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84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514-A4F8-4F7B-AC71-7F5CAD3F1F59}" type="datetimeFigureOut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C8B2-8562-4C20-9336-EAC37741C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19831715">
            <a:off x="4223607" y="874505"/>
            <a:ext cx="2583852" cy="1126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2658424"/>
            <a:ext cx="529084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09641" y="381000"/>
            <a:ext cx="0" cy="36576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33784" y="1729946"/>
            <a:ext cx="234778" cy="4201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504038" y="1192427"/>
            <a:ext cx="339811" cy="3089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69508" y="1618735"/>
            <a:ext cx="586946" cy="926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257800" y="1711411"/>
            <a:ext cx="191530" cy="4324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208373" y="1198605"/>
            <a:ext cx="271849" cy="3892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677929" y="1359243"/>
            <a:ext cx="216244" cy="3707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344297" y="864973"/>
            <a:ext cx="306867" cy="3854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770605" y="932935"/>
            <a:ext cx="265671" cy="3768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054811" y="970005"/>
            <a:ext cx="259492" cy="3892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962135" y="654908"/>
            <a:ext cx="284206" cy="37688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411362" y="3657600"/>
            <a:ext cx="290384" cy="27802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64869" y="2676959"/>
            <a:ext cx="236748" cy="4122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1729946" y="2650524"/>
            <a:ext cx="111211" cy="4572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reeform 161"/>
          <p:cNvSpPr/>
          <p:nvPr/>
        </p:nvSpPr>
        <p:spPr>
          <a:xfrm rot="475876">
            <a:off x="2711707" y="1523253"/>
            <a:ext cx="1345042" cy="2228948"/>
          </a:xfrm>
          <a:custGeom>
            <a:avLst/>
            <a:gdLst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119184 w 2255108"/>
              <a:gd name="connsiteY8" fmla="*/ 3027405 h 3113902"/>
              <a:gd name="connsiteX9" fmla="*/ 2255108 w 2255108"/>
              <a:gd name="connsiteY9" fmla="*/ 3113902 h 3113902"/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255108 w 2255108"/>
              <a:gd name="connsiteY8" fmla="*/ 3113902 h 3113902"/>
              <a:gd name="connsiteX0" fmla="*/ -1 w 1779372"/>
              <a:gd name="connsiteY0" fmla="*/ 0 h 2687594"/>
              <a:gd name="connsiteX1" fmla="*/ 191529 w 1779372"/>
              <a:gd name="connsiteY1" fmla="*/ 500448 h 2687594"/>
              <a:gd name="connsiteX2" fmla="*/ 308918 w 1779372"/>
              <a:gd name="connsiteY2" fmla="*/ 846438 h 2687594"/>
              <a:gd name="connsiteX3" fmla="*/ 525162 w 1779372"/>
              <a:gd name="connsiteY3" fmla="*/ 1149178 h 2687594"/>
              <a:gd name="connsiteX4" fmla="*/ 883508 w 1779372"/>
              <a:gd name="connsiteY4" fmla="*/ 1464276 h 2687594"/>
              <a:gd name="connsiteX5" fmla="*/ 1241853 w 1779372"/>
              <a:gd name="connsiteY5" fmla="*/ 1909119 h 2687594"/>
              <a:gd name="connsiteX6" fmla="*/ 1501345 w 1779372"/>
              <a:gd name="connsiteY6" fmla="*/ 2452816 h 2687594"/>
              <a:gd name="connsiteX7" fmla="*/ 1779372 w 1779372"/>
              <a:gd name="connsiteY7" fmla="*/ 2687594 h 2687594"/>
              <a:gd name="connsiteX0" fmla="*/ 0 w 1501346"/>
              <a:gd name="connsiteY0" fmla="*/ 0 h 2452816"/>
              <a:gd name="connsiteX1" fmla="*/ 191530 w 1501346"/>
              <a:gd name="connsiteY1" fmla="*/ 500448 h 2452816"/>
              <a:gd name="connsiteX2" fmla="*/ 308919 w 1501346"/>
              <a:gd name="connsiteY2" fmla="*/ 846438 h 2452816"/>
              <a:gd name="connsiteX3" fmla="*/ 525163 w 1501346"/>
              <a:gd name="connsiteY3" fmla="*/ 1149178 h 2452816"/>
              <a:gd name="connsiteX4" fmla="*/ 883509 w 1501346"/>
              <a:gd name="connsiteY4" fmla="*/ 1464276 h 2452816"/>
              <a:gd name="connsiteX5" fmla="*/ 1241854 w 1501346"/>
              <a:gd name="connsiteY5" fmla="*/ 1909119 h 2452816"/>
              <a:gd name="connsiteX6" fmla="*/ 1501346 w 1501346"/>
              <a:gd name="connsiteY6" fmla="*/ 2452816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346" h="2452816">
                <a:moveTo>
                  <a:pt x="0" y="0"/>
                </a:moveTo>
                <a:cubicBezTo>
                  <a:pt x="111211" y="154459"/>
                  <a:pt x="140044" y="359375"/>
                  <a:pt x="191530" y="500448"/>
                </a:cubicBezTo>
                <a:cubicBezTo>
                  <a:pt x="243017" y="641521"/>
                  <a:pt x="253314" y="738316"/>
                  <a:pt x="308919" y="846438"/>
                </a:cubicBezTo>
                <a:cubicBezTo>
                  <a:pt x="364524" y="954560"/>
                  <a:pt x="429398" y="1046205"/>
                  <a:pt x="525163" y="1149178"/>
                </a:cubicBezTo>
                <a:cubicBezTo>
                  <a:pt x="620928" y="1252151"/>
                  <a:pt x="764061" y="1337619"/>
                  <a:pt x="883509" y="1464276"/>
                </a:cubicBezTo>
                <a:cubicBezTo>
                  <a:pt x="1002958" y="1590933"/>
                  <a:pt x="1138881" y="1744362"/>
                  <a:pt x="1241854" y="1909119"/>
                </a:cubicBezTo>
                <a:cubicBezTo>
                  <a:pt x="1344827" y="2073876"/>
                  <a:pt x="1411760" y="2323070"/>
                  <a:pt x="1501346" y="2452816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/>
          <p:cNvCxnSpPr>
            <a:stCxn id="32" idx="2"/>
            <a:endCxn id="32" idx="6"/>
          </p:cNvCxnSpPr>
          <p:nvPr/>
        </p:nvCxnSpPr>
        <p:spPr>
          <a:xfrm flipV="1">
            <a:off x="4390781" y="802387"/>
            <a:ext cx="2249505" cy="12712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32" idx="0"/>
            <a:endCxn id="32" idx="4"/>
          </p:cNvCxnSpPr>
          <p:nvPr/>
        </p:nvCxnSpPr>
        <p:spPr>
          <a:xfrm>
            <a:off x="5238299" y="947421"/>
            <a:ext cx="554468" cy="98115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233441" y="258222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3651421" y="3015737"/>
            <a:ext cx="128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Actual Stroke</a:t>
            </a:r>
            <a:endParaRPr lang="en-US" sz="1600" dirty="0"/>
          </a:p>
        </p:txBody>
      </p:sp>
      <p:sp>
        <p:nvSpPr>
          <p:cNvPr id="175" name="TextBox 174"/>
          <p:cNvSpPr txBox="1"/>
          <p:nvPr/>
        </p:nvSpPr>
        <p:spPr>
          <a:xfrm>
            <a:off x="4585292" y="2237491"/>
            <a:ext cx="1586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Corrected Stroke</a:t>
            </a:r>
            <a:endParaRPr lang="en-US" sz="1600" dirty="0"/>
          </a:p>
        </p:txBody>
      </p:sp>
      <p:sp>
        <p:nvSpPr>
          <p:cNvPr id="176" name="TextBox 175"/>
          <p:cNvSpPr txBox="1"/>
          <p:nvPr/>
        </p:nvSpPr>
        <p:spPr>
          <a:xfrm>
            <a:off x="3462981" y="594495"/>
            <a:ext cx="1395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Nearest Points</a:t>
            </a:r>
            <a:endParaRPr lang="en-US" sz="1600" dirty="0"/>
          </a:p>
        </p:txBody>
      </p:sp>
      <p:cxnSp>
        <p:nvCxnSpPr>
          <p:cNvPr id="178" name="Straight Arrow Connector 177"/>
          <p:cNvCxnSpPr/>
          <p:nvPr/>
        </p:nvCxnSpPr>
        <p:spPr>
          <a:xfrm flipH="1">
            <a:off x="3503141" y="947421"/>
            <a:ext cx="230659" cy="590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1890584" y="932935"/>
            <a:ext cx="1647657" cy="1859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3886200" y="947421"/>
            <a:ext cx="1353065" cy="961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003589" y="945292"/>
            <a:ext cx="568411" cy="364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6" idx="2"/>
          </p:cNvCxnSpPr>
          <p:nvPr/>
        </p:nvCxnSpPr>
        <p:spPr>
          <a:xfrm>
            <a:off x="4160544" y="933049"/>
            <a:ext cx="1047829" cy="43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4584357" y="970005"/>
            <a:ext cx="1186248" cy="13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6" idx="3"/>
          </p:cNvCxnSpPr>
          <p:nvPr/>
        </p:nvCxnSpPr>
        <p:spPr>
          <a:xfrm>
            <a:off x="4858107" y="763772"/>
            <a:ext cx="1110207" cy="5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 rot="475876">
            <a:off x="4972151" y="326312"/>
            <a:ext cx="1345042" cy="2228948"/>
          </a:xfrm>
          <a:custGeom>
            <a:avLst/>
            <a:gdLst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119184 w 2255108"/>
              <a:gd name="connsiteY8" fmla="*/ 3027405 h 3113902"/>
              <a:gd name="connsiteX9" fmla="*/ 2255108 w 2255108"/>
              <a:gd name="connsiteY9" fmla="*/ 3113902 h 3113902"/>
              <a:gd name="connsiteX0" fmla="*/ 0 w 2255108"/>
              <a:gd name="connsiteY0" fmla="*/ 0 h 3113902"/>
              <a:gd name="connsiteX1" fmla="*/ 475735 w 2255108"/>
              <a:gd name="connsiteY1" fmla="*/ 426308 h 3113902"/>
              <a:gd name="connsiteX2" fmla="*/ 667265 w 2255108"/>
              <a:gd name="connsiteY2" fmla="*/ 926756 h 3113902"/>
              <a:gd name="connsiteX3" fmla="*/ 784654 w 2255108"/>
              <a:gd name="connsiteY3" fmla="*/ 1272746 h 3113902"/>
              <a:gd name="connsiteX4" fmla="*/ 1000898 w 2255108"/>
              <a:gd name="connsiteY4" fmla="*/ 1575486 h 3113902"/>
              <a:gd name="connsiteX5" fmla="*/ 1359244 w 2255108"/>
              <a:gd name="connsiteY5" fmla="*/ 1890584 h 3113902"/>
              <a:gd name="connsiteX6" fmla="*/ 1717589 w 2255108"/>
              <a:gd name="connsiteY6" fmla="*/ 2335427 h 3113902"/>
              <a:gd name="connsiteX7" fmla="*/ 1977081 w 2255108"/>
              <a:gd name="connsiteY7" fmla="*/ 2879124 h 3113902"/>
              <a:gd name="connsiteX8" fmla="*/ 2255108 w 2255108"/>
              <a:gd name="connsiteY8" fmla="*/ 3113902 h 3113902"/>
              <a:gd name="connsiteX0" fmla="*/ 0 w 1977081"/>
              <a:gd name="connsiteY0" fmla="*/ 0 h 2879124"/>
              <a:gd name="connsiteX1" fmla="*/ 475735 w 1977081"/>
              <a:gd name="connsiteY1" fmla="*/ 426308 h 2879124"/>
              <a:gd name="connsiteX2" fmla="*/ 667265 w 1977081"/>
              <a:gd name="connsiteY2" fmla="*/ 926756 h 2879124"/>
              <a:gd name="connsiteX3" fmla="*/ 784654 w 1977081"/>
              <a:gd name="connsiteY3" fmla="*/ 1272746 h 2879124"/>
              <a:gd name="connsiteX4" fmla="*/ 1000898 w 1977081"/>
              <a:gd name="connsiteY4" fmla="*/ 1575486 h 2879124"/>
              <a:gd name="connsiteX5" fmla="*/ 1359244 w 1977081"/>
              <a:gd name="connsiteY5" fmla="*/ 1890584 h 2879124"/>
              <a:gd name="connsiteX6" fmla="*/ 1717589 w 1977081"/>
              <a:gd name="connsiteY6" fmla="*/ 2335427 h 2879124"/>
              <a:gd name="connsiteX7" fmla="*/ 1977081 w 1977081"/>
              <a:gd name="connsiteY7" fmla="*/ 2879124 h 2879124"/>
              <a:gd name="connsiteX0" fmla="*/ 0 w 1501346"/>
              <a:gd name="connsiteY0" fmla="*/ 0 h 2452816"/>
              <a:gd name="connsiteX1" fmla="*/ 191530 w 1501346"/>
              <a:gd name="connsiteY1" fmla="*/ 500448 h 2452816"/>
              <a:gd name="connsiteX2" fmla="*/ 308919 w 1501346"/>
              <a:gd name="connsiteY2" fmla="*/ 846438 h 2452816"/>
              <a:gd name="connsiteX3" fmla="*/ 525163 w 1501346"/>
              <a:gd name="connsiteY3" fmla="*/ 1149178 h 2452816"/>
              <a:gd name="connsiteX4" fmla="*/ 883509 w 1501346"/>
              <a:gd name="connsiteY4" fmla="*/ 1464276 h 2452816"/>
              <a:gd name="connsiteX5" fmla="*/ 1241854 w 1501346"/>
              <a:gd name="connsiteY5" fmla="*/ 1909119 h 2452816"/>
              <a:gd name="connsiteX6" fmla="*/ 1501346 w 1501346"/>
              <a:gd name="connsiteY6" fmla="*/ 2452816 h 245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346" h="2452816">
                <a:moveTo>
                  <a:pt x="0" y="0"/>
                </a:moveTo>
                <a:cubicBezTo>
                  <a:pt x="111211" y="154459"/>
                  <a:pt x="140044" y="359375"/>
                  <a:pt x="191530" y="500448"/>
                </a:cubicBezTo>
                <a:cubicBezTo>
                  <a:pt x="243017" y="641521"/>
                  <a:pt x="253314" y="738316"/>
                  <a:pt x="308919" y="846438"/>
                </a:cubicBezTo>
                <a:cubicBezTo>
                  <a:pt x="364524" y="954560"/>
                  <a:pt x="429398" y="1046205"/>
                  <a:pt x="525163" y="1149178"/>
                </a:cubicBezTo>
                <a:cubicBezTo>
                  <a:pt x="620928" y="1252151"/>
                  <a:pt x="764061" y="1337619"/>
                  <a:pt x="883509" y="1464276"/>
                </a:cubicBezTo>
                <a:cubicBezTo>
                  <a:pt x="1002958" y="1590933"/>
                  <a:pt x="1138881" y="1744362"/>
                  <a:pt x="1241854" y="1909119"/>
                </a:cubicBezTo>
                <a:cubicBezTo>
                  <a:pt x="1344827" y="2073876"/>
                  <a:pt x="1411760" y="2323070"/>
                  <a:pt x="1501346" y="245281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455509" y="1363024"/>
            <a:ext cx="152400" cy="152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 rot="19836021">
            <a:off x="3183058" y="1964431"/>
            <a:ext cx="165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Correction Vector</a:t>
            </a:r>
            <a:endParaRPr lang="en-US" sz="16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923292" y="3474080"/>
            <a:ext cx="841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Outliers</a:t>
            </a:r>
            <a:endParaRPr lang="en-US" sz="1600" dirty="0"/>
          </a:p>
        </p:txBody>
      </p:sp>
      <p:cxnSp>
        <p:nvCxnSpPr>
          <p:cNvPr id="198" name="Straight Arrow Connector 197"/>
          <p:cNvCxnSpPr/>
          <p:nvPr/>
        </p:nvCxnSpPr>
        <p:spPr>
          <a:xfrm flipH="1" flipV="1">
            <a:off x="1878227" y="2990335"/>
            <a:ext cx="234778" cy="52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2230395" y="1791730"/>
            <a:ext cx="1155356" cy="1729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2471351" y="3021227"/>
            <a:ext cx="333633" cy="48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96" idx="3"/>
          </p:cNvCxnSpPr>
          <p:nvPr/>
        </p:nvCxnSpPr>
        <p:spPr>
          <a:xfrm>
            <a:off x="2764869" y="3643357"/>
            <a:ext cx="1640315" cy="119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37706" y="25822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62064" y="216932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73484" y="10317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m</a:t>
            </a:r>
            <a:endParaRPr lang="en-US" i="1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70260" y="545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33128" y="6974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Symbol" pitchFamily="18" charset="2"/>
                <a:cs typeface="Times New Roman" pitchFamily="18" charset="0"/>
              </a:rPr>
              <a:t>1</a:t>
            </a:r>
            <a:endParaRPr lang="en-US" i="1" baseline="-25000" dirty="0"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80222" y="17642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Symbol" pitchFamily="18" charset="2"/>
                <a:cs typeface="Times New Roman" pitchFamily="18" charset="0"/>
              </a:rPr>
              <a:t>s</a:t>
            </a:r>
            <a:r>
              <a:rPr lang="en-US" i="1" baseline="-25000" dirty="0" smtClean="0">
                <a:latin typeface="Symbol" pitchFamily="18" charset="2"/>
                <a:cs typeface="Times New Roman" pitchFamily="18" charset="0"/>
              </a:rPr>
              <a:t>2</a:t>
            </a:r>
            <a:endParaRPr lang="en-US" i="1" baseline="-25000" dirty="0">
              <a:latin typeface="Symbol" pitchFamily="18" charset="2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>
            <a:endCxn id="32" idx="6"/>
          </p:cNvCxnSpPr>
          <p:nvPr/>
        </p:nvCxnSpPr>
        <p:spPr>
          <a:xfrm flipV="1">
            <a:off x="5596128" y="802387"/>
            <a:ext cx="1044158" cy="5935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711590" y="762000"/>
            <a:ext cx="4530632" cy="3124200"/>
            <a:chOff x="1711590" y="762000"/>
            <a:chExt cx="4530632" cy="3124200"/>
          </a:xfrm>
        </p:grpSpPr>
        <p:sp>
          <p:nvSpPr>
            <p:cNvPr id="12" name="Oval 11"/>
            <p:cNvSpPr/>
            <p:nvPr/>
          </p:nvSpPr>
          <p:spPr>
            <a:xfrm>
              <a:off x="4681241" y="1880566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16565" y="9820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05041" y="12868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479414" y="37338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86754" y="1333853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824241" y="10582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385841" y="15916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715000" y="147149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711590" y="2810824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819400" y="282171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19800" y="7620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286754" y="1860229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6089822" y="1068183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4" name="Straight Arrow Connector 163"/>
          <p:cNvCxnSpPr/>
          <p:nvPr/>
        </p:nvCxnSpPr>
        <p:spPr>
          <a:xfrm flipV="1">
            <a:off x="3321308" y="1439562"/>
            <a:ext cx="2195984" cy="120308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65648" y="1505712"/>
            <a:ext cx="231648" cy="438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39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mcohen</dc:creator>
  <cp:lastModifiedBy>Michael Cohen (RESEARCH)</cp:lastModifiedBy>
  <cp:revision>14</cp:revision>
  <dcterms:created xsi:type="dcterms:W3CDTF">2013-01-13T18:41:29Z</dcterms:created>
  <dcterms:modified xsi:type="dcterms:W3CDTF">2013-01-17T23:50:28Z</dcterms:modified>
</cp:coreProperties>
</file>