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974563-17EF-41B8-88B5-142ADAA068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256A32-F9CC-413E-8F4B-01C9985709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4D926B-E3DD-4672-97FE-FA61DC02B9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14891A-E6B7-4C28-902B-7063FD61FA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E4B56E-E266-4A47-AE57-9FD7ECE792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F93F7D-446D-43FE-9E14-FF72423498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F2AAD5-5F2E-4486-9FD6-60264E72FF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83C8D5-5957-4528-98F8-D1E08EAF0E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66E918-D27A-4B49-BADC-14956F62C6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7F05D2-E2D0-4D11-8903-FEC37F5A1B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D0D3AD-CFCE-4F5A-87FD-422236A68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022910-E3C2-4D1B-A0E6-39331AFE92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813F6-1872-4C0B-A760-F8F74F4249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E1D2E2-C88F-4F33-ACD4-482DF973F0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B8F5F4-BE23-41DE-91EA-7636BB96DD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F5BC8D-65C4-41B3-84B7-0FA316A82D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535F67-D358-45B3-829F-6240675579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8709EF-F858-46D7-9CB2-1C8AFFD319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373FF5-8361-4685-9B65-17EFA5EC30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432408-011F-418A-AD68-F5577DF55B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1982B3-F266-420E-835B-0FA47E75A2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442A61-63B1-44FA-B43F-35DB379AA1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AA9A6B-4F68-46D5-B058-DA96F5800D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E56820-08CC-4B73-815D-A6C249E4AE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5CAA84-44E6-4908-933C-C817F5065B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DF3944-EF73-4FBD-B629-2347483438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C32B6E-9276-455C-A72F-90E7A9D3B6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B3550C-A246-402C-8B9A-497C36A95F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06FBCD-7C4D-4F36-B2D0-475894A10E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9DC840-7F6C-4283-88B3-ED53355F59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378E86-BD81-4339-92BE-608CCBC2D6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F2D2B35-9FB5-4F97-9BA9-5DBA638E4F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801568A-6352-4538-8B25-16C615C3E6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C948F7-D1A6-4795-B63E-710A6791A3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691561-08D0-4E7E-B9D7-6AC4D3A006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DD630A-3209-4E5A-8572-C6CE3C067F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77607D-E9A7-4CDB-9C79-9735C48261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59AF14-1BB6-43E0-BE09-4215F838B7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F4C0768-7C7B-4ED5-BE27-2B0B20596C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385240-6F3D-42D2-87D6-14EEEDB43C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5417E5-63D5-47CD-86AA-7ED10D2DF6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00C0E48-FF6A-4870-BA5A-06E558E22E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E7C93F-6CA2-42B1-B561-194C51FC29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ED2184-17D0-4289-97A1-806883372C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FB404-B711-42DE-B4CF-ADD217F4AB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7C48F5-D96D-4AC8-AA1B-655CB68D11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615A83-F9B6-4B52-8751-12B1AE6ABB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C198D3-CEBE-4841-A07E-87A7BD345F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416900F1-42B4-4CA0-9913-E98EDF6B803F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just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just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316F1C48-16D7-43A1-898E-07DE7DCCDC93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algn="r">
              <a:buNone/>
            </a:pPr>
            <a:fld id="{433FDD17-03F1-4F0F-8197-7E7624AA5580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767115AB-CDD4-4CCA-B469-CC0E0451D350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745440" y="1911240"/>
            <a:ext cx="2561760" cy="18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Presentation on Review Board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REVIEW BOARD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4000"/>
                </a:solidFill>
                <a:latin typeface="DejaVu Sans"/>
              </a:rPr>
              <a:t>Introduction</a:t>
            </a:r>
            <a:endParaRPr b="0" lang="en-US" sz="4000" spc="-1" strike="noStrike">
              <a:solidFill>
                <a:srgbClr val="ff4000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765080" y="1326600"/>
            <a:ext cx="6592680" cy="36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000" spc="-1" strike="noStrike">
              <a:solidFill>
                <a:srgbClr val="5d5d5d"/>
              </a:solidFill>
              <a:latin typeface="HelveticaNeue"/>
              <a:ea typeface="HelveticaNeue"/>
            </a:endParaRPr>
          </a:p>
          <a:p>
            <a:endParaRPr b="1" lang="en-US" sz="2000" spc="-1" strike="noStrike">
              <a:solidFill>
                <a:srgbClr val="5d5d5d"/>
              </a:solidFill>
              <a:latin typeface="HelveticaNeue"/>
              <a:ea typeface="HelveticaNeue"/>
            </a:endParaRPr>
          </a:p>
          <a:p>
            <a:r>
              <a:rPr b="1" lang="en-US" sz="2000" spc="-1" strike="noStrike">
                <a:solidFill>
                  <a:srgbClr val="5d5d5d"/>
                </a:solidFill>
                <a:latin typeface="HelveticaNeue"/>
                <a:ea typeface="HelveticaNeue"/>
              </a:rPr>
              <a:t>Review Board is an open source, web-based code and document review tool built to help companies, open source projects, and other organizations keep their quality high and their bug count low.</a:t>
            </a:r>
            <a:endParaRPr b="1" lang="en-US" sz="2000" spc="-1" strike="noStrike">
              <a:solidFill>
                <a:srgbClr val="5d5d5d"/>
              </a:solidFill>
              <a:latin typeface="HelveticaNeue"/>
              <a:ea typeface="Helvetica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1C828A-FECF-44BC-8CFF-C032642111F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4000"/>
                </a:solidFill>
                <a:latin typeface="DejaVu Sans"/>
              </a:rPr>
              <a:t>Introduction</a:t>
            </a: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100" spc="-1" strike="noStrike">
                <a:solidFill>
                  <a:srgbClr val="ff0000"/>
                </a:solidFill>
                <a:latin typeface="DejaVu Sans"/>
              </a:rPr>
              <a:t>[Continue]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d5d5d"/>
                </a:solidFill>
                <a:latin typeface="HelveticaNeue"/>
                <a:ea typeface="HelveticaNeue"/>
              </a:rPr>
              <a:t>Review Board is a tool in the </a:t>
            </a:r>
            <a:r>
              <a:rPr b="1" lang="en-US" sz="2400" spc="-1" strike="noStrike">
                <a:solidFill>
                  <a:srgbClr val="5d5d5d"/>
                </a:solidFill>
                <a:latin typeface="HelveticaNeue-Bold"/>
                <a:ea typeface="HelveticaNeue-Bold"/>
              </a:rPr>
              <a:t>Code Review</a:t>
            </a:r>
            <a:r>
              <a:rPr b="0" lang="en-US" sz="2400" spc="-1" strike="noStrike">
                <a:solidFill>
                  <a:srgbClr val="5d5d5d"/>
                </a:solidFill>
                <a:latin typeface="HelveticaNeue"/>
                <a:ea typeface="HelveticaNeue"/>
              </a:rPr>
              <a:t> category of a tech stack.</a:t>
            </a:r>
            <a:br>
              <a:rPr sz="2400"/>
            </a:br>
            <a:r>
              <a:rPr b="0" lang="en-US" sz="2400" spc="-1" strike="noStrike">
                <a:solidFill>
                  <a:srgbClr val="5d5d5d"/>
                </a:solidFill>
                <a:latin typeface="HelveticaNeue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d5d5d"/>
                </a:solidFill>
                <a:latin typeface="DejaVu Sans"/>
              </a:rPr>
              <a:t>Review Board is a tool for reviewing source code, documentation and other text-based files. It offers a powerful web-based interface with broad browser support for managing review requests and reviewing code, as well as command line tools to simplify the review request submission process.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D4219A-B77A-459C-BC0A-BAEA7D39786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4000"/>
                </a:solidFill>
                <a:latin typeface="DejaVu Sans"/>
              </a:rPr>
              <a:t>Pros of Review Board</a:t>
            </a:r>
            <a:endParaRPr b="0" lang="en-US" sz="4000" spc="-1" strike="noStrike">
              <a:solidFill>
                <a:srgbClr val="ff4000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765080" y="1326600"/>
            <a:ext cx="6592680" cy="36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000" spc="-1" strike="noStrike">
              <a:solidFill>
                <a:srgbClr val="5d5d5d"/>
              </a:solidFill>
              <a:latin typeface="HelveticaNeue"/>
              <a:ea typeface="HelveticaNeue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5d5d5d"/>
                </a:solidFill>
                <a:latin typeface="HelveticaNeue"/>
                <a:ea typeface="HelveticaNeue"/>
              </a:rPr>
              <a:t>It is simple to use with great UI.</a:t>
            </a:r>
            <a:endParaRPr b="1" lang="en-US" sz="2000" spc="-1" strike="noStrike">
              <a:solidFill>
                <a:srgbClr val="5d5d5d"/>
              </a:solidFill>
              <a:latin typeface="HelveticaNeue"/>
              <a:ea typeface="HelveticaNeue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5d5d5d"/>
                </a:solidFill>
                <a:latin typeface="HelveticaNeue"/>
                <a:ea typeface="HelveticaNeue"/>
              </a:rPr>
              <a:t>It offer review bots</a:t>
            </a:r>
            <a:endParaRPr b="1" lang="en-US" sz="2000" spc="-1" strike="noStrike">
              <a:solidFill>
                <a:srgbClr val="5d5d5d"/>
              </a:solidFill>
              <a:latin typeface="HelveticaNeue"/>
              <a:ea typeface="HelveticaNeue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5d5d5d"/>
                </a:solidFill>
                <a:latin typeface="HelveticaNeue"/>
                <a:ea typeface="HelveticaNeue"/>
              </a:rPr>
              <a:t>It is open source</a:t>
            </a:r>
            <a:endParaRPr b="1" lang="en-US" sz="2000" spc="-1" strike="noStrike">
              <a:solidFill>
                <a:srgbClr val="5d5d5d"/>
              </a:solidFill>
              <a:latin typeface="HelveticaNeue"/>
              <a:ea typeface="HelveticaNeue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5d5d5d"/>
                </a:solidFill>
                <a:latin typeface="HelveticaNeue"/>
                <a:ea typeface="HelveticaNeue"/>
              </a:rPr>
              <a:t>It take care of different versions while uploading, automatically.</a:t>
            </a:r>
            <a:endParaRPr b="1" lang="en-US" sz="2000" spc="-1" strike="noStrike">
              <a:solidFill>
                <a:srgbClr val="5d5d5d"/>
              </a:solidFill>
              <a:latin typeface="HelveticaNeue"/>
              <a:ea typeface="HelveticaNeue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5d5d5d"/>
                </a:solidFill>
                <a:latin typeface="HelveticaNeue"/>
                <a:ea typeface="HelveticaNeue"/>
              </a:rPr>
              <a:t>Drag and Drop Images are instantly viewable.</a:t>
            </a:r>
            <a:endParaRPr b="1" lang="en-US" sz="2000" spc="-1" strike="noStrike">
              <a:solidFill>
                <a:srgbClr val="5d5d5d"/>
              </a:solidFill>
              <a:latin typeface="HelveticaNeue"/>
              <a:ea typeface="Helvetica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93F645-AA29-4E59-AD65-A31A3360CD3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000" spc="-1" strike="noStrike">
                <a:solidFill>
                  <a:srgbClr val="00a933"/>
                </a:solidFill>
                <a:latin typeface="DejaVu Sans"/>
              </a:rPr>
              <a:t>Cons of Using Review Board</a:t>
            </a:r>
            <a:endParaRPr b="1" lang="en-US" sz="3000" spc="-1" strike="noStrike">
              <a:solidFill>
                <a:srgbClr val="00a933"/>
              </a:solidFill>
              <a:latin typeface="DejaVu 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No Mobile App for the Review Board, Just the website is  mobile friendly which may cause issues in the mobile with un common resolutions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Too Many Hovers on the main screen. The devices with slow internet may effect from it.</a:t>
            </a:r>
            <a:br>
              <a:rPr sz="2400"/>
            </a:b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Not a part of the mainstream github workflow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E2670E-5E4E-41F0-8AC6-248E6023E87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800" spc="-1" strike="noStrike">
                <a:solidFill>
                  <a:srgbClr val="00a933"/>
                </a:solidFill>
                <a:latin typeface="DejaVu Sans"/>
              </a:rPr>
              <a:t>Cons of Using Review Board</a:t>
            </a:r>
            <a:r>
              <a:rPr b="1" lang="en-US" sz="2400" spc="-1" strike="noStrike">
                <a:solidFill>
                  <a:srgbClr val="00a933"/>
                </a:solidFill>
                <a:latin typeface="DejaVu Sans"/>
              </a:rPr>
              <a:t>[continue]</a:t>
            </a:r>
            <a:endParaRPr b="1" lang="en-US" sz="2400" spc="-1" strike="noStrike">
              <a:solidFill>
                <a:srgbClr val="00a933"/>
              </a:solid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Emails formatting is complicated (subjective)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Adds manual steps to our workflow</a:t>
            </a:r>
            <a:br>
              <a:rPr sz="2400"/>
            </a:b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Not a part of the mainstream github workflow</a:t>
            </a:r>
            <a:br>
              <a:rPr sz="2400"/>
            </a:b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Needs a separate hosting service.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46880E8-D777-4924-B1D4-5E8A5596ED0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800" spc="-1" strike="noStrike">
                <a:solidFill>
                  <a:srgbClr val="00a933"/>
                </a:solidFill>
                <a:latin typeface="DejaVu Sans"/>
              </a:rPr>
              <a:t>Cons of Using Review Board </a:t>
            </a:r>
            <a:r>
              <a:rPr b="1" lang="en-US" sz="2400" spc="-1" strike="noStrike">
                <a:solidFill>
                  <a:srgbClr val="00a933"/>
                </a:solidFill>
                <a:latin typeface="DejaVu Sans"/>
              </a:rPr>
              <a:t>[continue]</a:t>
            </a:r>
            <a:endParaRPr b="1" lang="en-US" sz="2400" spc="-1" strike="noStrike">
              <a:solidFill>
                <a:srgbClr val="00a933"/>
              </a:solidFill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Display issues on some devices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016306-53BA-4A16-A025-723FAD5C465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2a6099"/>
                </a:solidFill>
                <a:latin typeface="DejaVu Sans"/>
              </a:rPr>
              <a:t>Review Board Alternatives</a:t>
            </a:r>
            <a:endParaRPr b="0" lang="en-US" sz="3000" spc="-1" strike="noStrike">
              <a:solidFill>
                <a:srgbClr val="2a6099"/>
              </a:solidFill>
              <a:latin typeface="DejaVu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666666"/>
                </a:solidFill>
                <a:latin typeface="DejaVu Sans"/>
              </a:rPr>
              <a:t>Crucible</a:t>
            </a: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 is a Web-based application primarily aimed at enterprise, and certain features that enable peer review of a code base may be considered enterprise social software.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666666"/>
                </a:solidFill>
                <a:latin typeface="DejaVu Sans"/>
              </a:rPr>
              <a:t>Bitbucket</a:t>
            </a: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  gives teams one place to plan projects, collaborate on code, test and deploy, all with free private Git repositories. Teams choose Bitbucket because it has a superior Jira integration, built-in CI/CD, &amp; is free for up to 5 users.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666666"/>
                </a:solidFill>
                <a:latin typeface="DejaVu Sans"/>
              </a:rPr>
              <a:t>GitLab</a:t>
            </a: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 offers git repository management, code reviews, issue tracking, activity feeds and wikis. Enterprises install GitLab on-premise and connect it with LDAP and Active Directory servers for secure authentication and authorization. A single GitLab server can handle more than 25,000 users but it is also possible to create a high availability setup with multiple active servers.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1616E10-0575-4924-9BBB-314C72C4112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2a6099"/>
                </a:solidFill>
                <a:latin typeface="DejaVu Sans"/>
              </a:rPr>
              <a:t>Review Board Alternatives [continue]</a:t>
            </a:r>
            <a:endParaRPr b="0" lang="en-US" sz="3000" spc="-1" strike="noStrike">
              <a:solidFill>
                <a:srgbClr val="2a6099"/>
              </a:solidFill>
              <a:latin typeface="DejaVu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666666"/>
                </a:solidFill>
                <a:latin typeface="DejaVu Sans"/>
              </a:rPr>
              <a:t>ESLint</a:t>
            </a: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 is a pluggable and configurable linter tool for identifying and reporting on patterns in JavaScript. Maintain your code quality with ease.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666666"/>
                </a:solidFill>
                <a:latin typeface="DejaVu Sans"/>
              </a:rPr>
              <a:t>Prettier</a:t>
            </a: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 is an opinionated code formatter. It enforces a consistent style by parsing your code and re-printing it with its own rules that take the maximum line length into account, wrapping code when necessary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AF2C65-604D-43CE-AB6B-C8E5C6C7F77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LibreOffice/7.3.3.2$MacOSX_X86_64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2022-05-16T02:28:05Z</dcterms:created>
  <dc:creator/>
  <dc:description/>
  <dc:language>en-US</dc:language>
  <cp:lastModifiedBy/>
  <dcterms:modified xsi:type="dcterms:W3CDTF">2022-05-16T03:13:48Z</dcterms:modified>
  <cp:revision>3</cp:revision>
  <dc:subject/>
  <dc:title>Focus</dc:title>
</cp:coreProperties>
</file>