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77" r:id="rId8"/>
    <p:sldId id="271" r:id="rId9"/>
    <p:sldId id="272" r:id="rId10"/>
    <p:sldId id="262" r:id="rId11"/>
    <p:sldId id="279" r:id="rId12"/>
    <p:sldId id="263" r:id="rId13"/>
    <p:sldId id="283" r:id="rId14"/>
    <p:sldId id="264" r:id="rId15"/>
    <p:sldId id="274" r:id="rId16"/>
    <p:sldId id="268" r:id="rId17"/>
    <p:sldId id="265" r:id="rId18"/>
    <p:sldId id="282" r:id="rId19"/>
    <p:sldId id="266" r:id="rId20"/>
    <p:sldId id="280" r:id="rId21"/>
    <p:sldId id="273" r:id="rId22"/>
    <p:sldId id="281" r:id="rId23"/>
    <p:sldId id="267" r:id="rId24"/>
    <p:sldId id="275" r:id="rId25"/>
    <p:sldId id="270" r:id="rId26"/>
    <p:sldId id="276" r:id="rId27"/>
    <p:sldId id="284" r:id="rId28"/>
    <p:sldId id="285" r:id="rId29"/>
    <p:sldId id="286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6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5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9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17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1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2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0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04B0-2C5C-4178-A163-723F19CEE73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C5218F9-49A1-4626-8D80-6B6D1CF97D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1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092" y="2146919"/>
            <a:ext cx="9949816" cy="853849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Chef configuration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49008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Ali Mehrani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Ali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Ranjbari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Amirreza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ghahremani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C12AB4-5567-1CA3-BA0B-EEB1D77AF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99" y="3694909"/>
            <a:ext cx="1617009" cy="158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6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Configuration Management in Chef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Configuration Management: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keeps all the info about the system's hardware, software, and infrastructure.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Helps managing complex infrastructures.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Automates time-consuming tasks.</a:t>
            </a:r>
          </a:p>
        </p:txBody>
      </p:sp>
    </p:spTree>
    <p:extLst>
      <p:ext uri="{BB962C8B-B14F-4D97-AF65-F5344CB8AC3E}">
        <p14:creationId xmlns:p14="http://schemas.microsoft.com/office/powerpoint/2010/main" val="85774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B57E-1A0B-0E2D-F561-0F9EE9DC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Configuration Management in Chef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C337-B7CD-AC90-2DE4-D40108AD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Enables automated deployments to restore services of a server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Automatically handles changes in the infrastructure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big help in unwanted disasters!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8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Chef?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DevOps tool that helps in: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Automating the process of infrastructure provisioning.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Speeding up the deployment process and software delivery.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Simplifying 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configuration task.</a:t>
            </a:r>
          </a:p>
          <a:p>
            <a:pPr>
              <a:lnSpc>
                <a:spcPct val="200000"/>
              </a:lnSpc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9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C43D-4FCC-E2E2-1059-E7AE9429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Chef?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5C40-6720-CF1A-E8B8-FFA4095C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Managing the system's server.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Configure, deploy and manage the entire application infrastructure.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Next, we will mention some of its popular features.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chef?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95543"/>
            <a:ext cx="10063342" cy="3840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Chef can easily manage a large number of servers with fewer employees.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Allows continuity in the deployment process from building to the end.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Can be managed using different Operating Systems like Linux, and Windows.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Can be integrated with several major cloud service providers.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2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EB10-A69C-3E5D-F7F0-BE6FD7DD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chef?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A3B43-4CD6-5C50-A5DC-CA0C50BE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single chef-server may be used as a center for all policy deployment.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Chef is a reliable and stable tool for large deployments.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Helps in managing the risk at all stages of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6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 and Components of Chef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architecture of Chef can be divided into three components: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Workstation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Chef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16248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96788"/>
            <a:ext cx="9603275" cy="1049942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Simply, the admin’s system.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Makes possible interactions with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Chef-nodes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Chef-server.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Cookbooks are created, tested, and deployed here.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Other Chef users cookbooks can also be downloaded using the workstation.</a:t>
            </a:r>
          </a:p>
        </p:txBody>
      </p:sp>
    </p:spTree>
    <p:extLst>
      <p:ext uri="{BB962C8B-B14F-4D97-AF65-F5344CB8AC3E}">
        <p14:creationId xmlns:p14="http://schemas.microsoft.com/office/powerpoint/2010/main" val="21329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AB85-B613-8484-E487-4C6DF813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Workstation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3A6A-2CB9-A0A8-A039-288DE187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2979"/>
            <a:ext cx="9603275" cy="345061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Kit</a:t>
            </a:r>
          </a:p>
          <a:p>
            <a:pPr>
              <a:lnSpc>
                <a:spcPct val="20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Chef-Repo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Knife</a:t>
            </a:r>
          </a:p>
          <a:p>
            <a:pPr>
              <a:lnSpc>
                <a:spcPct val="20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Kitchen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5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247" y="797812"/>
            <a:ext cx="9583271" cy="103995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Workstation Components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61247" y="1953474"/>
            <a:ext cx="10061293" cy="209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Development Kit: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Contains numerous packages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Contained packages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required for using Chef.</a:t>
            </a:r>
          </a:p>
        </p:txBody>
      </p:sp>
    </p:spTree>
    <p:extLst>
      <p:ext uri="{BB962C8B-B14F-4D97-AF65-F5344CB8AC3E}">
        <p14:creationId xmlns:p14="http://schemas.microsoft.com/office/powerpoint/2010/main" val="186701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is Chef?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Configuration management in Chef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Why Chef?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Architecture and components of Chef</a:t>
            </a:r>
          </a:p>
        </p:txBody>
      </p:sp>
    </p:spTree>
    <p:extLst>
      <p:ext uri="{BB962C8B-B14F-4D97-AF65-F5344CB8AC3E}">
        <p14:creationId xmlns:p14="http://schemas.microsoft.com/office/powerpoint/2010/main" val="356312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FCAB-AEB4-69F3-3074-478BEE0B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Workstation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D3AC-75E8-7375-91C0-7A83C6A0C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79873"/>
            <a:ext cx="9603275" cy="3450613"/>
          </a:xfrm>
        </p:spPr>
        <p:txBody>
          <a:bodyPr/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Chef-Repo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directory of the workstation where all the cookbooks are maintained. 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be created using this command: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“chef to generate repo repo-name”.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5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95F9-EB57-0EC5-5E52-07EFF0DA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97858"/>
            <a:ext cx="9603275" cy="102197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Workstation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79C3-1277-220E-FD7F-521BE5A0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988836"/>
            <a:ext cx="9603275" cy="3450613"/>
          </a:xfrm>
        </p:spPr>
        <p:txBody>
          <a:bodyPr/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Knife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Provides a communication interface.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Communication between a local chef-repo and chef server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Helps managing Nodes, Cookbooks, and Recipes.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8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6A0E-D900-92A7-256D-C3A22C1A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Workstation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5BA3-164B-E975-84C8-FA139DF3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Kitchen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rovides a development environment to the workstation 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Enables it to create and test workbooks before they are distributed.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11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Chef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Chef Server is the center of the workstation and the nodes. 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All the cookbooks, recipes, and metadata are stored here. 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workstation sends the cookbook to the server using a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knife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5675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DB59-8DB6-077B-7449-DAD6C0C0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Chef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D34B-B95E-47F0-9D06-8BDEAFAB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72233" cy="34506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nodes communicate with the server using the Chef client. 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Any changes made to the infrastructure code, must be passed to the Chef Server. 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Chef Server applies the changes to the nodes.</a:t>
            </a:r>
          </a:p>
        </p:txBody>
      </p:sp>
    </p:spTree>
    <p:extLst>
      <p:ext uri="{BB962C8B-B14F-4D97-AF65-F5344CB8AC3E}">
        <p14:creationId xmlns:p14="http://schemas.microsoft.com/office/powerpoint/2010/main" val="210161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Nodes refer to the machines that are managed or configured by the Chef-Server.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Might be virtual servers, network devices, or storage devices.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Chef client executes the steps needed to bring the node into the required state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33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13DA-8A32-0F91-DAA6-F056E209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8EFC-595A-B754-DF25-BDFAABE0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Steps are defined by a cookbook. 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Chef client makes it possible for the nodes to stay up to.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Chef client runs individually on each node to configure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86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B7B7-F283-CA42-F85D-BD9CDEC1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BC9E-01EE-60E9-1895-E7A2241E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simple code sample in chef for the following concern:</a:t>
            </a:r>
          </a:p>
          <a:p>
            <a:pPr lvl="1"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Installing Nginx on the server.</a:t>
            </a:r>
          </a:p>
          <a:p>
            <a:pPr lvl="1"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Ensuring Nginx is enabled to start at boot.</a:t>
            </a:r>
          </a:p>
          <a:p>
            <a:pPr lvl="1"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Template file for defining Nginx server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967242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3615-57FD-7169-1A27-4E5A38C7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code Sample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E380A-337F-A4B6-2D51-5B86A14CF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125" y="2016125"/>
            <a:ext cx="6832075" cy="3449638"/>
          </a:xfrm>
        </p:spPr>
      </p:pic>
    </p:spTree>
    <p:extLst>
      <p:ext uri="{BB962C8B-B14F-4D97-AF65-F5344CB8AC3E}">
        <p14:creationId xmlns:p14="http://schemas.microsoft.com/office/powerpoint/2010/main" val="282942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3F6B-83BA-038E-9201-B0A61FF5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 code Sample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54212D-F832-6EEF-7035-70DCA68F7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263" y="2079784"/>
            <a:ext cx="6019800" cy="3322319"/>
          </a:xfrm>
        </p:spPr>
      </p:pic>
    </p:spTree>
    <p:extLst>
      <p:ext uri="{BB962C8B-B14F-4D97-AF65-F5344CB8AC3E}">
        <p14:creationId xmlns:p14="http://schemas.microsoft.com/office/powerpoint/2010/main" val="69699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Permanent demands for deploying software services in organizations.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Deployment is a tedious and sensitive task, especially for large organizations</a:t>
            </a:r>
            <a:r>
              <a:rPr lang="en-US" sz="22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Chef enables infrastructure management.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We’ll start with an example.</a:t>
            </a:r>
          </a:p>
        </p:txBody>
      </p:sp>
    </p:spTree>
    <p:extLst>
      <p:ext uri="{BB962C8B-B14F-4D97-AF65-F5344CB8AC3E}">
        <p14:creationId xmlns:p14="http://schemas.microsoft.com/office/powerpoint/2010/main" val="31610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589" y="2689715"/>
            <a:ext cx="6140822" cy="1478570"/>
          </a:xfrm>
        </p:spPr>
        <p:txBody>
          <a:bodyPr/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928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51579" y="2042013"/>
            <a:ext cx="9906000" cy="35417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a system administrator maintaining multiple systems in a network.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System failures can occur frequently.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single system admin can manage individual system failures.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Multiple simultaneous issues are hard to handle.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8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94BE-41DE-DCE1-CEFA-E366D9D1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3E4A-6989-6BD0-4615-1D3E37276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Risk of severe network disruptions.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Can be resolved by synchronizing environments and automating processes. 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Chef makes this easy.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0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Chef?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 open-source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configuration management tool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Ruby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develop essential building blocks like recipes and cookbooks.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Converts infrastructure to code as an automation tool.</a:t>
            </a:r>
          </a:p>
        </p:txBody>
      </p:sp>
    </p:spTree>
    <p:extLst>
      <p:ext uri="{BB962C8B-B14F-4D97-AF65-F5344CB8AC3E}">
        <p14:creationId xmlns:p14="http://schemas.microsoft.com/office/powerpoint/2010/main" val="225929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7148-B087-E418-8901-36B5E494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Chef?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B781-6028-35F9-42EF-1A94A237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writing code instead of using the manual process.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Manage and config multiple systems.</a:t>
            </a:r>
          </a:p>
          <a:p>
            <a:pPr>
              <a:lnSpc>
                <a:spcPct val="20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Continuous test and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9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D0DF-9C5C-32B3-7C66-821DEBC5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Chef?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308D-C9CB-83D8-E30A-CDBCACE1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Chef supports various cloud computing platforms including: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Google Cloud Platform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OpenStack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SoftLayer (IBM cloud)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5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DE4E-874F-6563-C8F4-5F5D88F1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Configuration Management in Chef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F4A7-7472-2983-8229-AA999631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yourself as the company’s system administrator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Have to update the software on numerous systems.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Better not to do that manually!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Getting back to the previous state if system is crashed during update?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Savior configuration management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helps here.</a:t>
            </a:r>
          </a:p>
        </p:txBody>
      </p:sp>
    </p:spTree>
    <p:extLst>
      <p:ext uri="{BB962C8B-B14F-4D97-AF65-F5344CB8AC3E}">
        <p14:creationId xmlns:p14="http://schemas.microsoft.com/office/powerpoint/2010/main" val="42838368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1510</TotalTime>
  <Words>810</Words>
  <Application>Microsoft Office PowerPoint</Application>
  <PresentationFormat>Widescreen</PresentationFormat>
  <Paragraphs>130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Gill Sans MT</vt:lpstr>
      <vt:lpstr>Gallery</vt:lpstr>
      <vt:lpstr>Chef configuration management tool</vt:lpstr>
      <vt:lpstr>topics</vt:lpstr>
      <vt:lpstr>introduction</vt:lpstr>
      <vt:lpstr>AN EXAMPLE</vt:lpstr>
      <vt:lpstr>AN EXAMPLE</vt:lpstr>
      <vt:lpstr>What is Chef?</vt:lpstr>
      <vt:lpstr>What is Chef?</vt:lpstr>
      <vt:lpstr>What is Chef?</vt:lpstr>
      <vt:lpstr>Configuration Management in Chef</vt:lpstr>
      <vt:lpstr>Configuration Management in Chef</vt:lpstr>
      <vt:lpstr>Configuration Management in Chef</vt:lpstr>
      <vt:lpstr>Why Chef?</vt:lpstr>
      <vt:lpstr>Why Chef?</vt:lpstr>
      <vt:lpstr>Why chef?</vt:lpstr>
      <vt:lpstr>Why chef?</vt:lpstr>
      <vt:lpstr>Architecture and Components of Chef </vt:lpstr>
      <vt:lpstr>Workstation</vt:lpstr>
      <vt:lpstr>Workstation Components</vt:lpstr>
      <vt:lpstr>Workstation Components</vt:lpstr>
      <vt:lpstr>Workstation Components</vt:lpstr>
      <vt:lpstr>Workstation Components</vt:lpstr>
      <vt:lpstr>Workstation Components</vt:lpstr>
      <vt:lpstr>Chef Server</vt:lpstr>
      <vt:lpstr>Chef Server</vt:lpstr>
      <vt:lpstr>Nodes</vt:lpstr>
      <vt:lpstr>Nodes</vt:lpstr>
      <vt:lpstr>A code Sample</vt:lpstr>
      <vt:lpstr>A code Sample</vt:lpstr>
      <vt:lpstr>A code Sample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in d</dc:title>
  <dc:creator>matin ghahremani</dc:creator>
  <cp:lastModifiedBy>ali mehrani</cp:lastModifiedBy>
  <cp:revision>11</cp:revision>
  <dcterms:created xsi:type="dcterms:W3CDTF">2024-05-26T17:28:56Z</dcterms:created>
  <dcterms:modified xsi:type="dcterms:W3CDTF">2024-06-14T17:41:46Z</dcterms:modified>
</cp:coreProperties>
</file>