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9" r:id="rId14"/>
    <p:sldId id="268" r:id="rId15"/>
    <p:sldId id="269" r:id="rId16"/>
    <p:sldId id="270" r:id="rId17"/>
    <p:sldId id="271" r:id="rId18"/>
    <p:sldId id="280" r:id="rId19"/>
    <p:sldId id="281" r:id="rId20"/>
    <p:sldId id="283" r:id="rId21"/>
    <p:sldId id="272" r:id="rId22"/>
    <p:sldId id="273" r:id="rId23"/>
    <p:sldId id="274" r:id="rId24"/>
    <p:sldId id="275" r:id="rId25"/>
    <p:sldId id="276" r:id="rId26"/>
    <p:sldId id="277" r:id="rId27"/>
    <p:sldId id="278" r:id="rId28"/>
  </p:sldIdLst>
  <p:sldSz cx="9144000" cy="5143500" type="screen16x9"/>
  <p:notesSz cx="6858000" cy="9144000"/>
  <p:embeddedFontLst>
    <p:embeddedFont>
      <p:font typeface="Aparajita" panose="02020603050405020304" pitchFamily="18" charset="0"/>
      <p:regular r:id="rId30"/>
      <p:bold r:id="rId31"/>
      <p:italic r:id="rId32"/>
      <p:boldItalic r:id="rId33"/>
    </p:embeddedFont>
    <p:embeddedFont>
      <p:font typeface="Exo 2" panose="020B0604020202020204" charset="0"/>
      <p:regular r:id="rId34"/>
      <p:bold r:id="rId35"/>
      <p:italic r:id="rId36"/>
      <p:boldItalic r:id="rId37"/>
    </p:embeddedFont>
    <p:embeddedFont>
      <p:font typeface="Fira Sans Extra Condensed Medium" panose="020B0604020202020204" charset="0"/>
      <p:regular r:id="rId38"/>
      <p:bold r:id="rId39"/>
      <p:italic r:id="rId40"/>
      <p:boldItalic r:id="rId41"/>
    </p:embeddedFont>
    <p:embeddedFont>
      <p:font typeface="Roboto Condensed Light"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EAF348-C0BB-4801-8437-C9D327E1657F}">
  <a:tblStyle styleId="{E4EAF348-C0BB-4801-8437-C9D327E1657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375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1d4f039c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1d4f039c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1d4f039cb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1d4f039cb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1d4f039cb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1d4f039cb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1d4f039cb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1d4f039cb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1d4f039cb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1d4f039cb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029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1d4f039cb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1d4f039cb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8248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1d4f039cb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1d4f039cb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961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1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1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1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6000"/>
              <a:buNone/>
              <a:defRPr sz="48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
              <a:buFont typeface="Roboto Condensed Light"/>
              <a:buNone/>
              <a:defRPr sz="1400">
                <a:latin typeface="Roboto Condensed Light"/>
                <a:ea typeface="Roboto Condensed Light"/>
                <a:cs typeface="Roboto Condensed Light"/>
                <a:sym typeface="Roboto Condensed Light"/>
              </a:defRPr>
            </a:lvl1pPr>
            <a:lvl2pPr lvl="1" algn="r">
              <a:lnSpc>
                <a:spcPct val="100000"/>
              </a:lnSpc>
              <a:spcBef>
                <a:spcPts val="0"/>
              </a:spcBef>
              <a:spcAft>
                <a:spcPts val="0"/>
              </a:spcAft>
              <a:buSzPts val="2800"/>
              <a:buNone/>
              <a:defRPr sz="2800"/>
            </a:lvl2pPr>
            <a:lvl3pPr lvl="2" algn="r">
              <a:lnSpc>
                <a:spcPct val="100000"/>
              </a:lnSpc>
              <a:spcBef>
                <a:spcPts val="0"/>
              </a:spcBef>
              <a:spcAft>
                <a:spcPts val="0"/>
              </a:spcAft>
              <a:buSzPts val="2800"/>
              <a:buNone/>
              <a:defRPr sz="2800"/>
            </a:lvl3pPr>
            <a:lvl4pPr lvl="3" algn="r">
              <a:lnSpc>
                <a:spcPct val="100000"/>
              </a:lnSpc>
              <a:spcBef>
                <a:spcPts val="0"/>
              </a:spcBef>
              <a:spcAft>
                <a:spcPts val="0"/>
              </a:spcAft>
              <a:buSzPts val="2800"/>
              <a:buNone/>
              <a:defRPr sz="2800"/>
            </a:lvl4pPr>
            <a:lvl5pPr lvl="4" algn="r">
              <a:lnSpc>
                <a:spcPct val="100000"/>
              </a:lnSpc>
              <a:spcBef>
                <a:spcPts val="0"/>
              </a:spcBef>
              <a:spcAft>
                <a:spcPts val="0"/>
              </a:spcAft>
              <a:buSzPts val="2800"/>
              <a:buNone/>
              <a:defRPr sz="2800"/>
            </a:lvl5pPr>
            <a:lvl6pPr lvl="5" algn="r">
              <a:lnSpc>
                <a:spcPct val="100000"/>
              </a:lnSpc>
              <a:spcBef>
                <a:spcPts val="0"/>
              </a:spcBef>
              <a:spcAft>
                <a:spcPts val="0"/>
              </a:spcAft>
              <a:buSzPts val="2800"/>
              <a:buNone/>
              <a:defRPr sz="2800"/>
            </a:lvl6pPr>
            <a:lvl7pPr lvl="6" algn="r">
              <a:lnSpc>
                <a:spcPct val="100000"/>
              </a:lnSpc>
              <a:spcBef>
                <a:spcPts val="0"/>
              </a:spcBef>
              <a:spcAft>
                <a:spcPts val="0"/>
              </a:spcAft>
              <a:buSzPts val="2800"/>
              <a:buNone/>
              <a:defRPr sz="2800"/>
            </a:lvl7pPr>
            <a:lvl8pPr lvl="7" algn="r">
              <a:lnSpc>
                <a:spcPct val="100000"/>
              </a:lnSpc>
              <a:spcBef>
                <a:spcPts val="0"/>
              </a:spcBef>
              <a:spcAft>
                <a:spcPts val="0"/>
              </a:spcAft>
              <a:buSzPts val="2800"/>
              <a:buNone/>
              <a:defRPr sz="2800"/>
            </a:lvl8pPr>
            <a:lvl9pPr lvl="8" algn="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2250675" y="1001350"/>
            <a:ext cx="6191100" cy="19635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0"/>
              <a:buNone/>
              <a:defRPr sz="98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2107950" y="2895050"/>
            <a:ext cx="6191100" cy="696000"/>
          </a:xfrm>
          <a:prstGeom prst="rect">
            <a:avLst/>
          </a:prstGeom>
          <a:noFill/>
          <a:ln>
            <a:noFill/>
          </a:ln>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sz="1600"/>
            </a:lvl1pPr>
            <a:lvl2pPr marL="914400" lvl="1" indent="-304800" algn="ctr">
              <a:lnSpc>
                <a:spcPct val="115000"/>
              </a:lnSpc>
              <a:spcBef>
                <a:spcPts val="0"/>
              </a:spcBef>
              <a:spcAft>
                <a:spcPts val="0"/>
              </a:spcAft>
              <a:buSzPts val="1200"/>
              <a:buChar char="○"/>
              <a:defRPr/>
            </a:lvl2pPr>
            <a:lvl3pPr marL="1371600" lvl="2" indent="-304800" algn="ctr">
              <a:lnSpc>
                <a:spcPct val="115000"/>
              </a:lnSpc>
              <a:spcBef>
                <a:spcPts val="1600"/>
              </a:spcBef>
              <a:spcAft>
                <a:spcPts val="0"/>
              </a:spcAft>
              <a:buSzPts val="1200"/>
              <a:buChar char="■"/>
              <a:defRPr/>
            </a:lvl3pPr>
            <a:lvl4pPr marL="1828800" lvl="3" indent="-304800" algn="ctr">
              <a:lnSpc>
                <a:spcPct val="115000"/>
              </a:lnSpc>
              <a:spcBef>
                <a:spcPts val="1600"/>
              </a:spcBef>
              <a:spcAft>
                <a:spcPts val="0"/>
              </a:spcAft>
              <a:buSzPts val="1200"/>
              <a:buChar char="●"/>
              <a:defRPr/>
            </a:lvl4pPr>
            <a:lvl5pPr marL="2286000" lvl="4" indent="-304800" algn="ctr">
              <a:lnSpc>
                <a:spcPct val="115000"/>
              </a:lnSpc>
              <a:spcBef>
                <a:spcPts val="1600"/>
              </a:spcBef>
              <a:spcAft>
                <a:spcPts val="0"/>
              </a:spcAft>
              <a:buSzPts val="1200"/>
              <a:buChar char="○"/>
              <a:defRPr/>
            </a:lvl5pPr>
            <a:lvl6pPr marL="2743200" lvl="5" indent="-304800" algn="ctr">
              <a:lnSpc>
                <a:spcPct val="115000"/>
              </a:lnSpc>
              <a:spcBef>
                <a:spcPts val="1600"/>
              </a:spcBef>
              <a:spcAft>
                <a:spcPts val="0"/>
              </a:spcAft>
              <a:buSzPts val="1200"/>
              <a:buChar char="■"/>
              <a:defRPr/>
            </a:lvl6pPr>
            <a:lvl7pPr marL="3200400" lvl="6" indent="-304800" algn="ctr">
              <a:lnSpc>
                <a:spcPct val="115000"/>
              </a:lnSpc>
              <a:spcBef>
                <a:spcPts val="1600"/>
              </a:spcBef>
              <a:spcAft>
                <a:spcPts val="0"/>
              </a:spcAft>
              <a:buSzPts val="1200"/>
              <a:buChar char="●"/>
              <a:defRPr/>
            </a:lvl7pPr>
            <a:lvl8pPr marL="3657600" lvl="7" indent="-304800" algn="ctr">
              <a:lnSpc>
                <a:spcPct val="115000"/>
              </a:lnSpc>
              <a:spcBef>
                <a:spcPts val="1600"/>
              </a:spcBef>
              <a:spcAft>
                <a:spcPts val="0"/>
              </a:spcAft>
              <a:buSzPts val="1200"/>
              <a:buChar char="○"/>
              <a:defRPr/>
            </a:lvl8pPr>
            <a:lvl9pPr marL="4114800" lvl="8" indent="-304800" algn="ctr">
              <a:lnSpc>
                <a:spcPct val="115000"/>
              </a:lnSpc>
              <a:spcBef>
                <a:spcPts val="1600"/>
              </a:spcBef>
              <a:spcAft>
                <a:spcPts val="1600"/>
              </a:spcAft>
              <a:buSzPts val="12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1147650" y="3085150"/>
            <a:ext cx="5005500" cy="1022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3600"/>
              <a:buNone/>
              <a:defRPr sz="3600"/>
            </a:lvl1pPr>
            <a:lvl2pPr lvl="1" algn="l">
              <a:lnSpc>
                <a:spcPct val="100000"/>
              </a:lnSpc>
              <a:spcBef>
                <a:spcPts val="0"/>
              </a:spcBef>
              <a:spcAft>
                <a:spcPts val="0"/>
              </a:spcAft>
              <a:buClr>
                <a:srgbClr val="FFFFFF"/>
              </a:buClr>
              <a:buSzPts val="6500"/>
              <a:buNone/>
              <a:defRPr sz="6500">
                <a:solidFill>
                  <a:srgbClr val="FFFFFF"/>
                </a:solidFill>
              </a:defRPr>
            </a:lvl2pPr>
            <a:lvl3pPr lvl="2" algn="l">
              <a:lnSpc>
                <a:spcPct val="100000"/>
              </a:lnSpc>
              <a:spcBef>
                <a:spcPts val="0"/>
              </a:spcBef>
              <a:spcAft>
                <a:spcPts val="0"/>
              </a:spcAft>
              <a:buClr>
                <a:srgbClr val="FFFFFF"/>
              </a:buClr>
              <a:buSzPts val="6500"/>
              <a:buNone/>
              <a:defRPr sz="6500">
                <a:solidFill>
                  <a:srgbClr val="FFFFFF"/>
                </a:solidFill>
              </a:defRPr>
            </a:lvl3pPr>
            <a:lvl4pPr lvl="3" algn="l">
              <a:lnSpc>
                <a:spcPct val="100000"/>
              </a:lnSpc>
              <a:spcBef>
                <a:spcPts val="0"/>
              </a:spcBef>
              <a:spcAft>
                <a:spcPts val="0"/>
              </a:spcAft>
              <a:buClr>
                <a:srgbClr val="FFFFFF"/>
              </a:buClr>
              <a:buSzPts val="6500"/>
              <a:buNone/>
              <a:defRPr sz="6500">
                <a:solidFill>
                  <a:srgbClr val="FFFFFF"/>
                </a:solidFill>
              </a:defRPr>
            </a:lvl4pPr>
            <a:lvl5pPr lvl="4" algn="l">
              <a:lnSpc>
                <a:spcPct val="100000"/>
              </a:lnSpc>
              <a:spcBef>
                <a:spcPts val="0"/>
              </a:spcBef>
              <a:spcAft>
                <a:spcPts val="0"/>
              </a:spcAft>
              <a:buClr>
                <a:srgbClr val="FFFFFF"/>
              </a:buClr>
              <a:buSzPts val="6500"/>
              <a:buNone/>
              <a:defRPr sz="6500">
                <a:solidFill>
                  <a:srgbClr val="FFFFFF"/>
                </a:solidFill>
              </a:defRPr>
            </a:lvl5pPr>
            <a:lvl6pPr lvl="5" algn="l">
              <a:lnSpc>
                <a:spcPct val="100000"/>
              </a:lnSpc>
              <a:spcBef>
                <a:spcPts val="0"/>
              </a:spcBef>
              <a:spcAft>
                <a:spcPts val="0"/>
              </a:spcAft>
              <a:buClr>
                <a:srgbClr val="FFFFFF"/>
              </a:buClr>
              <a:buSzPts val="6500"/>
              <a:buNone/>
              <a:defRPr sz="6500">
                <a:solidFill>
                  <a:srgbClr val="FFFFFF"/>
                </a:solidFill>
              </a:defRPr>
            </a:lvl6pPr>
            <a:lvl7pPr lvl="6" algn="l">
              <a:lnSpc>
                <a:spcPct val="100000"/>
              </a:lnSpc>
              <a:spcBef>
                <a:spcPts val="0"/>
              </a:spcBef>
              <a:spcAft>
                <a:spcPts val="0"/>
              </a:spcAft>
              <a:buClr>
                <a:srgbClr val="FFFFFF"/>
              </a:buClr>
              <a:buSzPts val="6500"/>
              <a:buNone/>
              <a:defRPr sz="6500">
                <a:solidFill>
                  <a:srgbClr val="FFFFFF"/>
                </a:solidFill>
              </a:defRPr>
            </a:lvl7pPr>
            <a:lvl8pPr lvl="7" algn="l">
              <a:lnSpc>
                <a:spcPct val="100000"/>
              </a:lnSpc>
              <a:spcBef>
                <a:spcPts val="0"/>
              </a:spcBef>
              <a:spcAft>
                <a:spcPts val="0"/>
              </a:spcAft>
              <a:buClr>
                <a:srgbClr val="FFFFFF"/>
              </a:buClr>
              <a:buSzPts val="6500"/>
              <a:buNone/>
              <a:defRPr sz="6500">
                <a:solidFill>
                  <a:srgbClr val="FFFFFF"/>
                </a:solidFill>
              </a:defRPr>
            </a:lvl8pPr>
            <a:lvl9pPr lvl="8" algn="l">
              <a:lnSpc>
                <a:spcPct val="100000"/>
              </a:lnSpc>
              <a:spcBef>
                <a:spcPts val="0"/>
              </a:spcBef>
              <a:spcAft>
                <a:spcPts val="0"/>
              </a:spcAft>
              <a:buClr>
                <a:srgbClr val="FFFFFF"/>
              </a:buClr>
              <a:buSzPts val="6500"/>
              <a:buNone/>
              <a:defRPr sz="6500">
                <a:solidFill>
                  <a:srgbClr val="FFFFFF"/>
                </a:solidFill>
              </a:defRPr>
            </a:lvl9pPr>
          </a:lstStyle>
          <a:p>
            <a:endParaRPr/>
          </a:p>
        </p:txBody>
      </p:sp>
      <p:sp>
        <p:nvSpPr>
          <p:cNvPr id="13" name="Google Shape;13;p3"/>
          <p:cNvSpPr txBox="1">
            <a:spLocks noGrp="1"/>
          </p:cNvSpPr>
          <p:nvPr>
            <p:ph type="title" idx="2"/>
          </p:nvPr>
        </p:nvSpPr>
        <p:spPr>
          <a:xfrm flipH="1">
            <a:off x="1147579" y="2323850"/>
            <a:ext cx="2979300" cy="754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9600"/>
              <a:buNone/>
              <a:defRPr sz="9600"/>
            </a:lvl1pPr>
            <a:lvl2pPr lvl="1"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endParaRPr/>
          </a:p>
        </p:txBody>
      </p:sp>
      <p:sp>
        <p:nvSpPr>
          <p:cNvPr id="14" name="Google Shape;14;p3"/>
          <p:cNvSpPr txBox="1">
            <a:spLocks noGrp="1"/>
          </p:cNvSpPr>
          <p:nvPr>
            <p:ph type="subTitle" idx="1"/>
          </p:nvPr>
        </p:nvSpPr>
        <p:spPr>
          <a:xfrm>
            <a:off x="1147575" y="4028959"/>
            <a:ext cx="4224900" cy="53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4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2638350" y="376498"/>
            <a:ext cx="3867300" cy="205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Clr>
                <a:srgbClr val="000000"/>
              </a:buClr>
              <a:buSzPts val="1600"/>
              <a:buNone/>
              <a:defRPr sz="1600">
                <a:solidFill>
                  <a:srgbClr val="000000"/>
                </a:solidFill>
              </a:defRPr>
            </a:lvl2pPr>
            <a:lvl3pPr lvl="2" algn="l">
              <a:lnSpc>
                <a:spcPct val="100000"/>
              </a:lnSpc>
              <a:spcBef>
                <a:spcPts val="0"/>
              </a:spcBef>
              <a:spcAft>
                <a:spcPts val="0"/>
              </a:spcAft>
              <a:buClr>
                <a:srgbClr val="000000"/>
              </a:buClr>
              <a:buSzPts val="1600"/>
              <a:buNone/>
              <a:defRPr sz="1600">
                <a:solidFill>
                  <a:srgbClr val="000000"/>
                </a:solidFill>
              </a:defRPr>
            </a:lvl3pPr>
            <a:lvl4pPr lvl="3" algn="l">
              <a:lnSpc>
                <a:spcPct val="100000"/>
              </a:lnSpc>
              <a:spcBef>
                <a:spcPts val="0"/>
              </a:spcBef>
              <a:spcAft>
                <a:spcPts val="0"/>
              </a:spcAft>
              <a:buClr>
                <a:srgbClr val="000000"/>
              </a:buClr>
              <a:buSzPts val="1600"/>
              <a:buNone/>
              <a:defRPr sz="1600">
                <a:solidFill>
                  <a:srgbClr val="000000"/>
                </a:solidFill>
              </a:defRPr>
            </a:lvl4pPr>
            <a:lvl5pPr lvl="4" algn="l">
              <a:lnSpc>
                <a:spcPct val="100000"/>
              </a:lnSpc>
              <a:spcBef>
                <a:spcPts val="0"/>
              </a:spcBef>
              <a:spcAft>
                <a:spcPts val="0"/>
              </a:spcAft>
              <a:buClr>
                <a:srgbClr val="000000"/>
              </a:buClr>
              <a:buSzPts val="1600"/>
              <a:buNone/>
              <a:defRPr sz="1600">
                <a:solidFill>
                  <a:srgbClr val="000000"/>
                </a:solidFill>
              </a:defRPr>
            </a:lvl5pPr>
            <a:lvl6pPr lvl="5" algn="l">
              <a:lnSpc>
                <a:spcPct val="100000"/>
              </a:lnSpc>
              <a:spcBef>
                <a:spcPts val="0"/>
              </a:spcBef>
              <a:spcAft>
                <a:spcPts val="0"/>
              </a:spcAft>
              <a:buClr>
                <a:srgbClr val="000000"/>
              </a:buClr>
              <a:buSzPts val="1600"/>
              <a:buNone/>
              <a:defRPr sz="1600">
                <a:solidFill>
                  <a:srgbClr val="000000"/>
                </a:solidFill>
              </a:defRPr>
            </a:lvl6pPr>
            <a:lvl7pPr lvl="6" algn="l">
              <a:lnSpc>
                <a:spcPct val="100000"/>
              </a:lnSpc>
              <a:spcBef>
                <a:spcPts val="0"/>
              </a:spcBef>
              <a:spcAft>
                <a:spcPts val="0"/>
              </a:spcAft>
              <a:buClr>
                <a:srgbClr val="000000"/>
              </a:buClr>
              <a:buSzPts val="1600"/>
              <a:buNone/>
              <a:defRPr sz="1600">
                <a:solidFill>
                  <a:srgbClr val="000000"/>
                </a:solidFill>
              </a:defRPr>
            </a:lvl7pPr>
            <a:lvl8pPr lvl="7" algn="l">
              <a:lnSpc>
                <a:spcPct val="100000"/>
              </a:lnSpc>
              <a:spcBef>
                <a:spcPts val="0"/>
              </a:spcBef>
              <a:spcAft>
                <a:spcPts val="0"/>
              </a:spcAft>
              <a:buClr>
                <a:srgbClr val="000000"/>
              </a:buClr>
              <a:buSzPts val="1600"/>
              <a:buNone/>
              <a:defRPr sz="1600">
                <a:solidFill>
                  <a:srgbClr val="000000"/>
                </a:solidFill>
              </a:defRPr>
            </a:lvl8pPr>
            <a:lvl9pPr lvl="8" algn="l">
              <a:lnSpc>
                <a:spcPct val="100000"/>
              </a:lnSpc>
              <a:spcBef>
                <a:spcPts val="0"/>
              </a:spcBef>
              <a:spcAft>
                <a:spcPts val="0"/>
              </a:spcAft>
              <a:buClr>
                <a:srgbClr val="000000"/>
              </a:buClr>
              <a:buSzPts val="1600"/>
              <a:buNone/>
              <a:defRPr sz="1600">
                <a:solidFill>
                  <a:srgbClr val="000000"/>
                </a:solidFill>
              </a:defRPr>
            </a:lvl9pPr>
          </a:lstStyle>
          <a:p>
            <a:endParaRPr/>
          </a:p>
        </p:txBody>
      </p:sp>
      <p:sp>
        <p:nvSpPr>
          <p:cNvPr id="17" name="Google Shape;17;p4"/>
          <p:cNvSpPr txBox="1">
            <a:spLocks noGrp="1"/>
          </p:cNvSpPr>
          <p:nvPr>
            <p:ph type="subTitle" idx="1"/>
          </p:nvPr>
        </p:nvSpPr>
        <p:spPr>
          <a:xfrm>
            <a:off x="2580225" y="2314225"/>
            <a:ext cx="3983400" cy="1070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ix columns">
  <p:cSld name="CUSTOM_13">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1964851" y="352850"/>
            <a:ext cx="5214300" cy="94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a:endParaRPr/>
          </a:p>
        </p:txBody>
      </p:sp>
      <p:sp>
        <p:nvSpPr>
          <p:cNvPr id="20" name="Google Shape;20;p5"/>
          <p:cNvSpPr txBox="1">
            <a:spLocks noGrp="1"/>
          </p:cNvSpPr>
          <p:nvPr>
            <p:ph type="ctrTitle" idx="2"/>
          </p:nvPr>
        </p:nvSpPr>
        <p:spPr>
          <a:xfrm>
            <a:off x="464478" y="1806500"/>
            <a:ext cx="1780500" cy="42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rgbClr val="000000"/>
              </a:buClr>
              <a:buSzPts val="1400"/>
              <a:buNone/>
              <a:defRPr sz="1400">
                <a:solidFill>
                  <a:srgbClr val="000000"/>
                </a:solidFill>
              </a:defRPr>
            </a:lvl2pPr>
            <a:lvl3pPr lvl="2" algn="l">
              <a:lnSpc>
                <a:spcPct val="100000"/>
              </a:lnSpc>
              <a:spcBef>
                <a:spcPts val="0"/>
              </a:spcBef>
              <a:spcAft>
                <a:spcPts val="0"/>
              </a:spcAft>
              <a:buClr>
                <a:srgbClr val="000000"/>
              </a:buClr>
              <a:buSzPts val="1400"/>
              <a:buNone/>
              <a:defRPr sz="1400">
                <a:solidFill>
                  <a:srgbClr val="000000"/>
                </a:solidFill>
              </a:defRPr>
            </a:lvl3pPr>
            <a:lvl4pPr lvl="3" algn="l">
              <a:lnSpc>
                <a:spcPct val="100000"/>
              </a:lnSpc>
              <a:spcBef>
                <a:spcPts val="0"/>
              </a:spcBef>
              <a:spcAft>
                <a:spcPts val="0"/>
              </a:spcAft>
              <a:buClr>
                <a:srgbClr val="000000"/>
              </a:buClr>
              <a:buSzPts val="1400"/>
              <a:buNone/>
              <a:defRPr sz="1400">
                <a:solidFill>
                  <a:srgbClr val="000000"/>
                </a:solidFill>
              </a:defRPr>
            </a:lvl4pPr>
            <a:lvl5pPr lvl="4" algn="l">
              <a:lnSpc>
                <a:spcPct val="100000"/>
              </a:lnSpc>
              <a:spcBef>
                <a:spcPts val="0"/>
              </a:spcBef>
              <a:spcAft>
                <a:spcPts val="0"/>
              </a:spcAft>
              <a:buClr>
                <a:srgbClr val="000000"/>
              </a:buClr>
              <a:buSzPts val="1400"/>
              <a:buNone/>
              <a:defRPr sz="1400">
                <a:solidFill>
                  <a:srgbClr val="000000"/>
                </a:solidFill>
              </a:defRPr>
            </a:lvl5pPr>
            <a:lvl6pPr lvl="5" algn="l">
              <a:lnSpc>
                <a:spcPct val="100000"/>
              </a:lnSpc>
              <a:spcBef>
                <a:spcPts val="0"/>
              </a:spcBef>
              <a:spcAft>
                <a:spcPts val="0"/>
              </a:spcAft>
              <a:buClr>
                <a:srgbClr val="000000"/>
              </a:buClr>
              <a:buSzPts val="1400"/>
              <a:buNone/>
              <a:defRPr sz="1400">
                <a:solidFill>
                  <a:srgbClr val="000000"/>
                </a:solidFill>
              </a:defRPr>
            </a:lvl6pPr>
            <a:lvl7pPr lvl="6" algn="l">
              <a:lnSpc>
                <a:spcPct val="100000"/>
              </a:lnSpc>
              <a:spcBef>
                <a:spcPts val="0"/>
              </a:spcBef>
              <a:spcAft>
                <a:spcPts val="0"/>
              </a:spcAft>
              <a:buClr>
                <a:srgbClr val="000000"/>
              </a:buClr>
              <a:buSzPts val="1400"/>
              <a:buNone/>
              <a:defRPr sz="1400">
                <a:solidFill>
                  <a:srgbClr val="000000"/>
                </a:solidFill>
              </a:defRPr>
            </a:lvl7pPr>
            <a:lvl8pPr lvl="7" algn="l">
              <a:lnSpc>
                <a:spcPct val="100000"/>
              </a:lnSpc>
              <a:spcBef>
                <a:spcPts val="0"/>
              </a:spcBef>
              <a:spcAft>
                <a:spcPts val="0"/>
              </a:spcAft>
              <a:buClr>
                <a:srgbClr val="000000"/>
              </a:buClr>
              <a:buSzPts val="1400"/>
              <a:buNone/>
              <a:defRPr sz="1400">
                <a:solidFill>
                  <a:srgbClr val="000000"/>
                </a:solidFill>
              </a:defRPr>
            </a:lvl8pPr>
            <a:lvl9pPr lvl="8" algn="l">
              <a:lnSpc>
                <a:spcPct val="100000"/>
              </a:lnSpc>
              <a:spcBef>
                <a:spcPts val="0"/>
              </a:spcBef>
              <a:spcAft>
                <a:spcPts val="0"/>
              </a:spcAft>
              <a:buClr>
                <a:srgbClr val="000000"/>
              </a:buClr>
              <a:buSzPts val="1400"/>
              <a:buNone/>
              <a:defRPr sz="1400">
                <a:solidFill>
                  <a:srgbClr val="000000"/>
                </a:solidFill>
              </a:defRPr>
            </a:lvl9pPr>
          </a:lstStyle>
          <a:p>
            <a:endParaRPr/>
          </a:p>
        </p:txBody>
      </p:sp>
      <p:sp>
        <p:nvSpPr>
          <p:cNvPr id="21" name="Google Shape;21;p5"/>
          <p:cNvSpPr txBox="1">
            <a:spLocks noGrp="1"/>
          </p:cNvSpPr>
          <p:nvPr>
            <p:ph type="subTitle" idx="1"/>
          </p:nvPr>
        </p:nvSpPr>
        <p:spPr>
          <a:xfrm>
            <a:off x="616128" y="2100749"/>
            <a:ext cx="1477200" cy="100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a:endParaRPr/>
          </a:p>
        </p:txBody>
      </p:sp>
      <p:sp>
        <p:nvSpPr>
          <p:cNvPr id="22" name="Google Shape;22;p5"/>
          <p:cNvSpPr txBox="1">
            <a:spLocks noGrp="1"/>
          </p:cNvSpPr>
          <p:nvPr>
            <p:ph type="ctrTitle" idx="3"/>
          </p:nvPr>
        </p:nvSpPr>
        <p:spPr>
          <a:xfrm>
            <a:off x="2077426" y="1806500"/>
            <a:ext cx="1780500" cy="42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rgbClr val="000000"/>
              </a:buClr>
              <a:buSzPts val="1400"/>
              <a:buNone/>
              <a:defRPr sz="1400">
                <a:solidFill>
                  <a:srgbClr val="000000"/>
                </a:solidFill>
              </a:defRPr>
            </a:lvl2pPr>
            <a:lvl3pPr lvl="2" algn="l">
              <a:lnSpc>
                <a:spcPct val="100000"/>
              </a:lnSpc>
              <a:spcBef>
                <a:spcPts val="0"/>
              </a:spcBef>
              <a:spcAft>
                <a:spcPts val="0"/>
              </a:spcAft>
              <a:buClr>
                <a:srgbClr val="000000"/>
              </a:buClr>
              <a:buSzPts val="1400"/>
              <a:buNone/>
              <a:defRPr sz="1400">
                <a:solidFill>
                  <a:srgbClr val="000000"/>
                </a:solidFill>
              </a:defRPr>
            </a:lvl3pPr>
            <a:lvl4pPr lvl="3" algn="l">
              <a:lnSpc>
                <a:spcPct val="100000"/>
              </a:lnSpc>
              <a:spcBef>
                <a:spcPts val="0"/>
              </a:spcBef>
              <a:spcAft>
                <a:spcPts val="0"/>
              </a:spcAft>
              <a:buClr>
                <a:srgbClr val="000000"/>
              </a:buClr>
              <a:buSzPts val="1400"/>
              <a:buNone/>
              <a:defRPr sz="1400">
                <a:solidFill>
                  <a:srgbClr val="000000"/>
                </a:solidFill>
              </a:defRPr>
            </a:lvl4pPr>
            <a:lvl5pPr lvl="4" algn="l">
              <a:lnSpc>
                <a:spcPct val="100000"/>
              </a:lnSpc>
              <a:spcBef>
                <a:spcPts val="0"/>
              </a:spcBef>
              <a:spcAft>
                <a:spcPts val="0"/>
              </a:spcAft>
              <a:buClr>
                <a:srgbClr val="000000"/>
              </a:buClr>
              <a:buSzPts val="1400"/>
              <a:buNone/>
              <a:defRPr sz="1400">
                <a:solidFill>
                  <a:srgbClr val="000000"/>
                </a:solidFill>
              </a:defRPr>
            </a:lvl5pPr>
            <a:lvl6pPr lvl="5" algn="l">
              <a:lnSpc>
                <a:spcPct val="100000"/>
              </a:lnSpc>
              <a:spcBef>
                <a:spcPts val="0"/>
              </a:spcBef>
              <a:spcAft>
                <a:spcPts val="0"/>
              </a:spcAft>
              <a:buClr>
                <a:srgbClr val="000000"/>
              </a:buClr>
              <a:buSzPts val="1400"/>
              <a:buNone/>
              <a:defRPr sz="1400">
                <a:solidFill>
                  <a:srgbClr val="000000"/>
                </a:solidFill>
              </a:defRPr>
            </a:lvl6pPr>
            <a:lvl7pPr lvl="6" algn="l">
              <a:lnSpc>
                <a:spcPct val="100000"/>
              </a:lnSpc>
              <a:spcBef>
                <a:spcPts val="0"/>
              </a:spcBef>
              <a:spcAft>
                <a:spcPts val="0"/>
              </a:spcAft>
              <a:buClr>
                <a:srgbClr val="000000"/>
              </a:buClr>
              <a:buSzPts val="1400"/>
              <a:buNone/>
              <a:defRPr sz="1400">
                <a:solidFill>
                  <a:srgbClr val="000000"/>
                </a:solidFill>
              </a:defRPr>
            </a:lvl7pPr>
            <a:lvl8pPr lvl="7" algn="l">
              <a:lnSpc>
                <a:spcPct val="100000"/>
              </a:lnSpc>
              <a:spcBef>
                <a:spcPts val="0"/>
              </a:spcBef>
              <a:spcAft>
                <a:spcPts val="0"/>
              </a:spcAft>
              <a:buClr>
                <a:srgbClr val="000000"/>
              </a:buClr>
              <a:buSzPts val="1400"/>
              <a:buNone/>
              <a:defRPr sz="1400">
                <a:solidFill>
                  <a:srgbClr val="000000"/>
                </a:solidFill>
              </a:defRPr>
            </a:lvl8pPr>
            <a:lvl9pPr lvl="8" algn="l">
              <a:lnSpc>
                <a:spcPct val="100000"/>
              </a:lnSpc>
              <a:spcBef>
                <a:spcPts val="0"/>
              </a:spcBef>
              <a:spcAft>
                <a:spcPts val="0"/>
              </a:spcAft>
              <a:buClr>
                <a:srgbClr val="000000"/>
              </a:buClr>
              <a:buSzPts val="1400"/>
              <a:buNone/>
              <a:defRPr sz="1400">
                <a:solidFill>
                  <a:srgbClr val="000000"/>
                </a:solidFill>
              </a:defRPr>
            </a:lvl9pPr>
          </a:lstStyle>
          <a:p>
            <a:endParaRPr/>
          </a:p>
        </p:txBody>
      </p:sp>
      <p:sp>
        <p:nvSpPr>
          <p:cNvPr id="23" name="Google Shape;23;p5"/>
          <p:cNvSpPr txBox="1">
            <a:spLocks noGrp="1"/>
          </p:cNvSpPr>
          <p:nvPr>
            <p:ph type="subTitle" idx="4"/>
          </p:nvPr>
        </p:nvSpPr>
        <p:spPr>
          <a:xfrm>
            <a:off x="2229076" y="2100749"/>
            <a:ext cx="1477200" cy="100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a:endParaRPr/>
          </a:p>
        </p:txBody>
      </p:sp>
      <p:sp>
        <p:nvSpPr>
          <p:cNvPr id="24" name="Google Shape;24;p5"/>
          <p:cNvSpPr txBox="1">
            <a:spLocks noGrp="1"/>
          </p:cNvSpPr>
          <p:nvPr>
            <p:ph type="ctrTitle" idx="5"/>
          </p:nvPr>
        </p:nvSpPr>
        <p:spPr>
          <a:xfrm>
            <a:off x="3690375" y="1806500"/>
            <a:ext cx="1780500" cy="42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rgbClr val="000000"/>
              </a:buClr>
              <a:buSzPts val="1400"/>
              <a:buNone/>
              <a:defRPr sz="1400">
                <a:solidFill>
                  <a:srgbClr val="000000"/>
                </a:solidFill>
              </a:defRPr>
            </a:lvl2pPr>
            <a:lvl3pPr lvl="2" algn="l">
              <a:lnSpc>
                <a:spcPct val="100000"/>
              </a:lnSpc>
              <a:spcBef>
                <a:spcPts val="0"/>
              </a:spcBef>
              <a:spcAft>
                <a:spcPts val="0"/>
              </a:spcAft>
              <a:buClr>
                <a:srgbClr val="000000"/>
              </a:buClr>
              <a:buSzPts val="1400"/>
              <a:buNone/>
              <a:defRPr sz="1400">
                <a:solidFill>
                  <a:srgbClr val="000000"/>
                </a:solidFill>
              </a:defRPr>
            </a:lvl3pPr>
            <a:lvl4pPr lvl="3" algn="l">
              <a:lnSpc>
                <a:spcPct val="100000"/>
              </a:lnSpc>
              <a:spcBef>
                <a:spcPts val="0"/>
              </a:spcBef>
              <a:spcAft>
                <a:spcPts val="0"/>
              </a:spcAft>
              <a:buClr>
                <a:srgbClr val="000000"/>
              </a:buClr>
              <a:buSzPts val="1400"/>
              <a:buNone/>
              <a:defRPr sz="1400">
                <a:solidFill>
                  <a:srgbClr val="000000"/>
                </a:solidFill>
              </a:defRPr>
            </a:lvl4pPr>
            <a:lvl5pPr lvl="4" algn="l">
              <a:lnSpc>
                <a:spcPct val="100000"/>
              </a:lnSpc>
              <a:spcBef>
                <a:spcPts val="0"/>
              </a:spcBef>
              <a:spcAft>
                <a:spcPts val="0"/>
              </a:spcAft>
              <a:buClr>
                <a:srgbClr val="000000"/>
              </a:buClr>
              <a:buSzPts val="1400"/>
              <a:buNone/>
              <a:defRPr sz="1400">
                <a:solidFill>
                  <a:srgbClr val="000000"/>
                </a:solidFill>
              </a:defRPr>
            </a:lvl5pPr>
            <a:lvl6pPr lvl="5" algn="l">
              <a:lnSpc>
                <a:spcPct val="100000"/>
              </a:lnSpc>
              <a:spcBef>
                <a:spcPts val="0"/>
              </a:spcBef>
              <a:spcAft>
                <a:spcPts val="0"/>
              </a:spcAft>
              <a:buClr>
                <a:srgbClr val="000000"/>
              </a:buClr>
              <a:buSzPts val="1400"/>
              <a:buNone/>
              <a:defRPr sz="1400">
                <a:solidFill>
                  <a:srgbClr val="000000"/>
                </a:solidFill>
              </a:defRPr>
            </a:lvl6pPr>
            <a:lvl7pPr lvl="6" algn="l">
              <a:lnSpc>
                <a:spcPct val="100000"/>
              </a:lnSpc>
              <a:spcBef>
                <a:spcPts val="0"/>
              </a:spcBef>
              <a:spcAft>
                <a:spcPts val="0"/>
              </a:spcAft>
              <a:buClr>
                <a:srgbClr val="000000"/>
              </a:buClr>
              <a:buSzPts val="1400"/>
              <a:buNone/>
              <a:defRPr sz="1400">
                <a:solidFill>
                  <a:srgbClr val="000000"/>
                </a:solidFill>
              </a:defRPr>
            </a:lvl7pPr>
            <a:lvl8pPr lvl="7" algn="l">
              <a:lnSpc>
                <a:spcPct val="100000"/>
              </a:lnSpc>
              <a:spcBef>
                <a:spcPts val="0"/>
              </a:spcBef>
              <a:spcAft>
                <a:spcPts val="0"/>
              </a:spcAft>
              <a:buClr>
                <a:srgbClr val="000000"/>
              </a:buClr>
              <a:buSzPts val="1400"/>
              <a:buNone/>
              <a:defRPr sz="1400">
                <a:solidFill>
                  <a:srgbClr val="000000"/>
                </a:solidFill>
              </a:defRPr>
            </a:lvl8pPr>
            <a:lvl9pPr lvl="8" algn="l">
              <a:lnSpc>
                <a:spcPct val="100000"/>
              </a:lnSpc>
              <a:spcBef>
                <a:spcPts val="0"/>
              </a:spcBef>
              <a:spcAft>
                <a:spcPts val="0"/>
              </a:spcAft>
              <a:buClr>
                <a:srgbClr val="000000"/>
              </a:buClr>
              <a:buSzPts val="1400"/>
              <a:buNone/>
              <a:defRPr sz="1400">
                <a:solidFill>
                  <a:srgbClr val="000000"/>
                </a:solidFill>
              </a:defRPr>
            </a:lvl9pPr>
          </a:lstStyle>
          <a:p>
            <a:endParaRPr/>
          </a:p>
        </p:txBody>
      </p:sp>
      <p:sp>
        <p:nvSpPr>
          <p:cNvPr id="25" name="Google Shape;25;p5"/>
          <p:cNvSpPr txBox="1">
            <a:spLocks noGrp="1"/>
          </p:cNvSpPr>
          <p:nvPr>
            <p:ph type="subTitle" idx="6"/>
          </p:nvPr>
        </p:nvSpPr>
        <p:spPr>
          <a:xfrm>
            <a:off x="3842025" y="2100749"/>
            <a:ext cx="1477200" cy="100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a:endParaRPr/>
          </a:p>
        </p:txBody>
      </p:sp>
      <p:sp>
        <p:nvSpPr>
          <p:cNvPr id="26" name="Google Shape;26;p5"/>
          <p:cNvSpPr txBox="1">
            <a:spLocks noGrp="1"/>
          </p:cNvSpPr>
          <p:nvPr>
            <p:ph type="ctrTitle" idx="7"/>
          </p:nvPr>
        </p:nvSpPr>
        <p:spPr>
          <a:xfrm>
            <a:off x="3707117" y="3549862"/>
            <a:ext cx="1780500" cy="42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rgbClr val="000000"/>
              </a:buClr>
              <a:buSzPts val="1400"/>
              <a:buNone/>
              <a:defRPr sz="1400">
                <a:solidFill>
                  <a:srgbClr val="000000"/>
                </a:solidFill>
              </a:defRPr>
            </a:lvl2pPr>
            <a:lvl3pPr lvl="2" algn="l">
              <a:lnSpc>
                <a:spcPct val="100000"/>
              </a:lnSpc>
              <a:spcBef>
                <a:spcPts val="0"/>
              </a:spcBef>
              <a:spcAft>
                <a:spcPts val="0"/>
              </a:spcAft>
              <a:buClr>
                <a:srgbClr val="000000"/>
              </a:buClr>
              <a:buSzPts val="1400"/>
              <a:buNone/>
              <a:defRPr sz="1400">
                <a:solidFill>
                  <a:srgbClr val="000000"/>
                </a:solidFill>
              </a:defRPr>
            </a:lvl3pPr>
            <a:lvl4pPr lvl="3" algn="l">
              <a:lnSpc>
                <a:spcPct val="100000"/>
              </a:lnSpc>
              <a:spcBef>
                <a:spcPts val="0"/>
              </a:spcBef>
              <a:spcAft>
                <a:spcPts val="0"/>
              </a:spcAft>
              <a:buClr>
                <a:srgbClr val="000000"/>
              </a:buClr>
              <a:buSzPts val="1400"/>
              <a:buNone/>
              <a:defRPr sz="1400">
                <a:solidFill>
                  <a:srgbClr val="000000"/>
                </a:solidFill>
              </a:defRPr>
            </a:lvl4pPr>
            <a:lvl5pPr lvl="4" algn="l">
              <a:lnSpc>
                <a:spcPct val="100000"/>
              </a:lnSpc>
              <a:spcBef>
                <a:spcPts val="0"/>
              </a:spcBef>
              <a:spcAft>
                <a:spcPts val="0"/>
              </a:spcAft>
              <a:buClr>
                <a:srgbClr val="000000"/>
              </a:buClr>
              <a:buSzPts val="1400"/>
              <a:buNone/>
              <a:defRPr sz="1400">
                <a:solidFill>
                  <a:srgbClr val="000000"/>
                </a:solidFill>
              </a:defRPr>
            </a:lvl5pPr>
            <a:lvl6pPr lvl="5" algn="l">
              <a:lnSpc>
                <a:spcPct val="100000"/>
              </a:lnSpc>
              <a:spcBef>
                <a:spcPts val="0"/>
              </a:spcBef>
              <a:spcAft>
                <a:spcPts val="0"/>
              </a:spcAft>
              <a:buClr>
                <a:srgbClr val="000000"/>
              </a:buClr>
              <a:buSzPts val="1400"/>
              <a:buNone/>
              <a:defRPr sz="1400">
                <a:solidFill>
                  <a:srgbClr val="000000"/>
                </a:solidFill>
              </a:defRPr>
            </a:lvl6pPr>
            <a:lvl7pPr lvl="6" algn="l">
              <a:lnSpc>
                <a:spcPct val="100000"/>
              </a:lnSpc>
              <a:spcBef>
                <a:spcPts val="0"/>
              </a:spcBef>
              <a:spcAft>
                <a:spcPts val="0"/>
              </a:spcAft>
              <a:buClr>
                <a:srgbClr val="000000"/>
              </a:buClr>
              <a:buSzPts val="1400"/>
              <a:buNone/>
              <a:defRPr sz="1400">
                <a:solidFill>
                  <a:srgbClr val="000000"/>
                </a:solidFill>
              </a:defRPr>
            </a:lvl7pPr>
            <a:lvl8pPr lvl="7" algn="l">
              <a:lnSpc>
                <a:spcPct val="100000"/>
              </a:lnSpc>
              <a:spcBef>
                <a:spcPts val="0"/>
              </a:spcBef>
              <a:spcAft>
                <a:spcPts val="0"/>
              </a:spcAft>
              <a:buClr>
                <a:srgbClr val="000000"/>
              </a:buClr>
              <a:buSzPts val="1400"/>
              <a:buNone/>
              <a:defRPr sz="1400">
                <a:solidFill>
                  <a:srgbClr val="000000"/>
                </a:solidFill>
              </a:defRPr>
            </a:lvl8pPr>
            <a:lvl9pPr lvl="8" algn="l">
              <a:lnSpc>
                <a:spcPct val="100000"/>
              </a:lnSpc>
              <a:spcBef>
                <a:spcPts val="0"/>
              </a:spcBef>
              <a:spcAft>
                <a:spcPts val="0"/>
              </a:spcAft>
              <a:buClr>
                <a:srgbClr val="000000"/>
              </a:buClr>
              <a:buSzPts val="1400"/>
              <a:buNone/>
              <a:defRPr sz="1400">
                <a:solidFill>
                  <a:srgbClr val="000000"/>
                </a:solidFill>
              </a:defRPr>
            </a:lvl9pPr>
          </a:lstStyle>
          <a:p>
            <a:endParaRPr/>
          </a:p>
        </p:txBody>
      </p:sp>
      <p:sp>
        <p:nvSpPr>
          <p:cNvPr id="27" name="Google Shape;27;p5"/>
          <p:cNvSpPr txBox="1">
            <a:spLocks noGrp="1"/>
          </p:cNvSpPr>
          <p:nvPr>
            <p:ph type="subTitle" idx="8"/>
          </p:nvPr>
        </p:nvSpPr>
        <p:spPr>
          <a:xfrm>
            <a:off x="3858772" y="3890201"/>
            <a:ext cx="1477200" cy="100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a:endParaRPr/>
          </a:p>
        </p:txBody>
      </p:sp>
      <p:sp>
        <p:nvSpPr>
          <p:cNvPr id="28" name="Google Shape;28;p5"/>
          <p:cNvSpPr txBox="1">
            <a:spLocks noGrp="1"/>
          </p:cNvSpPr>
          <p:nvPr>
            <p:ph type="ctrTitle" idx="9"/>
          </p:nvPr>
        </p:nvSpPr>
        <p:spPr>
          <a:xfrm>
            <a:off x="5343519" y="3549862"/>
            <a:ext cx="1780500" cy="42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rgbClr val="000000"/>
              </a:buClr>
              <a:buSzPts val="1400"/>
              <a:buNone/>
              <a:defRPr sz="1400">
                <a:solidFill>
                  <a:srgbClr val="000000"/>
                </a:solidFill>
              </a:defRPr>
            </a:lvl2pPr>
            <a:lvl3pPr lvl="2" algn="l">
              <a:lnSpc>
                <a:spcPct val="100000"/>
              </a:lnSpc>
              <a:spcBef>
                <a:spcPts val="0"/>
              </a:spcBef>
              <a:spcAft>
                <a:spcPts val="0"/>
              </a:spcAft>
              <a:buClr>
                <a:srgbClr val="000000"/>
              </a:buClr>
              <a:buSzPts val="1400"/>
              <a:buNone/>
              <a:defRPr sz="1400">
                <a:solidFill>
                  <a:srgbClr val="000000"/>
                </a:solidFill>
              </a:defRPr>
            </a:lvl3pPr>
            <a:lvl4pPr lvl="3" algn="l">
              <a:lnSpc>
                <a:spcPct val="100000"/>
              </a:lnSpc>
              <a:spcBef>
                <a:spcPts val="0"/>
              </a:spcBef>
              <a:spcAft>
                <a:spcPts val="0"/>
              </a:spcAft>
              <a:buClr>
                <a:srgbClr val="000000"/>
              </a:buClr>
              <a:buSzPts val="1400"/>
              <a:buNone/>
              <a:defRPr sz="1400">
                <a:solidFill>
                  <a:srgbClr val="000000"/>
                </a:solidFill>
              </a:defRPr>
            </a:lvl4pPr>
            <a:lvl5pPr lvl="4" algn="l">
              <a:lnSpc>
                <a:spcPct val="100000"/>
              </a:lnSpc>
              <a:spcBef>
                <a:spcPts val="0"/>
              </a:spcBef>
              <a:spcAft>
                <a:spcPts val="0"/>
              </a:spcAft>
              <a:buClr>
                <a:srgbClr val="000000"/>
              </a:buClr>
              <a:buSzPts val="1400"/>
              <a:buNone/>
              <a:defRPr sz="1400">
                <a:solidFill>
                  <a:srgbClr val="000000"/>
                </a:solidFill>
              </a:defRPr>
            </a:lvl5pPr>
            <a:lvl6pPr lvl="5" algn="l">
              <a:lnSpc>
                <a:spcPct val="100000"/>
              </a:lnSpc>
              <a:spcBef>
                <a:spcPts val="0"/>
              </a:spcBef>
              <a:spcAft>
                <a:spcPts val="0"/>
              </a:spcAft>
              <a:buClr>
                <a:srgbClr val="000000"/>
              </a:buClr>
              <a:buSzPts val="1400"/>
              <a:buNone/>
              <a:defRPr sz="1400">
                <a:solidFill>
                  <a:srgbClr val="000000"/>
                </a:solidFill>
              </a:defRPr>
            </a:lvl6pPr>
            <a:lvl7pPr lvl="6" algn="l">
              <a:lnSpc>
                <a:spcPct val="100000"/>
              </a:lnSpc>
              <a:spcBef>
                <a:spcPts val="0"/>
              </a:spcBef>
              <a:spcAft>
                <a:spcPts val="0"/>
              </a:spcAft>
              <a:buClr>
                <a:srgbClr val="000000"/>
              </a:buClr>
              <a:buSzPts val="1400"/>
              <a:buNone/>
              <a:defRPr sz="1400">
                <a:solidFill>
                  <a:srgbClr val="000000"/>
                </a:solidFill>
              </a:defRPr>
            </a:lvl7pPr>
            <a:lvl8pPr lvl="7" algn="l">
              <a:lnSpc>
                <a:spcPct val="100000"/>
              </a:lnSpc>
              <a:spcBef>
                <a:spcPts val="0"/>
              </a:spcBef>
              <a:spcAft>
                <a:spcPts val="0"/>
              </a:spcAft>
              <a:buClr>
                <a:srgbClr val="000000"/>
              </a:buClr>
              <a:buSzPts val="1400"/>
              <a:buNone/>
              <a:defRPr sz="1400">
                <a:solidFill>
                  <a:srgbClr val="000000"/>
                </a:solidFill>
              </a:defRPr>
            </a:lvl8pPr>
            <a:lvl9pPr lvl="8" algn="l">
              <a:lnSpc>
                <a:spcPct val="100000"/>
              </a:lnSpc>
              <a:spcBef>
                <a:spcPts val="0"/>
              </a:spcBef>
              <a:spcAft>
                <a:spcPts val="0"/>
              </a:spcAft>
              <a:buClr>
                <a:srgbClr val="000000"/>
              </a:buClr>
              <a:buSzPts val="1400"/>
              <a:buNone/>
              <a:defRPr sz="1400">
                <a:solidFill>
                  <a:srgbClr val="000000"/>
                </a:solidFill>
              </a:defRPr>
            </a:lvl9pPr>
          </a:lstStyle>
          <a:p>
            <a:endParaRPr/>
          </a:p>
        </p:txBody>
      </p:sp>
      <p:sp>
        <p:nvSpPr>
          <p:cNvPr id="29" name="Google Shape;29;p5"/>
          <p:cNvSpPr txBox="1">
            <a:spLocks noGrp="1"/>
          </p:cNvSpPr>
          <p:nvPr>
            <p:ph type="subTitle" idx="13"/>
          </p:nvPr>
        </p:nvSpPr>
        <p:spPr>
          <a:xfrm>
            <a:off x="5500261" y="3890201"/>
            <a:ext cx="1477200" cy="100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a:endParaRPr/>
          </a:p>
        </p:txBody>
      </p:sp>
      <p:sp>
        <p:nvSpPr>
          <p:cNvPr id="30" name="Google Shape;30;p5"/>
          <p:cNvSpPr txBox="1">
            <a:spLocks noGrp="1"/>
          </p:cNvSpPr>
          <p:nvPr>
            <p:ph type="ctrTitle" idx="14"/>
          </p:nvPr>
        </p:nvSpPr>
        <p:spPr>
          <a:xfrm>
            <a:off x="6979921" y="3549862"/>
            <a:ext cx="1780500" cy="42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rgbClr val="000000"/>
              </a:buClr>
              <a:buSzPts val="1400"/>
              <a:buNone/>
              <a:defRPr sz="1400">
                <a:solidFill>
                  <a:srgbClr val="000000"/>
                </a:solidFill>
              </a:defRPr>
            </a:lvl2pPr>
            <a:lvl3pPr lvl="2" algn="l">
              <a:lnSpc>
                <a:spcPct val="100000"/>
              </a:lnSpc>
              <a:spcBef>
                <a:spcPts val="0"/>
              </a:spcBef>
              <a:spcAft>
                <a:spcPts val="0"/>
              </a:spcAft>
              <a:buClr>
                <a:srgbClr val="000000"/>
              </a:buClr>
              <a:buSzPts val="1400"/>
              <a:buNone/>
              <a:defRPr sz="1400">
                <a:solidFill>
                  <a:srgbClr val="000000"/>
                </a:solidFill>
              </a:defRPr>
            </a:lvl3pPr>
            <a:lvl4pPr lvl="3" algn="l">
              <a:lnSpc>
                <a:spcPct val="100000"/>
              </a:lnSpc>
              <a:spcBef>
                <a:spcPts val="0"/>
              </a:spcBef>
              <a:spcAft>
                <a:spcPts val="0"/>
              </a:spcAft>
              <a:buClr>
                <a:srgbClr val="000000"/>
              </a:buClr>
              <a:buSzPts val="1400"/>
              <a:buNone/>
              <a:defRPr sz="1400">
                <a:solidFill>
                  <a:srgbClr val="000000"/>
                </a:solidFill>
              </a:defRPr>
            </a:lvl4pPr>
            <a:lvl5pPr lvl="4" algn="l">
              <a:lnSpc>
                <a:spcPct val="100000"/>
              </a:lnSpc>
              <a:spcBef>
                <a:spcPts val="0"/>
              </a:spcBef>
              <a:spcAft>
                <a:spcPts val="0"/>
              </a:spcAft>
              <a:buClr>
                <a:srgbClr val="000000"/>
              </a:buClr>
              <a:buSzPts val="1400"/>
              <a:buNone/>
              <a:defRPr sz="1400">
                <a:solidFill>
                  <a:srgbClr val="000000"/>
                </a:solidFill>
              </a:defRPr>
            </a:lvl5pPr>
            <a:lvl6pPr lvl="5" algn="l">
              <a:lnSpc>
                <a:spcPct val="100000"/>
              </a:lnSpc>
              <a:spcBef>
                <a:spcPts val="0"/>
              </a:spcBef>
              <a:spcAft>
                <a:spcPts val="0"/>
              </a:spcAft>
              <a:buClr>
                <a:srgbClr val="000000"/>
              </a:buClr>
              <a:buSzPts val="1400"/>
              <a:buNone/>
              <a:defRPr sz="1400">
                <a:solidFill>
                  <a:srgbClr val="000000"/>
                </a:solidFill>
              </a:defRPr>
            </a:lvl6pPr>
            <a:lvl7pPr lvl="6" algn="l">
              <a:lnSpc>
                <a:spcPct val="100000"/>
              </a:lnSpc>
              <a:spcBef>
                <a:spcPts val="0"/>
              </a:spcBef>
              <a:spcAft>
                <a:spcPts val="0"/>
              </a:spcAft>
              <a:buClr>
                <a:srgbClr val="000000"/>
              </a:buClr>
              <a:buSzPts val="1400"/>
              <a:buNone/>
              <a:defRPr sz="1400">
                <a:solidFill>
                  <a:srgbClr val="000000"/>
                </a:solidFill>
              </a:defRPr>
            </a:lvl7pPr>
            <a:lvl8pPr lvl="7" algn="l">
              <a:lnSpc>
                <a:spcPct val="100000"/>
              </a:lnSpc>
              <a:spcBef>
                <a:spcPts val="0"/>
              </a:spcBef>
              <a:spcAft>
                <a:spcPts val="0"/>
              </a:spcAft>
              <a:buClr>
                <a:srgbClr val="000000"/>
              </a:buClr>
              <a:buSzPts val="1400"/>
              <a:buNone/>
              <a:defRPr sz="1400">
                <a:solidFill>
                  <a:srgbClr val="000000"/>
                </a:solidFill>
              </a:defRPr>
            </a:lvl8pPr>
            <a:lvl9pPr lvl="8" algn="l">
              <a:lnSpc>
                <a:spcPct val="100000"/>
              </a:lnSpc>
              <a:spcBef>
                <a:spcPts val="0"/>
              </a:spcBef>
              <a:spcAft>
                <a:spcPts val="0"/>
              </a:spcAft>
              <a:buClr>
                <a:srgbClr val="000000"/>
              </a:buClr>
              <a:buSzPts val="1400"/>
              <a:buNone/>
              <a:defRPr sz="1400">
                <a:solidFill>
                  <a:srgbClr val="000000"/>
                </a:solidFill>
              </a:defRPr>
            </a:lvl9pPr>
          </a:lstStyle>
          <a:p>
            <a:endParaRPr/>
          </a:p>
        </p:txBody>
      </p:sp>
      <p:sp>
        <p:nvSpPr>
          <p:cNvPr id="31" name="Google Shape;31;p5"/>
          <p:cNvSpPr txBox="1">
            <a:spLocks noGrp="1"/>
          </p:cNvSpPr>
          <p:nvPr>
            <p:ph type="subTitle" idx="15"/>
          </p:nvPr>
        </p:nvSpPr>
        <p:spPr>
          <a:xfrm>
            <a:off x="7141750" y="3890201"/>
            <a:ext cx="1456800" cy="100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6"/>
          <p:cNvSpPr txBox="1">
            <a:spLocks noGrp="1"/>
          </p:cNvSpPr>
          <p:nvPr>
            <p:ph type="ctrTitle"/>
          </p:nvPr>
        </p:nvSpPr>
        <p:spPr>
          <a:xfrm>
            <a:off x="1600733" y="985228"/>
            <a:ext cx="2673600" cy="20541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000"/>
              <a:buNone/>
              <a:defRPr sz="2000"/>
            </a:lvl1pPr>
            <a:lvl2pPr lvl="1" algn="r">
              <a:lnSpc>
                <a:spcPct val="100000"/>
              </a:lnSpc>
              <a:spcBef>
                <a:spcPts val="0"/>
              </a:spcBef>
              <a:spcAft>
                <a:spcPts val="0"/>
              </a:spcAft>
              <a:buClr>
                <a:srgbClr val="000000"/>
              </a:buClr>
              <a:buSzPts val="2000"/>
              <a:buNone/>
              <a:defRPr sz="2000">
                <a:solidFill>
                  <a:srgbClr val="000000"/>
                </a:solidFill>
              </a:defRPr>
            </a:lvl2pPr>
            <a:lvl3pPr lvl="2" algn="r">
              <a:lnSpc>
                <a:spcPct val="100000"/>
              </a:lnSpc>
              <a:spcBef>
                <a:spcPts val="0"/>
              </a:spcBef>
              <a:spcAft>
                <a:spcPts val="0"/>
              </a:spcAft>
              <a:buClr>
                <a:srgbClr val="000000"/>
              </a:buClr>
              <a:buSzPts val="2000"/>
              <a:buNone/>
              <a:defRPr sz="2000">
                <a:solidFill>
                  <a:srgbClr val="000000"/>
                </a:solidFill>
              </a:defRPr>
            </a:lvl3pPr>
            <a:lvl4pPr lvl="3" algn="r">
              <a:lnSpc>
                <a:spcPct val="100000"/>
              </a:lnSpc>
              <a:spcBef>
                <a:spcPts val="0"/>
              </a:spcBef>
              <a:spcAft>
                <a:spcPts val="0"/>
              </a:spcAft>
              <a:buClr>
                <a:srgbClr val="000000"/>
              </a:buClr>
              <a:buSzPts val="2000"/>
              <a:buNone/>
              <a:defRPr sz="2000">
                <a:solidFill>
                  <a:srgbClr val="000000"/>
                </a:solidFill>
              </a:defRPr>
            </a:lvl4pPr>
            <a:lvl5pPr lvl="4" algn="r">
              <a:lnSpc>
                <a:spcPct val="100000"/>
              </a:lnSpc>
              <a:spcBef>
                <a:spcPts val="0"/>
              </a:spcBef>
              <a:spcAft>
                <a:spcPts val="0"/>
              </a:spcAft>
              <a:buClr>
                <a:srgbClr val="000000"/>
              </a:buClr>
              <a:buSzPts val="2000"/>
              <a:buNone/>
              <a:defRPr sz="2000">
                <a:solidFill>
                  <a:srgbClr val="000000"/>
                </a:solidFill>
              </a:defRPr>
            </a:lvl5pPr>
            <a:lvl6pPr lvl="5" algn="r">
              <a:lnSpc>
                <a:spcPct val="100000"/>
              </a:lnSpc>
              <a:spcBef>
                <a:spcPts val="0"/>
              </a:spcBef>
              <a:spcAft>
                <a:spcPts val="0"/>
              </a:spcAft>
              <a:buClr>
                <a:srgbClr val="000000"/>
              </a:buClr>
              <a:buSzPts val="2000"/>
              <a:buNone/>
              <a:defRPr sz="2000">
                <a:solidFill>
                  <a:srgbClr val="000000"/>
                </a:solidFill>
              </a:defRPr>
            </a:lvl6pPr>
            <a:lvl7pPr lvl="6" algn="r">
              <a:lnSpc>
                <a:spcPct val="100000"/>
              </a:lnSpc>
              <a:spcBef>
                <a:spcPts val="0"/>
              </a:spcBef>
              <a:spcAft>
                <a:spcPts val="0"/>
              </a:spcAft>
              <a:buClr>
                <a:srgbClr val="000000"/>
              </a:buClr>
              <a:buSzPts val="2000"/>
              <a:buNone/>
              <a:defRPr sz="2000">
                <a:solidFill>
                  <a:srgbClr val="000000"/>
                </a:solidFill>
              </a:defRPr>
            </a:lvl7pPr>
            <a:lvl8pPr lvl="7" algn="r">
              <a:lnSpc>
                <a:spcPct val="100000"/>
              </a:lnSpc>
              <a:spcBef>
                <a:spcPts val="0"/>
              </a:spcBef>
              <a:spcAft>
                <a:spcPts val="0"/>
              </a:spcAft>
              <a:buClr>
                <a:srgbClr val="000000"/>
              </a:buClr>
              <a:buSzPts val="2000"/>
              <a:buNone/>
              <a:defRPr sz="2000">
                <a:solidFill>
                  <a:srgbClr val="000000"/>
                </a:solidFill>
              </a:defRPr>
            </a:lvl8pPr>
            <a:lvl9pPr lvl="8" algn="r">
              <a:lnSpc>
                <a:spcPct val="100000"/>
              </a:lnSpc>
              <a:spcBef>
                <a:spcPts val="0"/>
              </a:spcBef>
              <a:spcAft>
                <a:spcPts val="0"/>
              </a:spcAft>
              <a:buClr>
                <a:srgbClr val="000000"/>
              </a:buClr>
              <a:buSzPts val="2000"/>
              <a:buNone/>
              <a:defRPr sz="2000">
                <a:solidFill>
                  <a:srgbClr val="000000"/>
                </a:solidFill>
              </a:defRPr>
            </a:lvl9pPr>
          </a:lstStyle>
          <a:p>
            <a:endParaRPr/>
          </a:p>
        </p:txBody>
      </p:sp>
      <p:sp>
        <p:nvSpPr>
          <p:cNvPr id="34" name="Google Shape;34;p6"/>
          <p:cNvSpPr txBox="1">
            <a:spLocks noGrp="1"/>
          </p:cNvSpPr>
          <p:nvPr>
            <p:ph type="subTitle" idx="1"/>
          </p:nvPr>
        </p:nvSpPr>
        <p:spPr>
          <a:xfrm>
            <a:off x="1665825" y="3058425"/>
            <a:ext cx="2608500" cy="1784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100"/>
              <a:buNone/>
              <a:defRPr sz="1400">
                <a:solidFill>
                  <a:schemeClr val="dk1"/>
                </a:solidFill>
              </a:defRPr>
            </a:lvl1pPr>
            <a:lvl2pPr lvl="1" algn="r">
              <a:lnSpc>
                <a:spcPct val="100000"/>
              </a:lnSpc>
              <a:spcBef>
                <a:spcPts val="0"/>
              </a:spcBef>
              <a:spcAft>
                <a:spcPts val="0"/>
              </a:spcAft>
              <a:buSzPts val="1100"/>
              <a:buNone/>
              <a:defRPr sz="1100"/>
            </a:lvl2pPr>
            <a:lvl3pPr lvl="2" algn="r">
              <a:lnSpc>
                <a:spcPct val="100000"/>
              </a:lnSpc>
              <a:spcBef>
                <a:spcPts val="0"/>
              </a:spcBef>
              <a:spcAft>
                <a:spcPts val="0"/>
              </a:spcAft>
              <a:buSzPts val="1100"/>
              <a:buNone/>
              <a:defRPr sz="1100"/>
            </a:lvl3pPr>
            <a:lvl4pPr lvl="3" algn="r">
              <a:lnSpc>
                <a:spcPct val="100000"/>
              </a:lnSpc>
              <a:spcBef>
                <a:spcPts val="0"/>
              </a:spcBef>
              <a:spcAft>
                <a:spcPts val="0"/>
              </a:spcAft>
              <a:buSzPts val="1100"/>
              <a:buNone/>
              <a:defRPr sz="1100"/>
            </a:lvl4pPr>
            <a:lvl5pPr lvl="4" algn="r">
              <a:lnSpc>
                <a:spcPct val="100000"/>
              </a:lnSpc>
              <a:spcBef>
                <a:spcPts val="0"/>
              </a:spcBef>
              <a:spcAft>
                <a:spcPts val="0"/>
              </a:spcAft>
              <a:buSzPts val="1100"/>
              <a:buNone/>
              <a:defRPr sz="1100"/>
            </a:lvl5pPr>
            <a:lvl6pPr lvl="5" algn="r">
              <a:lnSpc>
                <a:spcPct val="100000"/>
              </a:lnSpc>
              <a:spcBef>
                <a:spcPts val="0"/>
              </a:spcBef>
              <a:spcAft>
                <a:spcPts val="0"/>
              </a:spcAft>
              <a:buSzPts val="1100"/>
              <a:buNone/>
              <a:defRPr sz="1100"/>
            </a:lvl6pPr>
            <a:lvl7pPr lvl="6" algn="r">
              <a:lnSpc>
                <a:spcPct val="100000"/>
              </a:lnSpc>
              <a:spcBef>
                <a:spcPts val="0"/>
              </a:spcBef>
              <a:spcAft>
                <a:spcPts val="0"/>
              </a:spcAft>
              <a:buSzPts val="1100"/>
              <a:buNone/>
              <a:defRPr sz="1100"/>
            </a:lvl7pPr>
            <a:lvl8pPr lvl="7" algn="r">
              <a:lnSpc>
                <a:spcPct val="100000"/>
              </a:lnSpc>
              <a:spcBef>
                <a:spcPts val="0"/>
              </a:spcBef>
              <a:spcAft>
                <a:spcPts val="0"/>
              </a:spcAft>
              <a:buSzPts val="1100"/>
              <a:buNone/>
              <a:defRPr sz="1100"/>
            </a:lvl8pPr>
            <a:lvl9pPr lvl="8" algn="r">
              <a:lnSpc>
                <a:spcPct val="100000"/>
              </a:lnSpc>
              <a:spcBef>
                <a:spcPts val="0"/>
              </a:spcBef>
              <a:spcAft>
                <a:spcPts val="0"/>
              </a:spcAft>
              <a:buSzPts val="1100"/>
              <a:buNone/>
              <a:defRPr sz="1100"/>
            </a:lvl9pPr>
          </a:lstStyle>
          <a:p>
            <a:endParaRPr/>
          </a:p>
        </p:txBody>
      </p:sp>
      <p:sp>
        <p:nvSpPr>
          <p:cNvPr id="35" name="Google Shape;35;p6"/>
          <p:cNvSpPr txBox="1">
            <a:spLocks noGrp="1"/>
          </p:cNvSpPr>
          <p:nvPr>
            <p:ph type="ctrTitle" idx="2"/>
          </p:nvPr>
        </p:nvSpPr>
        <p:spPr>
          <a:xfrm>
            <a:off x="1964850" y="352850"/>
            <a:ext cx="5214300" cy="94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ctrTitle"/>
          </p:nvPr>
        </p:nvSpPr>
        <p:spPr>
          <a:xfrm>
            <a:off x="1964851" y="352850"/>
            <a:ext cx="5214300" cy="94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1">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ctrTitle"/>
          </p:nvPr>
        </p:nvSpPr>
        <p:spPr>
          <a:xfrm>
            <a:off x="561600" y="2804713"/>
            <a:ext cx="2673600" cy="42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Clr>
                <a:srgbClr val="000000"/>
              </a:buClr>
              <a:buSzPts val="1800"/>
              <a:buNone/>
              <a:defRPr sz="1800">
                <a:solidFill>
                  <a:srgbClr val="000000"/>
                </a:solidFill>
              </a:defRPr>
            </a:lvl2pPr>
            <a:lvl3pPr lvl="2" algn="l">
              <a:lnSpc>
                <a:spcPct val="100000"/>
              </a:lnSpc>
              <a:spcBef>
                <a:spcPts val="0"/>
              </a:spcBef>
              <a:spcAft>
                <a:spcPts val="0"/>
              </a:spcAft>
              <a:buClr>
                <a:srgbClr val="000000"/>
              </a:buClr>
              <a:buSzPts val="1800"/>
              <a:buNone/>
              <a:defRPr sz="1800">
                <a:solidFill>
                  <a:srgbClr val="000000"/>
                </a:solidFill>
              </a:defRPr>
            </a:lvl3pPr>
            <a:lvl4pPr lvl="3" algn="l">
              <a:lnSpc>
                <a:spcPct val="100000"/>
              </a:lnSpc>
              <a:spcBef>
                <a:spcPts val="0"/>
              </a:spcBef>
              <a:spcAft>
                <a:spcPts val="0"/>
              </a:spcAft>
              <a:buClr>
                <a:srgbClr val="000000"/>
              </a:buClr>
              <a:buSzPts val="1800"/>
              <a:buNone/>
              <a:defRPr sz="1800">
                <a:solidFill>
                  <a:srgbClr val="000000"/>
                </a:solidFill>
              </a:defRPr>
            </a:lvl4pPr>
            <a:lvl5pPr lvl="4" algn="l">
              <a:lnSpc>
                <a:spcPct val="100000"/>
              </a:lnSpc>
              <a:spcBef>
                <a:spcPts val="0"/>
              </a:spcBef>
              <a:spcAft>
                <a:spcPts val="0"/>
              </a:spcAft>
              <a:buClr>
                <a:srgbClr val="000000"/>
              </a:buClr>
              <a:buSzPts val="1800"/>
              <a:buNone/>
              <a:defRPr sz="1800">
                <a:solidFill>
                  <a:srgbClr val="000000"/>
                </a:solidFill>
              </a:defRPr>
            </a:lvl5pPr>
            <a:lvl6pPr lvl="5" algn="l">
              <a:lnSpc>
                <a:spcPct val="100000"/>
              </a:lnSpc>
              <a:spcBef>
                <a:spcPts val="0"/>
              </a:spcBef>
              <a:spcAft>
                <a:spcPts val="0"/>
              </a:spcAft>
              <a:buClr>
                <a:srgbClr val="000000"/>
              </a:buClr>
              <a:buSzPts val="1800"/>
              <a:buNone/>
              <a:defRPr sz="1800">
                <a:solidFill>
                  <a:srgbClr val="000000"/>
                </a:solidFill>
              </a:defRPr>
            </a:lvl6pPr>
            <a:lvl7pPr lvl="6" algn="l">
              <a:lnSpc>
                <a:spcPct val="100000"/>
              </a:lnSpc>
              <a:spcBef>
                <a:spcPts val="0"/>
              </a:spcBef>
              <a:spcAft>
                <a:spcPts val="0"/>
              </a:spcAft>
              <a:buClr>
                <a:srgbClr val="000000"/>
              </a:buClr>
              <a:buSzPts val="1800"/>
              <a:buNone/>
              <a:defRPr sz="1800">
                <a:solidFill>
                  <a:srgbClr val="000000"/>
                </a:solidFill>
              </a:defRPr>
            </a:lvl7pPr>
            <a:lvl8pPr lvl="7" algn="l">
              <a:lnSpc>
                <a:spcPct val="100000"/>
              </a:lnSpc>
              <a:spcBef>
                <a:spcPts val="0"/>
              </a:spcBef>
              <a:spcAft>
                <a:spcPts val="0"/>
              </a:spcAft>
              <a:buClr>
                <a:srgbClr val="000000"/>
              </a:buClr>
              <a:buSzPts val="1800"/>
              <a:buNone/>
              <a:defRPr sz="1800">
                <a:solidFill>
                  <a:srgbClr val="000000"/>
                </a:solidFill>
              </a:defRPr>
            </a:lvl8pPr>
            <a:lvl9pPr lvl="8" algn="l">
              <a:lnSpc>
                <a:spcPct val="100000"/>
              </a:lnSpc>
              <a:spcBef>
                <a:spcPts val="0"/>
              </a:spcBef>
              <a:spcAft>
                <a:spcPts val="0"/>
              </a:spcAft>
              <a:buClr>
                <a:srgbClr val="000000"/>
              </a:buClr>
              <a:buSzPts val="1800"/>
              <a:buNone/>
              <a:defRPr sz="1800">
                <a:solidFill>
                  <a:srgbClr val="000000"/>
                </a:solidFill>
              </a:defRPr>
            </a:lvl9pPr>
          </a:lstStyle>
          <a:p>
            <a:endParaRPr/>
          </a:p>
        </p:txBody>
      </p:sp>
      <p:sp>
        <p:nvSpPr>
          <p:cNvPr id="40" name="Google Shape;40;p8"/>
          <p:cNvSpPr txBox="1">
            <a:spLocks noGrp="1"/>
          </p:cNvSpPr>
          <p:nvPr>
            <p:ph type="subTitle" idx="1"/>
          </p:nvPr>
        </p:nvSpPr>
        <p:spPr>
          <a:xfrm>
            <a:off x="872450" y="3090475"/>
            <a:ext cx="2052000" cy="100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solidFill>
                  <a:srgbClr val="000000"/>
                </a:solidFill>
              </a:defRPr>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a:endParaRPr/>
          </a:p>
        </p:txBody>
      </p:sp>
      <p:sp>
        <p:nvSpPr>
          <p:cNvPr id="41" name="Google Shape;41;p8"/>
          <p:cNvSpPr txBox="1">
            <a:spLocks noGrp="1"/>
          </p:cNvSpPr>
          <p:nvPr>
            <p:ph type="ctrTitle" idx="2"/>
          </p:nvPr>
        </p:nvSpPr>
        <p:spPr>
          <a:xfrm>
            <a:off x="3235200" y="2804713"/>
            <a:ext cx="2673600" cy="42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Clr>
                <a:srgbClr val="000000"/>
              </a:buClr>
              <a:buSzPts val="1800"/>
              <a:buNone/>
              <a:defRPr sz="1800">
                <a:solidFill>
                  <a:srgbClr val="000000"/>
                </a:solidFill>
              </a:defRPr>
            </a:lvl2pPr>
            <a:lvl3pPr lvl="2" algn="l">
              <a:lnSpc>
                <a:spcPct val="100000"/>
              </a:lnSpc>
              <a:spcBef>
                <a:spcPts val="0"/>
              </a:spcBef>
              <a:spcAft>
                <a:spcPts val="0"/>
              </a:spcAft>
              <a:buClr>
                <a:srgbClr val="000000"/>
              </a:buClr>
              <a:buSzPts val="1800"/>
              <a:buNone/>
              <a:defRPr sz="1800">
                <a:solidFill>
                  <a:srgbClr val="000000"/>
                </a:solidFill>
              </a:defRPr>
            </a:lvl3pPr>
            <a:lvl4pPr lvl="3" algn="l">
              <a:lnSpc>
                <a:spcPct val="100000"/>
              </a:lnSpc>
              <a:spcBef>
                <a:spcPts val="0"/>
              </a:spcBef>
              <a:spcAft>
                <a:spcPts val="0"/>
              </a:spcAft>
              <a:buClr>
                <a:srgbClr val="000000"/>
              </a:buClr>
              <a:buSzPts val="1800"/>
              <a:buNone/>
              <a:defRPr sz="1800">
                <a:solidFill>
                  <a:srgbClr val="000000"/>
                </a:solidFill>
              </a:defRPr>
            </a:lvl4pPr>
            <a:lvl5pPr lvl="4" algn="l">
              <a:lnSpc>
                <a:spcPct val="100000"/>
              </a:lnSpc>
              <a:spcBef>
                <a:spcPts val="0"/>
              </a:spcBef>
              <a:spcAft>
                <a:spcPts val="0"/>
              </a:spcAft>
              <a:buClr>
                <a:srgbClr val="000000"/>
              </a:buClr>
              <a:buSzPts val="1800"/>
              <a:buNone/>
              <a:defRPr sz="1800">
                <a:solidFill>
                  <a:srgbClr val="000000"/>
                </a:solidFill>
              </a:defRPr>
            </a:lvl5pPr>
            <a:lvl6pPr lvl="5" algn="l">
              <a:lnSpc>
                <a:spcPct val="100000"/>
              </a:lnSpc>
              <a:spcBef>
                <a:spcPts val="0"/>
              </a:spcBef>
              <a:spcAft>
                <a:spcPts val="0"/>
              </a:spcAft>
              <a:buClr>
                <a:srgbClr val="000000"/>
              </a:buClr>
              <a:buSzPts val="1800"/>
              <a:buNone/>
              <a:defRPr sz="1800">
                <a:solidFill>
                  <a:srgbClr val="000000"/>
                </a:solidFill>
              </a:defRPr>
            </a:lvl6pPr>
            <a:lvl7pPr lvl="6" algn="l">
              <a:lnSpc>
                <a:spcPct val="100000"/>
              </a:lnSpc>
              <a:spcBef>
                <a:spcPts val="0"/>
              </a:spcBef>
              <a:spcAft>
                <a:spcPts val="0"/>
              </a:spcAft>
              <a:buClr>
                <a:srgbClr val="000000"/>
              </a:buClr>
              <a:buSzPts val="1800"/>
              <a:buNone/>
              <a:defRPr sz="1800">
                <a:solidFill>
                  <a:srgbClr val="000000"/>
                </a:solidFill>
              </a:defRPr>
            </a:lvl7pPr>
            <a:lvl8pPr lvl="7" algn="l">
              <a:lnSpc>
                <a:spcPct val="100000"/>
              </a:lnSpc>
              <a:spcBef>
                <a:spcPts val="0"/>
              </a:spcBef>
              <a:spcAft>
                <a:spcPts val="0"/>
              </a:spcAft>
              <a:buClr>
                <a:srgbClr val="000000"/>
              </a:buClr>
              <a:buSzPts val="1800"/>
              <a:buNone/>
              <a:defRPr sz="1800">
                <a:solidFill>
                  <a:srgbClr val="000000"/>
                </a:solidFill>
              </a:defRPr>
            </a:lvl8pPr>
            <a:lvl9pPr lvl="8" algn="l">
              <a:lnSpc>
                <a:spcPct val="100000"/>
              </a:lnSpc>
              <a:spcBef>
                <a:spcPts val="0"/>
              </a:spcBef>
              <a:spcAft>
                <a:spcPts val="0"/>
              </a:spcAft>
              <a:buClr>
                <a:srgbClr val="000000"/>
              </a:buClr>
              <a:buSzPts val="1800"/>
              <a:buNone/>
              <a:defRPr sz="1800">
                <a:solidFill>
                  <a:srgbClr val="000000"/>
                </a:solidFill>
              </a:defRPr>
            </a:lvl9pPr>
          </a:lstStyle>
          <a:p>
            <a:endParaRPr/>
          </a:p>
        </p:txBody>
      </p:sp>
      <p:sp>
        <p:nvSpPr>
          <p:cNvPr id="42" name="Google Shape;42;p8"/>
          <p:cNvSpPr txBox="1">
            <a:spLocks noGrp="1"/>
          </p:cNvSpPr>
          <p:nvPr>
            <p:ph type="subTitle" idx="3"/>
          </p:nvPr>
        </p:nvSpPr>
        <p:spPr>
          <a:xfrm>
            <a:off x="3462900" y="2036750"/>
            <a:ext cx="2218200" cy="100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solidFill>
                  <a:srgbClr val="000000"/>
                </a:solidFill>
              </a:defRPr>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a:endParaRPr/>
          </a:p>
        </p:txBody>
      </p:sp>
      <p:sp>
        <p:nvSpPr>
          <p:cNvPr id="43" name="Google Shape;43;p8"/>
          <p:cNvSpPr txBox="1">
            <a:spLocks noGrp="1"/>
          </p:cNvSpPr>
          <p:nvPr>
            <p:ph type="ctrTitle" idx="4"/>
          </p:nvPr>
        </p:nvSpPr>
        <p:spPr>
          <a:xfrm>
            <a:off x="5908800" y="2804713"/>
            <a:ext cx="2673600" cy="42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Clr>
                <a:srgbClr val="000000"/>
              </a:buClr>
              <a:buSzPts val="1800"/>
              <a:buNone/>
              <a:defRPr sz="1800">
                <a:solidFill>
                  <a:srgbClr val="000000"/>
                </a:solidFill>
              </a:defRPr>
            </a:lvl2pPr>
            <a:lvl3pPr lvl="2" algn="l">
              <a:lnSpc>
                <a:spcPct val="100000"/>
              </a:lnSpc>
              <a:spcBef>
                <a:spcPts val="0"/>
              </a:spcBef>
              <a:spcAft>
                <a:spcPts val="0"/>
              </a:spcAft>
              <a:buClr>
                <a:srgbClr val="000000"/>
              </a:buClr>
              <a:buSzPts val="1800"/>
              <a:buNone/>
              <a:defRPr sz="1800">
                <a:solidFill>
                  <a:srgbClr val="000000"/>
                </a:solidFill>
              </a:defRPr>
            </a:lvl3pPr>
            <a:lvl4pPr lvl="3" algn="l">
              <a:lnSpc>
                <a:spcPct val="100000"/>
              </a:lnSpc>
              <a:spcBef>
                <a:spcPts val="0"/>
              </a:spcBef>
              <a:spcAft>
                <a:spcPts val="0"/>
              </a:spcAft>
              <a:buClr>
                <a:srgbClr val="000000"/>
              </a:buClr>
              <a:buSzPts val="1800"/>
              <a:buNone/>
              <a:defRPr sz="1800">
                <a:solidFill>
                  <a:srgbClr val="000000"/>
                </a:solidFill>
              </a:defRPr>
            </a:lvl4pPr>
            <a:lvl5pPr lvl="4" algn="l">
              <a:lnSpc>
                <a:spcPct val="100000"/>
              </a:lnSpc>
              <a:spcBef>
                <a:spcPts val="0"/>
              </a:spcBef>
              <a:spcAft>
                <a:spcPts val="0"/>
              </a:spcAft>
              <a:buClr>
                <a:srgbClr val="000000"/>
              </a:buClr>
              <a:buSzPts val="1800"/>
              <a:buNone/>
              <a:defRPr sz="1800">
                <a:solidFill>
                  <a:srgbClr val="000000"/>
                </a:solidFill>
              </a:defRPr>
            </a:lvl5pPr>
            <a:lvl6pPr lvl="5" algn="l">
              <a:lnSpc>
                <a:spcPct val="100000"/>
              </a:lnSpc>
              <a:spcBef>
                <a:spcPts val="0"/>
              </a:spcBef>
              <a:spcAft>
                <a:spcPts val="0"/>
              </a:spcAft>
              <a:buClr>
                <a:srgbClr val="000000"/>
              </a:buClr>
              <a:buSzPts val="1800"/>
              <a:buNone/>
              <a:defRPr sz="1800">
                <a:solidFill>
                  <a:srgbClr val="000000"/>
                </a:solidFill>
              </a:defRPr>
            </a:lvl6pPr>
            <a:lvl7pPr lvl="6" algn="l">
              <a:lnSpc>
                <a:spcPct val="100000"/>
              </a:lnSpc>
              <a:spcBef>
                <a:spcPts val="0"/>
              </a:spcBef>
              <a:spcAft>
                <a:spcPts val="0"/>
              </a:spcAft>
              <a:buClr>
                <a:srgbClr val="000000"/>
              </a:buClr>
              <a:buSzPts val="1800"/>
              <a:buNone/>
              <a:defRPr sz="1800">
                <a:solidFill>
                  <a:srgbClr val="000000"/>
                </a:solidFill>
              </a:defRPr>
            </a:lvl7pPr>
            <a:lvl8pPr lvl="7" algn="l">
              <a:lnSpc>
                <a:spcPct val="100000"/>
              </a:lnSpc>
              <a:spcBef>
                <a:spcPts val="0"/>
              </a:spcBef>
              <a:spcAft>
                <a:spcPts val="0"/>
              </a:spcAft>
              <a:buClr>
                <a:srgbClr val="000000"/>
              </a:buClr>
              <a:buSzPts val="1800"/>
              <a:buNone/>
              <a:defRPr sz="1800">
                <a:solidFill>
                  <a:srgbClr val="000000"/>
                </a:solidFill>
              </a:defRPr>
            </a:lvl8pPr>
            <a:lvl9pPr lvl="8" algn="l">
              <a:lnSpc>
                <a:spcPct val="100000"/>
              </a:lnSpc>
              <a:spcBef>
                <a:spcPts val="0"/>
              </a:spcBef>
              <a:spcAft>
                <a:spcPts val="0"/>
              </a:spcAft>
              <a:buClr>
                <a:srgbClr val="000000"/>
              </a:buClr>
              <a:buSzPts val="1800"/>
              <a:buNone/>
              <a:defRPr sz="1800">
                <a:solidFill>
                  <a:srgbClr val="000000"/>
                </a:solidFill>
              </a:defRPr>
            </a:lvl9pPr>
          </a:lstStyle>
          <a:p>
            <a:endParaRPr/>
          </a:p>
        </p:txBody>
      </p:sp>
      <p:sp>
        <p:nvSpPr>
          <p:cNvPr id="44" name="Google Shape;44;p8"/>
          <p:cNvSpPr txBox="1">
            <a:spLocks noGrp="1"/>
          </p:cNvSpPr>
          <p:nvPr>
            <p:ph type="subTitle" idx="5"/>
          </p:nvPr>
        </p:nvSpPr>
        <p:spPr>
          <a:xfrm>
            <a:off x="6136500" y="3090475"/>
            <a:ext cx="2218200" cy="100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solidFill>
                  <a:srgbClr val="000000"/>
                </a:solidFill>
              </a:defRPr>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a:endParaRPr/>
          </a:p>
        </p:txBody>
      </p:sp>
      <p:sp>
        <p:nvSpPr>
          <p:cNvPr id="45" name="Google Shape;45;p8"/>
          <p:cNvSpPr txBox="1">
            <a:spLocks noGrp="1"/>
          </p:cNvSpPr>
          <p:nvPr>
            <p:ph type="ctrTitle" idx="6"/>
          </p:nvPr>
        </p:nvSpPr>
        <p:spPr>
          <a:xfrm>
            <a:off x="1964851" y="352850"/>
            <a:ext cx="5214300" cy="94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0">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ctrTitle"/>
          </p:nvPr>
        </p:nvSpPr>
        <p:spPr>
          <a:xfrm flipH="1">
            <a:off x="1974150" y="1161000"/>
            <a:ext cx="5195700" cy="1365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4800"/>
              <a:buNone/>
              <a:defRPr sz="4800"/>
            </a:lvl1pPr>
            <a:lvl2pPr lvl="1" algn="ctr">
              <a:lnSpc>
                <a:spcPct val="100000"/>
              </a:lnSpc>
              <a:spcBef>
                <a:spcPts val="0"/>
              </a:spcBef>
              <a:spcAft>
                <a:spcPts val="0"/>
              </a:spcAft>
              <a:buClr>
                <a:srgbClr val="FFFFFF"/>
              </a:buClr>
              <a:buSzPts val="4800"/>
              <a:buNone/>
              <a:defRPr sz="4800">
                <a:solidFill>
                  <a:srgbClr val="FFFFFF"/>
                </a:solidFill>
              </a:defRPr>
            </a:lvl2pPr>
            <a:lvl3pPr lvl="2" algn="ctr">
              <a:lnSpc>
                <a:spcPct val="100000"/>
              </a:lnSpc>
              <a:spcBef>
                <a:spcPts val="0"/>
              </a:spcBef>
              <a:spcAft>
                <a:spcPts val="0"/>
              </a:spcAft>
              <a:buClr>
                <a:srgbClr val="FFFFFF"/>
              </a:buClr>
              <a:buSzPts val="4800"/>
              <a:buNone/>
              <a:defRPr sz="4800">
                <a:solidFill>
                  <a:srgbClr val="FFFFFF"/>
                </a:solidFill>
              </a:defRPr>
            </a:lvl3pPr>
            <a:lvl4pPr lvl="3" algn="ctr">
              <a:lnSpc>
                <a:spcPct val="100000"/>
              </a:lnSpc>
              <a:spcBef>
                <a:spcPts val="0"/>
              </a:spcBef>
              <a:spcAft>
                <a:spcPts val="0"/>
              </a:spcAft>
              <a:buClr>
                <a:srgbClr val="FFFFFF"/>
              </a:buClr>
              <a:buSzPts val="4800"/>
              <a:buNone/>
              <a:defRPr sz="4800">
                <a:solidFill>
                  <a:srgbClr val="FFFFFF"/>
                </a:solidFill>
              </a:defRPr>
            </a:lvl4pPr>
            <a:lvl5pPr lvl="4" algn="ctr">
              <a:lnSpc>
                <a:spcPct val="100000"/>
              </a:lnSpc>
              <a:spcBef>
                <a:spcPts val="0"/>
              </a:spcBef>
              <a:spcAft>
                <a:spcPts val="0"/>
              </a:spcAft>
              <a:buClr>
                <a:srgbClr val="FFFFFF"/>
              </a:buClr>
              <a:buSzPts val="4800"/>
              <a:buNone/>
              <a:defRPr sz="4800">
                <a:solidFill>
                  <a:srgbClr val="FFFFFF"/>
                </a:solidFill>
              </a:defRPr>
            </a:lvl5pPr>
            <a:lvl6pPr lvl="5" algn="ctr">
              <a:lnSpc>
                <a:spcPct val="100000"/>
              </a:lnSpc>
              <a:spcBef>
                <a:spcPts val="0"/>
              </a:spcBef>
              <a:spcAft>
                <a:spcPts val="0"/>
              </a:spcAft>
              <a:buClr>
                <a:srgbClr val="FFFFFF"/>
              </a:buClr>
              <a:buSzPts val="4800"/>
              <a:buNone/>
              <a:defRPr sz="4800">
                <a:solidFill>
                  <a:srgbClr val="FFFFFF"/>
                </a:solidFill>
              </a:defRPr>
            </a:lvl6pPr>
            <a:lvl7pPr lvl="6" algn="ctr">
              <a:lnSpc>
                <a:spcPct val="100000"/>
              </a:lnSpc>
              <a:spcBef>
                <a:spcPts val="0"/>
              </a:spcBef>
              <a:spcAft>
                <a:spcPts val="0"/>
              </a:spcAft>
              <a:buClr>
                <a:srgbClr val="FFFFFF"/>
              </a:buClr>
              <a:buSzPts val="4800"/>
              <a:buNone/>
              <a:defRPr sz="4800">
                <a:solidFill>
                  <a:srgbClr val="FFFFFF"/>
                </a:solidFill>
              </a:defRPr>
            </a:lvl7pPr>
            <a:lvl8pPr lvl="7" algn="ctr">
              <a:lnSpc>
                <a:spcPct val="100000"/>
              </a:lnSpc>
              <a:spcBef>
                <a:spcPts val="0"/>
              </a:spcBef>
              <a:spcAft>
                <a:spcPts val="0"/>
              </a:spcAft>
              <a:buClr>
                <a:srgbClr val="FFFFFF"/>
              </a:buClr>
              <a:buSzPts val="4800"/>
              <a:buNone/>
              <a:defRPr sz="4800">
                <a:solidFill>
                  <a:srgbClr val="FFFFFF"/>
                </a:solidFill>
              </a:defRPr>
            </a:lvl8pPr>
            <a:lvl9pPr lvl="8" algn="ctr">
              <a:lnSpc>
                <a:spcPct val="100000"/>
              </a:lnSpc>
              <a:spcBef>
                <a:spcPts val="0"/>
              </a:spcBef>
              <a:spcAft>
                <a:spcPts val="0"/>
              </a:spcAft>
              <a:buClr>
                <a:srgbClr val="FFFFFF"/>
              </a:buClr>
              <a:buSzPts val="4800"/>
              <a:buNone/>
              <a:defRPr sz="4800">
                <a:solidFill>
                  <a:srgbClr val="FFFFFF"/>
                </a:solidFill>
              </a:defRPr>
            </a:lvl9pPr>
          </a:lstStyle>
          <a:p>
            <a:endParaRPr/>
          </a:p>
        </p:txBody>
      </p:sp>
      <p:sp>
        <p:nvSpPr>
          <p:cNvPr id="48" name="Google Shape;48;p9"/>
          <p:cNvSpPr txBox="1">
            <a:spLocks noGrp="1"/>
          </p:cNvSpPr>
          <p:nvPr>
            <p:ph type="subTitle" idx="1"/>
          </p:nvPr>
        </p:nvSpPr>
        <p:spPr>
          <a:xfrm>
            <a:off x="2152500" y="2494850"/>
            <a:ext cx="4839000" cy="100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10"/>
          <p:cNvSpPr txBox="1">
            <a:spLocks noGrp="1"/>
          </p:cNvSpPr>
          <p:nvPr>
            <p:ph type="ctrTitle"/>
          </p:nvPr>
        </p:nvSpPr>
        <p:spPr>
          <a:xfrm flipH="1">
            <a:off x="695425" y="1514475"/>
            <a:ext cx="3559800" cy="780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8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51" name="Google Shape;51;p10"/>
          <p:cNvSpPr txBox="1">
            <a:spLocks noGrp="1"/>
          </p:cNvSpPr>
          <p:nvPr>
            <p:ph type="subTitle" idx="1"/>
          </p:nvPr>
        </p:nvSpPr>
        <p:spPr>
          <a:xfrm flipH="1">
            <a:off x="1581025" y="2559200"/>
            <a:ext cx="2674200" cy="875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800"/>
              <a:buFont typeface="Exo 2"/>
              <a:buNone/>
              <a:defRPr sz="2800" b="1" i="0" u="none" strike="noStrike" cap="none">
                <a:solidFill>
                  <a:srgbClr val="434343"/>
                </a:solidFill>
                <a:latin typeface="Exo 2"/>
                <a:ea typeface="Exo 2"/>
                <a:cs typeface="Exo 2"/>
                <a:sym typeface="Exo 2"/>
              </a:defRPr>
            </a:lvl1pPr>
            <a:lvl2pPr marR="0" lvl="1"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2pPr>
            <a:lvl3pPr marR="0" lvl="2"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3pPr>
            <a:lvl4pPr marR="0" lvl="3"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4pPr>
            <a:lvl5pPr marR="0" lvl="4"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5pPr>
            <a:lvl6pPr marR="0" lvl="5"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6pPr>
            <a:lvl7pPr marR="0" lvl="6"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7pPr>
            <a:lvl8pPr marR="0" lvl="7"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8pPr>
            <a:lvl9pPr marR="0" lvl="8"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434343"/>
              </a:buClr>
              <a:buSzPts val="1200"/>
              <a:buFont typeface="Roboto Condensed Light"/>
              <a:buChar char="●"/>
              <a:defRPr sz="1200" b="0" i="0" u="none" strike="noStrike" cap="none">
                <a:solidFill>
                  <a:srgbClr val="434343"/>
                </a:solidFill>
                <a:latin typeface="Roboto Condensed Light"/>
                <a:ea typeface="Roboto Condensed Light"/>
                <a:cs typeface="Roboto Condensed Light"/>
                <a:sym typeface="Roboto Condensed Light"/>
              </a:defRPr>
            </a:lvl1pPr>
            <a:lvl2pPr marL="914400" marR="0" lvl="1" indent="-304800" algn="l" rtl="0">
              <a:lnSpc>
                <a:spcPct val="115000"/>
              </a:lnSpc>
              <a:spcBef>
                <a:spcPts val="1600"/>
              </a:spcBef>
              <a:spcAft>
                <a:spcPts val="0"/>
              </a:spcAft>
              <a:buClr>
                <a:srgbClr val="434343"/>
              </a:buClr>
              <a:buSzPts val="1200"/>
              <a:buFont typeface="Roboto Condensed Light"/>
              <a:buChar char="○"/>
              <a:defRPr sz="12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15000"/>
              </a:lnSpc>
              <a:spcBef>
                <a:spcPts val="1600"/>
              </a:spcBef>
              <a:spcAft>
                <a:spcPts val="0"/>
              </a:spcAft>
              <a:buClr>
                <a:srgbClr val="434343"/>
              </a:buClr>
              <a:buSzPts val="1200"/>
              <a:buFont typeface="Roboto Condensed Light"/>
              <a:buChar char="■"/>
              <a:defRPr sz="12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15000"/>
              </a:lnSpc>
              <a:spcBef>
                <a:spcPts val="1600"/>
              </a:spcBef>
              <a:spcAft>
                <a:spcPts val="0"/>
              </a:spcAft>
              <a:buClr>
                <a:srgbClr val="434343"/>
              </a:buClr>
              <a:buSzPts val="1200"/>
              <a:buFont typeface="Roboto Condensed Light"/>
              <a:buChar char="●"/>
              <a:defRPr sz="12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15000"/>
              </a:lnSpc>
              <a:spcBef>
                <a:spcPts val="1600"/>
              </a:spcBef>
              <a:spcAft>
                <a:spcPts val="0"/>
              </a:spcAft>
              <a:buClr>
                <a:srgbClr val="434343"/>
              </a:buClr>
              <a:buSzPts val="1200"/>
              <a:buFont typeface="Roboto Condensed Light"/>
              <a:buChar char="○"/>
              <a:defRPr sz="12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15000"/>
              </a:lnSpc>
              <a:spcBef>
                <a:spcPts val="1600"/>
              </a:spcBef>
              <a:spcAft>
                <a:spcPts val="0"/>
              </a:spcAft>
              <a:buClr>
                <a:srgbClr val="434343"/>
              </a:buClr>
              <a:buSzPts val="1200"/>
              <a:buFont typeface="Roboto Condensed Light"/>
              <a:buChar char="■"/>
              <a:defRPr sz="12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15000"/>
              </a:lnSpc>
              <a:spcBef>
                <a:spcPts val="1600"/>
              </a:spcBef>
              <a:spcAft>
                <a:spcPts val="0"/>
              </a:spcAft>
              <a:buClr>
                <a:srgbClr val="434343"/>
              </a:buClr>
              <a:buSzPts val="1200"/>
              <a:buFont typeface="Roboto Condensed Light"/>
              <a:buChar char="●"/>
              <a:defRPr sz="12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15000"/>
              </a:lnSpc>
              <a:spcBef>
                <a:spcPts val="1600"/>
              </a:spcBef>
              <a:spcAft>
                <a:spcPts val="0"/>
              </a:spcAft>
              <a:buClr>
                <a:srgbClr val="434343"/>
              </a:buClr>
              <a:buSzPts val="1200"/>
              <a:buFont typeface="Roboto Condensed Light"/>
              <a:buChar char="○"/>
              <a:defRPr sz="12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15000"/>
              </a:lnSpc>
              <a:spcBef>
                <a:spcPts val="1600"/>
              </a:spcBef>
              <a:spcAft>
                <a:spcPts val="1600"/>
              </a:spcAft>
              <a:buClr>
                <a:srgbClr val="434343"/>
              </a:buClr>
              <a:buSzPts val="1200"/>
              <a:buFont typeface="Roboto Condensed Light"/>
              <a:buChar char="■"/>
              <a:defRPr sz="1200" b="0" i="0" u="none" strike="noStrike" cap="none">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1128600" y="1342002"/>
            <a:ext cx="6886800" cy="17823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Clr>
                <a:schemeClr val="dk1"/>
              </a:buClr>
              <a:buSzPts val="1100"/>
              <a:buFont typeface="Arial"/>
              <a:buNone/>
            </a:pPr>
            <a:r>
              <a:rPr lang="en-US" sz="6000" dirty="0">
                <a:latin typeface="Times New Roman"/>
                <a:ea typeface="Times New Roman"/>
                <a:cs typeface="Times New Roman"/>
                <a:sym typeface="Times New Roman"/>
              </a:rPr>
              <a:t>H.O.R.U.S</a:t>
            </a:r>
            <a:endParaRPr sz="6000" dirty="0">
              <a:latin typeface="Times New Roman"/>
              <a:ea typeface="Times New Roman"/>
              <a:cs typeface="Times New Roman"/>
              <a:sym typeface="Times New Roman"/>
            </a:endParaRPr>
          </a:p>
          <a:p>
            <a:pPr marL="0" lvl="0" indent="0" algn="r" rtl="0">
              <a:lnSpc>
                <a:spcPct val="100000"/>
              </a:lnSpc>
              <a:spcBef>
                <a:spcPts val="0"/>
              </a:spcBef>
              <a:spcAft>
                <a:spcPts val="0"/>
              </a:spcAft>
              <a:buClr>
                <a:schemeClr val="dk1"/>
              </a:buClr>
              <a:buSzPts val="1100"/>
              <a:buFont typeface="Arial"/>
              <a:buNone/>
            </a:pPr>
            <a:r>
              <a:rPr lang="en-US" sz="2400" dirty="0">
                <a:latin typeface="Times New Roman"/>
                <a:ea typeface="Times New Roman"/>
                <a:cs typeface="Times New Roman"/>
                <a:sym typeface="Times New Roman"/>
              </a:rPr>
              <a:t>Heuristic Object Recognition Unified System</a:t>
            </a:r>
            <a:endParaRPr sz="2400" dirty="0">
              <a:latin typeface="Times New Roman"/>
              <a:ea typeface="Times New Roman"/>
              <a:cs typeface="Times New Roman"/>
              <a:sym typeface="Times New Roman"/>
            </a:endParaRPr>
          </a:p>
        </p:txBody>
      </p:sp>
      <p:cxnSp>
        <p:nvCxnSpPr>
          <p:cNvPr id="61" name="Google Shape;61;p13"/>
          <p:cNvCxnSpPr/>
          <p:nvPr/>
        </p:nvCxnSpPr>
        <p:spPr>
          <a:xfrm>
            <a:off x="6677025" y="3176000"/>
            <a:ext cx="2460000" cy="0"/>
          </a:xfrm>
          <a:prstGeom prst="straightConnector1">
            <a:avLst/>
          </a:prstGeom>
          <a:noFill/>
          <a:ln w="9525" cap="flat" cmpd="sng">
            <a:solidFill>
              <a:srgbClr val="434343"/>
            </a:solidFill>
            <a:prstDash val="solid"/>
            <a:round/>
            <a:headEnd type="none" w="sm" len="sm"/>
            <a:tailEnd type="none" w="sm" len="sm"/>
          </a:ln>
        </p:spPr>
      </p:cxnSp>
      <p:sp>
        <p:nvSpPr>
          <p:cNvPr id="62" name="Google Shape;62;p13"/>
          <p:cNvSpPr txBox="1"/>
          <p:nvPr/>
        </p:nvSpPr>
        <p:spPr>
          <a:xfrm>
            <a:off x="6921470" y="4198665"/>
            <a:ext cx="2187859" cy="86889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434343"/>
              </a:buClr>
              <a:buSzPts val="1200"/>
              <a:buFont typeface="Roboto Condensed Light"/>
              <a:buNone/>
            </a:pPr>
            <a:r>
              <a:rPr lang="en-US" sz="1200" b="1" i="0" u="none" strike="noStrike" cap="none">
                <a:solidFill>
                  <a:srgbClr val="434343"/>
                </a:solidFill>
                <a:latin typeface="Times New Roman"/>
                <a:ea typeface="Times New Roman"/>
                <a:cs typeface="Times New Roman"/>
                <a:sym typeface="Times New Roman"/>
              </a:rPr>
              <a:t>Somesh</a:t>
            </a:r>
            <a:r>
              <a:rPr lang="en-US" sz="1200" b="1" i="0" u="none" strike="noStrike" cap="none">
                <a:solidFill>
                  <a:srgbClr val="434343"/>
                </a:solidFill>
                <a:latin typeface="Roboto Condensed Light"/>
                <a:ea typeface="Roboto Condensed Light"/>
                <a:cs typeface="Roboto Condensed Light"/>
                <a:sym typeface="Roboto Condensed Light"/>
              </a:rPr>
              <a:t> </a:t>
            </a:r>
            <a:r>
              <a:rPr lang="en-US" sz="1200" b="1" i="0" u="none" strike="noStrike" cap="none">
                <a:solidFill>
                  <a:srgbClr val="434343"/>
                </a:solidFill>
                <a:latin typeface="Times New Roman"/>
                <a:ea typeface="Times New Roman"/>
                <a:cs typeface="Times New Roman"/>
                <a:sym typeface="Times New Roman"/>
              </a:rPr>
              <a:t>Bhosale   405A015</a:t>
            </a:r>
            <a:endParaRPr/>
          </a:p>
          <a:p>
            <a:pPr marL="0" marR="0" lvl="0" indent="0" algn="l" rtl="0">
              <a:lnSpc>
                <a:spcPct val="100000"/>
              </a:lnSpc>
              <a:spcBef>
                <a:spcPts val="0"/>
              </a:spcBef>
              <a:spcAft>
                <a:spcPts val="0"/>
              </a:spcAft>
              <a:buClr>
                <a:srgbClr val="434343"/>
              </a:buClr>
              <a:buSzPts val="1200"/>
              <a:buFont typeface="Roboto Condensed Light"/>
              <a:buNone/>
            </a:pPr>
            <a:r>
              <a:rPr lang="en-US" sz="1200" b="1" i="0" u="none" strike="noStrike" cap="none">
                <a:solidFill>
                  <a:srgbClr val="434343"/>
                </a:solidFill>
                <a:latin typeface="Times New Roman"/>
                <a:ea typeface="Times New Roman"/>
                <a:cs typeface="Times New Roman"/>
                <a:sym typeface="Times New Roman"/>
              </a:rPr>
              <a:t>Alim Shaikh 	      405A080</a:t>
            </a:r>
            <a:endParaRPr/>
          </a:p>
          <a:p>
            <a:pPr marL="0" marR="0" lvl="0" indent="0" algn="l" rtl="0">
              <a:lnSpc>
                <a:spcPct val="100000"/>
              </a:lnSpc>
              <a:spcBef>
                <a:spcPts val="0"/>
              </a:spcBef>
              <a:spcAft>
                <a:spcPts val="0"/>
              </a:spcAft>
              <a:buClr>
                <a:srgbClr val="434343"/>
              </a:buClr>
              <a:buSzPts val="1200"/>
              <a:buFont typeface="Roboto Condensed Light"/>
              <a:buNone/>
            </a:pPr>
            <a:r>
              <a:rPr lang="en-US" sz="1200" b="1" i="0" u="none" strike="noStrike" cap="none">
                <a:solidFill>
                  <a:srgbClr val="434343"/>
                </a:solidFill>
                <a:latin typeface="Times New Roman"/>
                <a:ea typeface="Times New Roman"/>
                <a:cs typeface="Times New Roman"/>
                <a:sym typeface="Times New Roman"/>
              </a:rPr>
              <a:t>Parth Bhosale      405C008</a:t>
            </a:r>
            <a:endParaRPr/>
          </a:p>
          <a:p>
            <a:pPr marL="0" marR="0" lvl="0" indent="0" algn="l" rtl="0">
              <a:lnSpc>
                <a:spcPct val="100000"/>
              </a:lnSpc>
              <a:spcBef>
                <a:spcPts val="0"/>
              </a:spcBef>
              <a:spcAft>
                <a:spcPts val="0"/>
              </a:spcAft>
              <a:buClr>
                <a:srgbClr val="434343"/>
              </a:buClr>
              <a:buSzPts val="1200"/>
              <a:buFont typeface="Roboto Condensed Light"/>
              <a:buNone/>
            </a:pPr>
            <a:r>
              <a:rPr lang="en-US" sz="1200" b="1" i="0" u="none" strike="noStrike" cap="none">
                <a:solidFill>
                  <a:srgbClr val="434343"/>
                </a:solidFill>
                <a:latin typeface="Times New Roman"/>
                <a:ea typeface="Times New Roman"/>
                <a:cs typeface="Times New Roman"/>
                <a:sym typeface="Times New Roman"/>
              </a:rPr>
              <a:t>Isha Goski	      405C016</a:t>
            </a:r>
            <a:endParaRPr/>
          </a:p>
        </p:txBody>
      </p:sp>
      <p:pic>
        <p:nvPicPr>
          <p:cNvPr id="63" name="Google Shape;63;p13"/>
          <p:cNvPicPr preferRelativeResize="0"/>
          <p:nvPr/>
        </p:nvPicPr>
        <p:blipFill rotWithShape="1">
          <a:blip r:embed="rId3">
            <a:alphaModFix/>
          </a:blip>
          <a:srcRect/>
          <a:stretch/>
        </p:blipFill>
        <p:spPr>
          <a:xfrm>
            <a:off x="8165629" y="69178"/>
            <a:ext cx="838445" cy="564711"/>
          </a:xfrm>
          <a:prstGeom prst="rect">
            <a:avLst/>
          </a:prstGeom>
          <a:noFill/>
          <a:ln>
            <a:noFill/>
          </a:ln>
        </p:spPr>
      </p:pic>
      <p:sp>
        <p:nvSpPr>
          <p:cNvPr id="64" name="Google Shape;64;p13"/>
          <p:cNvSpPr txBox="1"/>
          <p:nvPr/>
        </p:nvSpPr>
        <p:spPr>
          <a:xfrm>
            <a:off x="139926" y="165457"/>
            <a:ext cx="2912144" cy="37215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434343"/>
              </a:buClr>
              <a:buSzPts val="1200"/>
              <a:buFont typeface="Roboto Condensed Light"/>
              <a:buNone/>
            </a:pPr>
            <a:r>
              <a:rPr lang="en-US" sz="1400" b="1" i="0" u="none" strike="noStrike" cap="none">
                <a:solidFill>
                  <a:srgbClr val="434343"/>
                </a:solidFill>
                <a:latin typeface="Times New Roman"/>
                <a:ea typeface="Times New Roman"/>
                <a:cs typeface="Times New Roman"/>
                <a:sym typeface="Times New Roman"/>
              </a:rPr>
              <a:t>Sinhgad College Of Engineering</a:t>
            </a:r>
            <a:endParaRPr/>
          </a:p>
        </p:txBody>
      </p:sp>
      <p:sp>
        <p:nvSpPr>
          <p:cNvPr id="65" name="Google Shape;65;p13"/>
          <p:cNvSpPr txBox="1"/>
          <p:nvPr/>
        </p:nvSpPr>
        <p:spPr>
          <a:xfrm>
            <a:off x="0" y="537608"/>
            <a:ext cx="3884429" cy="37215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434343"/>
              </a:buClr>
              <a:buSzPts val="1200"/>
              <a:buFont typeface="Roboto Condensed Light"/>
              <a:buNone/>
            </a:pPr>
            <a:r>
              <a:rPr lang="en-US" sz="1800" b="0" i="0" u="none" strike="noStrike" cap="none">
                <a:solidFill>
                  <a:srgbClr val="434343"/>
                </a:solidFill>
                <a:latin typeface="Times New Roman"/>
                <a:ea typeface="Times New Roman"/>
                <a:cs typeface="Times New Roman"/>
                <a:sym typeface="Times New Roman"/>
              </a:rPr>
              <a:t>Department Of Computer Engineering</a:t>
            </a:r>
            <a:endParaRPr/>
          </a:p>
        </p:txBody>
      </p:sp>
      <p:sp>
        <p:nvSpPr>
          <p:cNvPr id="66" name="Google Shape;66;p13"/>
          <p:cNvSpPr txBox="1"/>
          <p:nvPr/>
        </p:nvSpPr>
        <p:spPr>
          <a:xfrm>
            <a:off x="3638561" y="4274610"/>
            <a:ext cx="3038464" cy="717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434343"/>
              </a:buClr>
              <a:buSzPts val="1200"/>
              <a:buFont typeface="Roboto Condensed Light"/>
              <a:buNone/>
            </a:pPr>
            <a:r>
              <a:rPr lang="en-US" sz="1400" b="1" i="0" u="none" strike="noStrike" cap="none">
                <a:solidFill>
                  <a:srgbClr val="434343"/>
                </a:solidFill>
                <a:latin typeface="Times New Roman"/>
                <a:ea typeface="Times New Roman"/>
                <a:cs typeface="Times New Roman"/>
                <a:sym typeface="Times New Roman"/>
              </a:rPr>
              <a:t>Presentation By : Group No. 53 </a:t>
            </a:r>
            <a:endParaRPr/>
          </a:p>
          <a:p>
            <a:pPr marL="0" marR="0" lvl="0" indent="0" algn="l" rtl="0">
              <a:lnSpc>
                <a:spcPct val="100000"/>
              </a:lnSpc>
              <a:spcBef>
                <a:spcPts val="0"/>
              </a:spcBef>
              <a:spcAft>
                <a:spcPts val="0"/>
              </a:spcAft>
              <a:buClr>
                <a:srgbClr val="434343"/>
              </a:buClr>
              <a:buSzPts val="1200"/>
              <a:buFont typeface="Roboto Condensed Light"/>
              <a:buNone/>
            </a:pPr>
            <a:r>
              <a:rPr lang="en-US" sz="1400" b="1" i="0" u="none" strike="noStrike" cap="none">
                <a:solidFill>
                  <a:srgbClr val="434343"/>
                </a:solidFill>
                <a:latin typeface="Times New Roman"/>
                <a:ea typeface="Times New Roman"/>
                <a:cs typeface="Times New Roman"/>
                <a:sym typeface="Times New Roman"/>
              </a:rPr>
              <a:t>Guided by : Prof. S. S. Pawar</a:t>
            </a:r>
            <a:r>
              <a:rPr lang="en-US" sz="1400" b="0" i="0" u="none" strike="noStrike" cap="none">
                <a:solidFill>
                  <a:srgbClr val="434343"/>
                </a:solidFill>
                <a:latin typeface="Roboto Condensed Light"/>
                <a:ea typeface="Roboto Condensed Light"/>
                <a:cs typeface="Roboto Condensed Light"/>
                <a:sym typeface="Roboto Condensed Light"/>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subTitle" idx="1"/>
          </p:nvPr>
        </p:nvSpPr>
        <p:spPr>
          <a:xfrm>
            <a:off x="1311230" y="1337698"/>
            <a:ext cx="6516737" cy="3255056"/>
          </a:xfrm>
          <a:prstGeom prst="rect">
            <a:avLst/>
          </a:prstGeom>
          <a:noFill/>
          <a:ln>
            <a:noFill/>
          </a:ln>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SzPts val="1200"/>
              <a:buFont typeface="Arial"/>
              <a:buChar char="•"/>
            </a:pPr>
            <a:r>
              <a:rPr lang="en-US">
                <a:latin typeface="Times New Roman"/>
                <a:ea typeface="Times New Roman"/>
                <a:cs typeface="Times New Roman"/>
                <a:sym typeface="Times New Roman"/>
              </a:rPr>
              <a:t>Use of OPEN CV and YOLO framework.</a:t>
            </a:r>
            <a:endParaRPr/>
          </a:p>
          <a:p>
            <a:pPr marL="285750" lvl="0" indent="-285750" algn="just" rtl="0">
              <a:lnSpc>
                <a:spcPct val="150000"/>
              </a:lnSpc>
              <a:spcBef>
                <a:spcPts val="0"/>
              </a:spcBef>
              <a:spcAft>
                <a:spcPts val="0"/>
              </a:spcAft>
              <a:buSzPts val="1200"/>
              <a:buFont typeface="Arial"/>
              <a:buChar char="•"/>
            </a:pPr>
            <a:r>
              <a:rPr lang="en-US">
                <a:latin typeface="Times New Roman"/>
                <a:ea typeface="Times New Roman"/>
                <a:cs typeface="Times New Roman"/>
                <a:sym typeface="Times New Roman"/>
              </a:rPr>
              <a:t>Use of React JS for preparing the front-end of the system where user can select the objects to be detected.</a:t>
            </a:r>
            <a:endParaRPr/>
          </a:p>
          <a:p>
            <a:pPr marL="285750" lvl="0" indent="-285750" algn="just" rtl="0">
              <a:lnSpc>
                <a:spcPct val="150000"/>
              </a:lnSpc>
              <a:spcBef>
                <a:spcPts val="0"/>
              </a:spcBef>
              <a:spcAft>
                <a:spcPts val="0"/>
              </a:spcAft>
              <a:buSzPts val="1200"/>
              <a:buFont typeface="Arial"/>
              <a:buChar char="•"/>
            </a:pPr>
            <a:r>
              <a:rPr lang="en-US">
                <a:latin typeface="Times New Roman"/>
                <a:ea typeface="Times New Roman"/>
                <a:cs typeface="Times New Roman"/>
                <a:sym typeface="Times New Roman"/>
              </a:rPr>
              <a:t>Use of Python Programming language to train, implement and test the object detection model.</a:t>
            </a:r>
            <a:endParaRPr/>
          </a:p>
          <a:p>
            <a:pPr marL="285750" lvl="0" indent="-285750" algn="just" rtl="0">
              <a:lnSpc>
                <a:spcPct val="150000"/>
              </a:lnSpc>
              <a:spcBef>
                <a:spcPts val="0"/>
              </a:spcBef>
              <a:spcAft>
                <a:spcPts val="0"/>
              </a:spcAft>
              <a:buSzPts val="1200"/>
              <a:buFont typeface="Arial"/>
              <a:buChar char="•"/>
            </a:pPr>
            <a:r>
              <a:rPr lang="en-US">
                <a:latin typeface="Times New Roman"/>
                <a:ea typeface="Times New Roman"/>
                <a:cs typeface="Times New Roman"/>
                <a:sym typeface="Times New Roman"/>
              </a:rPr>
              <a:t>Object Detection in static Images and highlighting desired objects in   Phase-1.</a:t>
            </a:r>
            <a:endParaRPr/>
          </a:p>
          <a:p>
            <a:pPr marL="285750" lvl="0" indent="-285750" algn="just" rtl="0">
              <a:lnSpc>
                <a:spcPct val="150000"/>
              </a:lnSpc>
              <a:spcBef>
                <a:spcPts val="0"/>
              </a:spcBef>
              <a:spcAft>
                <a:spcPts val="0"/>
              </a:spcAft>
              <a:buSzPts val="1200"/>
              <a:buFont typeface="Arial"/>
              <a:buChar char="•"/>
            </a:pPr>
            <a:r>
              <a:rPr lang="en-US">
                <a:latin typeface="Times New Roman"/>
                <a:ea typeface="Times New Roman"/>
                <a:cs typeface="Times New Roman"/>
                <a:sym typeface="Times New Roman"/>
              </a:rPr>
              <a:t>Object detection using live webcam and alerting the user if objects are detected in Phase-2.</a:t>
            </a:r>
            <a:endParaRPr/>
          </a:p>
          <a:p>
            <a:pPr marL="285750" lvl="0" indent="-285750" algn="just" rtl="0">
              <a:lnSpc>
                <a:spcPct val="150000"/>
              </a:lnSpc>
              <a:spcBef>
                <a:spcPts val="0"/>
              </a:spcBef>
              <a:spcAft>
                <a:spcPts val="0"/>
              </a:spcAft>
              <a:buSzPts val="1200"/>
              <a:buFont typeface="Arial"/>
              <a:buChar char="•"/>
            </a:pPr>
            <a:r>
              <a:rPr lang="en-US">
                <a:latin typeface="Times New Roman"/>
                <a:ea typeface="Times New Roman"/>
                <a:cs typeface="Times New Roman"/>
                <a:sym typeface="Times New Roman"/>
              </a:rPr>
              <a:t>Hardware implementation with the help of Security Camera(CCTV) in Phase-3.</a:t>
            </a:r>
            <a:endParaRPr/>
          </a:p>
          <a:p>
            <a:pPr marL="0" lvl="0" indent="0" algn="just" rtl="0">
              <a:lnSpc>
                <a:spcPct val="150000"/>
              </a:lnSpc>
              <a:spcBef>
                <a:spcPts val="0"/>
              </a:spcBef>
              <a:spcAft>
                <a:spcPts val="0"/>
              </a:spcAft>
              <a:buSzPts val="1200"/>
              <a:buNone/>
            </a:pPr>
            <a:endParaRPr sz="1800">
              <a:latin typeface="Times New Roman"/>
              <a:ea typeface="Times New Roman"/>
              <a:cs typeface="Times New Roman"/>
              <a:sym typeface="Times New Roman"/>
            </a:endParaRPr>
          </a:p>
        </p:txBody>
      </p:sp>
      <p:sp>
        <p:nvSpPr>
          <p:cNvPr id="167" name="Google Shape;167;p22"/>
          <p:cNvSpPr txBox="1">
            <a:spLocks noGrp="1"/>
          </p:cNvSpPr>
          <p:nvPr>
            <p:ph type="ctrTitle"/>
          </p:nvPr>
        </p:nvSpPr>
        <p:spPr>
          <a:xfrm>
            <a:off x="2521661" y="550742"/>
            <a:ext cx="4694479" cy="62306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800"/>
              <a:buNone/>
            </a:pPr>
            <a:r>
              <a:rPr lang="en-US" sz="2000">
                <a:latin typeface="Times New Roman"/>
                <a:ea typeface="Times New Roman"/>
                <a:cs typeface="Times New Roman"/>
                <a:sym typeface="Times New Roman"/>
              </a:rPr>
              <a:t>PROPOSED METHODLOGY</a:t>
            </a:r>
            <a:endParaRPr sz="2000">
              <a:latin typeface="Times New Roman"/>
              <a:ea typeface="Times New Roman"/>
              <a:cs typeface="Times New Roman"/>
              <a:sym typeface="Times New Roman"/>
            </a:endParaRPr>
          </a:p>
        </p:txBody>
      </p:sp>
      <p:cxnSp>
        <p:nvCxnSpPr>
          <p:cNvPr id="168" name="Google Shape;168;p22"/>
          <p:cNvCxnSpPr/>
          <p:nvPr/>
        </p:nvCxnSpPr>
        <p:spPr>
          <a:xfrm>
            <a:off x="4569600" y="386848"/>
            <a:ext cx="4574400" cy="0"/>
          </a:xfrm>
          <a:prstGeom prst="straightConnector1">
            <a:avLst/>
          </a:prstGeom>
          <a:noFill/>
          <a:ln w="9525" cap="flat" cmpd="sng">
            <a:solidFill>
              <a:srgbClr val="434343"/>
            </a:solidFill>
            <a:prstDash val="solid"/>
            <a:round/>
            <a:headEnd type="none" w="sm" len="sm"/>
            <a:tailEnd type="none" w="sm" len="sm"/>
          </a:ln>
        </p:spPr>
      </p:cxnSp>
      <p:cxnSp>
        <p:nvCxnSpPr>
          <p:cNvPr id="169" name="Google Shape;169;p22"/>
          <p:cNvCxnSpPr/>
          <p:nvPr/>
        </p:nvCxnSpPr>
        <p:spPr>
          <a:xfrm>
            <a:off x="0" y="4581685"/>
            <a:ext cx="4574400" cy="0"/>
          </a:xfrm>
          <a:prstGeom prst="straightConnector1">
            <a:avLst/>
          </a:prstGeom>
          <a:noFill/>
          <a:ln w="9525" cap="flat" cmpd="sng">
            <a:solidFill>
              <a:srgbClr val="434343"/>
            </a:solidFill>
            <a:prstDash val="solid"/>
            <a:round/>
            <a:headEnd type="none" w="sm" len="sm"/>
            <a:tailEnd type="none" w="sm" len="sm"/>
          </a:ln>
        </p:spPr>
      </p:cxnSp>
      <p:sp>
        <p:nvSpPr>
          <p:cNvPr id="170" name="Google Shape;170;p22"/>
          <p:cNvSpPr txBox="1"/>
          <p:nvPr/>
        </p:nvSpPr>
        <p:spPr>
          <a:xfrm>
            <a:off x="-4802" y="4756647"/>
            <a:ext cx="9218951" cy="37215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434343"/>
              </a:buClr>
              <a:buSzPts val="1200"/>
              <a:buFont typeface="Roboto Condensed Light"/>
              <a:buNone/>
            </a:pPr>
            <a:r>
              <a:rPr lang="en-US" sz="1200" b="1" i="0" u="none" strike="noStrike" cap="none">
                <a:solidFill>
                  <a:srgbClr val="434343"/>
                </a:solidFill>
                <a:latin typeface="Times New Roman"/>
                <a:ea typeface="Times New Roman"/>
                <a:cs typeface="Times New Roman"/>
                <a:sym typeface="Times New Roman"/>
              </a:rPr>
              <a:t>Sinhgad College Of Engineering 					Department Of Computer Engineering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ctrTitle"/>
          </p:nvPr>
        </p:nvSpPr>
        <p:spPr>
          <a:xfrm>
            <a:off x="1565941" y="2641229"/>
            <a:ext cx="2673600" cy="427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br>
              <a:rPr lang="en-US"/>
            </a:br>
            <a:endParaRPr/>
          </a:p>
        </p:txBody>
      </p:sp>
      <p:sp>
        <p:nvSpPr>
          <p:cNvPr id="176" name="Google Shape;176;p23"/>
          <p:cNvSpPr txBox="1">
            <a:spLocks noGrp="1"/>
          </p:cNvSpPr>
          <p:nvPr>
            <p:ph type="ctrTitle" idx="4"/>
          </p:nvPr>
        </p:nvSpPr>
        <p:spPr>
          <a:xfrm>
            <a:off x="-72276" y="1737318"/>
            <a:ext cx="2673600" cy="323775"/>
          </a:xfrm>
          <a:prstGeom prst="rect">
            <a:avLst/>
          </a:prstGeom>
          <a:noFill/>
          <a:ln>
            <a:noFill/>
          </a:ln>
        </p:spPr>
        <p:txBody>
          <a:bodyPr spcFirstLastPara="1" wrap="square" lIns="91425" tIns="91425" rIns="91425" bIns="91425" anchor="b" anchorCtr="0">
            <a:noAutofit/>
          </a:bodyPr>
          <a:lstStyle/>
          <a:p>
            <a:pPr marL="285750" lvl="0" indent="-285750" algn="r" rtl="0">
              <a:lnSpc>
                <a:spcPct val="100000"/>
              </a:lnSpc>
              <a:spcBef>
                <a:spcPts val="0"/>
              </a:spcBef>
              <a:spcAft>
                <a:spcPts val="0"/>
              </a:spcAft>
              <a:buClr>
                <a:srgbClr val="0C0C0C"/>
              </a:buClr>
              <a:buSzPts val="1800"/>
              <a:buFont typeface="Noto Sans Symbols"/>
              <a:buChar char="❑"/>
            </a:pPr>
            <a:r>
              <a:rPr lang="en-US" sz="1400">
                <a:solidFill>
                  <a:srgbClr val="0C0C0C"/>
                </a:solidFill>
                <a:latin typeface="Times New Roman"/>
                <a:ea typeface="Times New Roman"/>
                <a:cs typeface="Times New Roman"/>
                <a:sym typeface="Times New Roman"/>
              </a:rPr>
              <a:t>Deep Learning</a:t>
            </a:r>
            <a:endParaRPr/>
          </a:p>
        </p:txBody>
      </p:sp>
      <p:sp>
        <p:nvSpPr>
          <p:cNvPr id="177" name="Google Shape;177;p23"/>
          <p:cNvSpPr txBox="1">
            <a:spLocks noGrp="1"/>
          </p:cNvSpPr>
          <p:nvPr>
            <p:ph type="ctrTitle" idx="6"/>
          </p:nvPr>
        </p:nvSpPr>
        <p:spPr>
          <a:xfrm>
            <a:off x="-718389" y="386478"/>
            <a:ext cx="5214300" cy="94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000">
                <a:latin typeface="Times New Roman"/>
                <a:ea typeface="Times New Roman"/>
                <a:cs typeface="Times New Roman"/>
                <a:sym typeface="Times New Roman"/>
              </a:rPr>
              <a:t>ALGORITHMS</a:t>
            </a:r>
            <a:endParaRPr/>
          </a:p>
        </p:txBody>
      </p:sp>
      <p:sp>
        <p:nvSpPr>
          <p:cNvPr id="178" name="Google Shape;178;p23"/>
          <p:cNvSpPr txBox="1"/>
          <p:nvPr/>
        </p:nvSpPr>
        <p:spPr>
          <a:xfrm>
            <a:off x="1264524" y="2263914"/>
            <a:ext cx="7002728" cy="323775"/>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Clr>
                <a:srgbClr val="202124"/>
              </a:buClr>
              <a:buSzPts val="1800"/>
              <a:buFont typeface="Exo 2"/>
              <a:buNone/>
            </a:pPr>
            <a:r>
              <a:rPr lang="en-US" sz="1400" b="0" i="0" u="none" strike="noStrike" cap="none">
                <a:solidFill>
                  <a:srgbClr val="202124"/>
                </a:solidFill>
                <a:latin typeface="Times New Roman"/>
                <a:ea typeface="Times New Roman"/>
                <a:cs typeface="Times New Roman"/>
                <a:sym typeface="Times New Roman"/>
              </a:rPr>
              <a:t>Deep Learning is a type of machine learning based on artificial neural networks in which multiple layers of processing are used to extract progressively higher-level features from data.</a:t>
            </a:r>
            <a:endParaRPr sz="1400" b="1" i="0" u="none" strike="noStrike" cap="none">
              <a:solidFill>
                <a:srgbClr val="434343"/>
              </a:solidFill>
              <a:latin typeface="Times New Roman"/>
              <a:ea typeface="Times New Roman"/>
              <a:cs typeface="Times New Roman"/>
              <a:sym typeface="Times New Roman"/>
            </a:endParaRPr>
          </a:p>
        </p:txBody>
      </p:sp>
      <p:sp>
        <p:nvSpPr>
          <p:cNvPr id="179" name="Google Shape;179;p23"/>
          <p:cNvSpPr txBox="1"/>
          <p:nvPr/>
        </p:nvSpPr>
        <p:spPr>
          <a:xfrm>
            <a:off x="1034852" y="2534149"/>
            <a:ext cx="4572000" cy="30777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en-US" sz="1400" b="1" i="0" u="none" strike="noStrike" cap="none" dirty="0">
                <a:solidFill>
                  <a:srgbClr val="000000"/>
                </a:solidFill>
                <a:latin typeface="Times New Roman"/>
                <a:ea typeface="Times New Roman"/>
                <a:cs typeface="Times New Roman"/>
                <a:sym typeface="Times New Roman"/>
              </a:rPr>
              <a:t>Algorithms for Deep Learning</a:t>
            </a:r>
            <a:endParaRPr sz="1400" b="0" i="0" u="none" strike="noStrike" cap="none" dirty="0">
              <a:solidFill>
                <a:srgbClr val="000000"/>
              </a:solidFill>
              <a:latin typeface="Arial"/>
              <a:ea typeface="Arial"/>
              <a:cs typeface="Arial"/>
              <a:sym typeface="Arial"/>
            </a:endParaRPr>
          </a:p>
        </p:txBody>
      </p:sp>
      <p:sp>
        <p:nvSpPr>
          <p:cNvPr id="180" name="Google Shape;180;p23"/>
          <p:cNvSpPr txBox="1"/>
          <p:nvPr/>
        </p:nvSpPr>
        <p:spPr>
          <a:xfrm>
            <a:off x="1431561" y="2863411"/>
            <a:ext cx="7502576" cy="1600398"/>
          </a:xfrm>
          <a:prstGeom prst="rect">
            <a:avLst/>
          </a:prstGeom>
          <a:noFill/>
          <a:ln>
            <a:noFill/>
          </a:ln>
        </p:spPr>
        <p:txBody>
          <a:bodyPr spcFirstLastPara="1" wrap="square" lIns="91425" tIns="45700" rIns="91425" bIns="45700" anchor="t" anchorCtr="0">
            <a:spAutoFit/>
          </a:bodyPr>
          <a:lstStyle/>
          <a:p>
            <a:pPr marL="285750" marR="0" lvl="1" indent="-285750" algn="l" rtl="0">
              <a:lnSpc>
                <a:spcPct val="100000"/>
              </a:lnSpc>
              <a:spcBef>
                <a:spcPts val="0"/>
              </a:spcBef>
              <a:spcAft>
                <a:spcPts val="0"/>
              </a:spcAft>
              <a:buClr>
                <a:srgbClr val="000000"/>
              </a:buClr>
              <a:buSzPts val="1400"/>
              <a:buFont typeface="Courier New"/>
              <a:buChar char="o"/>
            </a:pPr>
            <a:r>
              <a:rPr lang="en-US" sz="1400" b="0" i="0" u="none" strike="noStrike" cap="none" dirty="0">
                <a:solidFill>
                  <a:srgbClr val="000000"/>
                </a:solidFill>
                <a:latin typeface="Times New Roman"/>
                <a:ea typeface="Times New Roman"/>
                <a:cs typeface="Times New Roman"/>
                <a:sym typeface="Times New Roman"/>
              </a:rPr>
              <a:t>YOLO:</a:t>
            </a:r>
            <a:endParaRPr lang="en-US" dirty="0"/>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dirty="0">
                <a:latin typeface="Times New Roman"/>
                <a:cs typeface="Times New Roman"/>
              </a:rPr>
              <a:t>YOLO stands for “You Only Look Once”</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dirty="0">
                <a:latin typeface="Times New Roman"/>
                <a:cs typeface="Times New Roman"/>
              </a:rPr>
              <a:t>It is a real-time object detection algorithm that can detect objects in images or videos and identify   their location within a bounding box</a:t>
            </a:r>
            <a:r>
              <a:rPr lang="en-US" dirty="0"/>
              <a:t>.</a:t>
            </a:r>
          </a:p>
          <a:p>
            <a:pPr marL="285750" indent="-285750">
              <a:buSzPts val="1400"/>
              <a:buFont typeface="Arial" panose="020B0604020202020204" pitchFamily="34" charset="0"/>
              <a:buChar char="•"/>
            </a:pPr>
            <a:r>
              <a:rPr lang="en-US" dirty="0">
                <a:latin typeface="Times New Roman"/>
                <a:cs typeface="Times New Roman"/>
              </a:rPr>
              <a:t>Fast and Efficient. </a:t>
            </a:r>
          </a:p>
          <a:p>
            <a:pPr marL="285750" indent="-285750">
              <a:buSzPts val="1400"/>
              <a:buFont typeface="Arial" panose="020B0604020202020204" pitchFamily="34" charset="0"/>
              <a:buChar char="•"/>
            </a:pPr>
            <a:r>
              <a:rPr lang="en-US" dirty="0">
                <a:latin typeface="Times New Roman"/>
                <a:cs typeface="Times New Roman"/>
              </a:rPr>
              <a:t>Applications such as autonomous vehicles, security cameras, and robotics.</a:t>
            </a:r>
            <a:endParaRPr lang="en-US" dirty="0">
              <a:latin typeface="Times New Roman"/>
              <a:cs typeface="Times New Roman"/>
              <a:sym typeface="Times New Roman"/>
            </a:endParaRPr>
          </a:p>
          <a:p>
            <a:pPr marL="731520" marR="0" lvl="2"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a:ea typeface="Times New Roman"/>
              <a:cs typeface="Times New Roman"/>
              <a:sym typeface="Times New Roman"/>
            </a:endParaRPr>
          </a:p>
        </p:txBody>
      </p:sp>
      <p:cxnSp>
        <p:nvCxnSpPr>
          <p:cNvPr id="181" name="Google Shape;181;p23"/>
          <p:cNvCxnSpPr/>
          <p:nvPr/>
        </p:nvCxnSpPr>
        <p:spPr>
          <a:xfrm>
            <a:off x="0" y="4719362"/>
            <a:ext cx="4574400" cy="0"/>
          </a:xfrm>
          <a:prstGeom prst="straightConnector1">
            <a:avLst/>
          </a:prstGeom>
          <a:noFill/>
          <a:ln w="9525" cap="flat" cmpd="sng">
            <a:solidFill>
              <a:srgbClr val="434343"/>
            </a:solidFill>
            <a:prstDash val="solid"/>
            <a:round/>
            <a:headEnd type="none" w="sm" len="sm"/>
            <a:tailEnd type="none" w="sm" len="sm"/>
          </a:ln>
        </p:spPr>
      </p:cxnSp>
      <p:sp>
        <p:nvSpPr>
          <p:cNvPr id="182" name="Google Shape;182;p23"/>
          <p:cNvSpPr txBox="1"/>
          <p:nvPr/>
        </p:nvSpPr>
        <p:spPr>
          <a:xfrm>
            <a:off x="-217357" y="4856606"/>
            <a:ext cx="9578714"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1" i="0" u="none" strike="noStrike" cap="none">
                <a:solidFill>
                  <a:srgbClr val="000000"/>
                </a:solidFill>
                <a:latin typeface="Times New Roman"/>
                <a:ea typeface="Times New Roman"/>
                <a:cs typeface="Times New Roman"/>
                <a:sym typeface="Times New Roman"/>
              </a:rPr>
              <a:t>Sinhgad College Of Engineering 				                Department Of Computer Engineering</a:t>
            </a:r>
            <a:endParaRPr/>
          </a:p>
        </p:txBody>
      </p:sp>
      <p:pic>
        <p:nvPicPr>
          <p:cNvPr id="183" name="Google Shape;183;p23"/>
          <p:cNvPicPr preferRelativeResize="0"/>
          <p:nvPr/>
        </p:nvPicPr>
        <p:blipFill rotWithShape="1">
          <a:blip r:embed="rId3">
            <a:alphaModFix/>
          </a:blip>
          <a:srcRect/>
          <a:stretch/>
        </p:blipFill>
        <p:spPr>
          <a:xfrm>
            <a:off x="3396366" y="185988"/>
            <a:ext cx="4420972" cy="12526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ctrTitle"/>
          </p:nvPr>
        </p:nvSpPr>
        <p:spPr>
          <a:xfrm>
            <a:off x="56025" y="988943"/>
            <a:ext cx="2673600" cy="427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sz="1600">
                <a:latin typeface="Times New Roman"/>
                <a:ea typeface="Times New Roman"/>
                <a:cs typeface="Times New Roman"/>
                <a:sym typeface="Times New Roman"/>
              </a:rPr>
              <a:t>OpenCV</a:t>
            </a:r>
            <a:endParaRPr/>
          </a:p>
        </p:txBody>
      </p:sp>
      <p:sp>
        <p:nvSpPr>
          <p:cNvPr id="189" name="Google Shape;189;p24"/>
          <p:cNvSpPr txBox="1">
            <a:spLocks noGrp="1"/>
          </p:cNvSpPr>
          <p:nvPr>
            <p:ph type="ctrTitle" idx="4"/>
          </p:nvPr>
        </p:nvSpPr>
        <p:spPr>
          <a:xfrm>
            <a:off x="1321809" y="1916565"/>
            <a:ext cx="7170118" cy="427500"/>
          </a:xfrm>
          <a:prstGeom prst="rect">
            <a:avLst/>
          </a:prstGeom>
          <a:noFill/>
          <a:ln>
            <a:noFill/>
          </a:ln>
        </p:spPr>
        <p:txBody>
          <a:bodyPr spcFirstLastPara="1" wrap="square" lIns="91425" tIns="91425" rIns="91425" bIns="91425" anchor="b" anchorCtr="0">
            <a:noAutofit/>
          </a:bodyPr>
          <a:lstStyle/>
          <a:p>
            <a:pPr marL="285750" lvl="1" indent="-285750" algn="l" rtl="0">
              <a:lnSpc>
                <a:spcPct val="100000"/>
              </a:lnSpc>
              <a:spcBef>
                <a:spcPts val="0"/>
              </a:spcBef>
              <a:spcAft>
                <a:spcPts val="0"/>
              </a:spcAft>
              <a:buSzPts val="1800"/>
              <a:buFont typeface="Noto Sans Symbols"/>
              <a:buChar char="▪"/>
            </a:pPr>
            <a:r>
              <a:rPr lang="en-US" sz="1400">
                <a:latin typeface="Times New Roman"/>
                <a:ea typeface="Times New Roman"/>
                <a:cs typeface="Times New Roman"/>
                <a:sym typeface="Times New Roman"/>
              </a:rPr>
              <a:t>Provides a real-time optimized Computer Vision library, tools, and hardware. It also supports model execution for Machine Learning (ML).</a:t>
            </a:r>
            <a:br>
              <a:rPr lang="en-US" sz="1400">
                <a:latin typeface="Times New Roman"/>
                <a:ea typeface="Times New Roman"/>
                <a:cs typeface="Times New Roman"/>
                <a:sym typeface="Times New Roman"/>
              </a:rPr>
            </a:br>
            <a:br>
              <a:rPr lang="en-US" sz="1400">
                <a:latin typeface="Times New Roman"/>
                <a:ea typeface="Times New Roman"/>
                <a:cs typeface="Times New Roman"/>
                <a:sym typeface="Times New Roman"/>
              </a:rPr>
            </a:br>
            <a:endParaRPr sz="1400">
              <a:latin typeface="Times New Roman"/>
              <a:ea typeface="Times New Roman"/>
              <a:cs typeface="Times New Roman"/>
              <a:sym typeface="Times New Roman"/>
            </a:endParaRPr>
          </a:p>
        </p:txBody>
      </p:sp>
      <p:sp>
        <p:nvSpPr>
          <p:cNvPr id="190" name="Google Shape;190;p24"/>
          <p:cNvSpPr txBox="1">
            <a:spLocks noGrp="1"/>
          </p:cNvSpPr>
          <p:nvPr>
            <p:ph type="ctrTitle" idx="6"/>
          </p:nvPr>
        </p:nvSpPr>
        <p:spPr>
          <a:xfrm>
            <a:off x="1964851" y="352850"/>
            <a:ext cx="5214300" cy="94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000">
                <a:latin typeface="Times New Roman"/>
                <a:ea typeface="Times New Roman"/>
                <a:cs typeface="Times New Roman"/>
                <a:sym typeface="Times New Roman"/>
              </a:rPr>
              <a:t>METHODOLOGY</a:t>
            </a:r>
            <a:endParaRPr/>
          </a:p>
        </p:txBody>
      </p:sp>
      <p:grpSp>
        <p:nvGrpSpPr>
          <p:cNvPr id="191" name="Google Shape;191;p24"/>
          <p:cNvGrpSpPr/>
          <p:nvPr/>
        </p:nvGrpSpPr>
        <p:grpSpPr>
          <a:xfrm>
            <a:off x="432193" y="998271"/>
            <a:ext cx="388605" cy="427500"/>
            <a:chOff x="1576050" y="1853650"/>
            <a:chExt cx="644700" cy="644700"/>
          </a:xfrm>
        </p:grpSpPr>
        <p:sp>
          <p:nvSpPr>
            <p:cNvPr id="192" name="Google Shape;192;p24"/>
            <p:cNvSpPr/>
            <p:nvPr/>
          </p:nvSpPr>
          <p:spPr>
            <a:xfrm>
              <a:off x="1576050" y="1853650"/>
              <a:ext cx="644700" cy="6447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nvGrpSpPr>
            <p:cNvPr id="193" name="Google Shape;193;p24"/>
            <p:cNvGrpSpPr/>
            <p:nvPr/>
          </p:nvGrpSpPr>
          <p:grpSpPr>
            <a:xfrm>
              <a:off x="1733606" y="2012194"/>
              <a:ext cx="329595" cy="327598"/>
              <a:chOff x="-6689825" y="3992050"/>
              <a:chExt cx="293025" cy="291250"/>
            </a:xfrm>
          </p:grpSpPr>
          <p:sp>
            <p:nvSpPr>
              <p:cNvPr id="194" name="Google Shape;194;p24"/>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5" name="Google Shape;195;p24"/>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6" name="Google Shape;196;p24"/>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7" name="Google Shape;197;p24"/>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8" name="Google Shape;198;p24"/>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9" name="Google Shape;199;p24"/>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200" name="Google Shape;200;p24"/>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201" name="Google Shape;201;p24"/>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202" name="Google Shape;202;p24"/>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203" name="Google Shape;203;p24"/>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204" name="Google Shape;204;p24"/>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205" name="Google Shape;205;p24"/>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sp>
        <p:nvSpPr>
          <p:cNvPr id="206" name="Google Shape;206;p24"/>
          <p:cNvSpPr txBox="1"/>
          <p:nvPr/>
        </p:nvSpPr>
        <p:spPr>
          <a:xfrm>
            <a:off x="1321809" y="1933267"/>
            <a:ext cx="7170118" cy="73866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Noto Sans Symbols"/>
              <a:buChar char="▪"/>
            </a:pPr>
            <a:r>
              <a:rPr lang="en-US" sz="1400" b="0" i="0" u="none" strike="noStrike" cap="none" dirty="0">
                <a:solidFill>
                  <a:srgbClr val="000000"/>
                </a:solidFill>
                <a:latin typeface="Times New Roman"/>
                <a:ea typeface="Times New Roman"/>
                <a:cs typeface="Times New Roman"/>
                <a:sym typeface="Times New Roman"/>
              </a:rPr>
              <a:t>OpenCV was built to provide a common infrastructure for computer vision applications and to accelerate the use of machine perception in the commercial products</a:t>
            </a:r>
            <a:r>
              <a:rPr lang="en-US" sz="1400" b="0" i="0" u="none" strike="noStrike" cap="none" dirty="0">
                <a:solidFill>
                  <a:srgbClr val="000000"/>
                </a:solidFill>
                <a:latin typeface="Arial"/>
                <a:ea typeface="Arial"/>
                <a:cs typeface="Arial"/>
                <a:sym typeface="Arial"/>
              </a:rPr>
              <a:t>.</a:t>
            </a:r>
            <a:endParaRPr dirty="0"/>
          </a:p>
          <a:p>
            <a:pPr marL="0" marR="0" lvl="0" indent="0" algn="l" rtl="0">
              <a:lnSpc>
                <a:spcPct val="100000"/>
              </a:lnSpc>
              <a:spcBef>
                <a:spcPts val="0"/>
              </a:spcBef>
              <a:spcAft>
                <a:spcPts val="0"/>
              </a:spcAft>
              <a:buNone/>
            </a:pPr>
            <a:endParaRPr sz="1400" b="1" i="0" u="none" strike="noStrike" cap="none" dirty="0">
              <a:solidFill>
                <a:srgbClr val="000000"/>
              </a:solidFill>
              <a:latin typeface="Times New Roman"/>
              <a:ea typeface="Times New Roman"/>
              <a:cs typeface="Times New Roman"/>
              <a:sym typeface="Times New Roman"/>
            </a:endParaRPr>
          </a:p>
        </p:txBody>
      </p:sp>
      <p:grpSp>
        <p:nvGrpSpPr>
          <p:cNvPr id="207" name="Google Shape;207;p24"/>
          <p:cNvGrpSpPr/>
          <p:nvPr/>
        </p:nvGrpSpPr>
        <p:grpSpPr>
          <a:xfrm>
            <a:off x="426847" y="2597917"/>
            <a:ext cx="388605" cy="427500"/>
            <a:chOff x="4249650" y="3516549"/>
            <a:chExt cx="644700" cy="644700"/>
          </a:xfrm>
        </p:grpSpPr>
        <p:sp>
          <p:nvSpPr>
            <p:cNvPr id="208" name="Google Shape;208;p24"/>
            <p:cNvSpPr/>
            <p:nvPr/>
          </p:nvSpPr>
          <p:spPr>
            <a:xfrm>
              <a:off x="4249650" y="3516549"/>
              <a:ext cx="644700" cy="6447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9" name="Google Shape;209;p24"/>
            <p:cNvGrpSpPr/>
            <p:nvPr/>
          </p:nvGrpSpPr>
          <p:grpSpPr>
            <a:xfrm>
              <a:off x="4406312" y="3674544"/>
              <a:ext cx="331366" cy="328695"/>
              <a:chOff x="-5613150" y="3991275"/>
              <a:chExt cx="294600" cy="292225"/>
            </a:xfrm>
          </p:grpSpPr>
          <p:sp>
            <p:nvSpPr>
              <p:cNvPr id="210" name="Google Shape;210;p24"/>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4"/>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4"/>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4"/>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4"/>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4"/>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4"/>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4"/>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19" name="Google Shape;219;p24"/>
          <p:cNvSpPr txBox="1"/>
          <p:nvPr/>
        </p:nvSpPr>
        <p:spPr>
          <a:xfrm>
            <a:off x="-14991" y="2583526"/>
            <a:ext cx="2673600" cy="427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434343"/>
              </a:buClr>
              <a:buSzPts val="1800"/>
              <a:buFont typeface="Exo 2"/>
              <a:buNone/>
            </a:pPr>
            <a:r>
              <a:rPr lang="en-US" sz="1600" b="1" i="0" u="none" strike="noStrike" cap="none">
                <a:solidFill>
                  <a:srgbClr val="434343"/>
                </a:solidFill>
                <a:latin typeface="Times New Roman"/>
                <a:ea typeface="Times New Roman"/>
                <a:cs typeface="Times New Roman"/>
                <a:sym typeface="Times New Roman"/>
              </a:rPr>
              <a:t>YOLO</a:t>
            </a:r>
            <a:endParaRPr/>
          </a:p>
        </p:txBody>
      </p:sp>
      <p:sp>
        <p:nvSpPr>
          <p:cNvPr id="220" name="Google Shape;220;p24"/>
          <p:cNvSpPr txBox="1"/>
          <p:nvPr/>
        </p:nvSpPr>
        <p:spPr>
          <a:xfrm>
            <a:off x="1321809" y="3100350"/>
            <a:ext cx="7170118" cy="30777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dirty="0">
                <a:solidFill>
                  <a:srgbClr val="000000"/>
                </a:solidFill>
                <a:latin typeface="Times New Roman"/>
                <a:ea typeface="Times New Roman"/>
                <a:cs typeface="Times New Roman"/>
                <a:sym typeface="Times New Roman"/>
              </a:rPr>
              <a:t>You only look once (YOLO) is a state-of-the-art, real-time object detection system</a:t>
            </a:r>
            <a:r>
              <a:rPr lang="en-US" sz="1400" b="0" i="0" u="none" strike="noStrike" cap="none" dirty="0">
                <a:solidFill>
                  <a:srgbClr val="000000"/>
                </a:solidFill>
                <a:latin typeface="Arial"/>
                <a:ea typeface="Arial"/>
                <a:cs typeface="Arial"/>
                <a:sym typeface="Arial"/>
              </a:rPr>
              <a:t>.</a:t>
            </a:r>
            <a:endParaRPr sz="1400" b="1" i="0" u="none" strike="noStrike" cap="none" dirty="0">
              <a:solidFill>
                <a:srgbClr val="000000"/>
              </a:solidFill>
              <a:latin typeface="Times New Roman"/>
              <a:ea typeface="Times New Roman"/>
              <a:cs typeface="Times New Roman"/>
              <a:sym typeface="Times New Roman"/>
            </a:endParaRPr>
          </a:p>
        </p:txBody>
      </p:sp>
      <p:sp>
        <p:nvSpPr>
          <p:cNvPr id="221" name="Google Shape;221;p24"/>
          <p:cNvSpPr txBox="1"/>
          <p:nvPr/>
        </p:nvSpPr>
        <p:spPr>
          <a:xfrm>
            <a:off x="1321809" y="3455930"/>
            <a:ext cx="7099102" cy="95410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Noto Sans Symbols"/>
              <a:buChar char="▪"/>
            </a:pPr>
            <a:r>
              <a:rPr lang="en-US" sz="1400" b="0" i="0" u="none" strike="noStrike" cap="none" dirty="0">
                <a:solidFill>
                  <a:srgbClr val="000000"/>
                </a:solidFill>
                <a:latin typeface="Times New Roman"/>
                <a:ea typeface="Times New Roman"/>
                <a:cs typeface="Times New Roman"/>
                <a:sym typeface="Times New Roman"/>
              </a:rPr>
              <a:t>Prior detection systems repurpose classifiers or localizers to perform detection. YOLO applies a single neural network to the full image. This network divides the image into regions and predicts bounding boxes and probabilities for each region.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cxnSp>
        <p:nvCxnSpPr>
          <p:cNvPr id="222" name="Google Shape;222;p24"/>
          <p:cNvCxnSpPr/>
          <p:nvPr/>
        </p:nvCxnSpPr>
        <p:spPr>
          <a:xfrm>
            <a:off x="-2400" y="4559939"/>
            <a:ext cx="4574400" cy="0"/>
          </a:xfrm>
          <a:prstGeom prst="straightConnector1">
            <a:avLst/>
          </a:prstGeom>
          <a:noFill/>
          <a:ln w="9525" cap="flat" cmpd="sng">
            <a:solidFill>
              <a:srgbClr val="434343"/>
            </a:solidFill>
            <a:prstDash val="solid"/>
            <a:round/>
            <a:headEnd type="none" w="sm" len="sm"/>
            <a:tailEnd type="none" w="sm" len="sm"/>
          </a:ln>
        </p:spPr>
      </p:cxnSp>
      <p:sp>
        <p:nvSpPr>
          <p:cNvPr id="223" name="Google Shape;223;p24"/>
          <p:cNvSpPr txBox="1"/>
          <p:nvPr/>
        </p:nvSpPr>
        <p:spPr>
          <a:xfrm>
            <a:off x="-373301" y="4866501"/>
            <a:ext cx="9578714"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chemeClr val="dk2"/>
                </a:solidFill>
                <a:latin typeface="Times New Roman"/>
                <a:ea typeface="Times New Roman"/>
                <a:cs typeface="Times New Roman"/>
                <a:sym typeface="Times New Roman"/>
              </a:rPr>
              <a:t>Sinhgad College Of Engineering 				                Department Of Computer Engineering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90" name="Google Shape;190;p24"/>
          <p:cNvSpPr txBox="1">
            <a:spLocks noGrp="1"/>
          </p:cNvSpPr>
          <p:nvPr>
            <p:ph type="ctrTitle" idx="6"/>
          </p:nvPr>
        </p:nvSpPr>
        <p:spPr>
          <a:xfrm>
            <a:off x="1964851" y="352850"/>
            <a:ext cx="5214300" cy="94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000" dirty="0">
                <a:latin typeface="Times New Roman"/>
                <a:ea typeface="Times New Roman"/>
                <a:cs typeface="Times New Roman"/>
                <a:sym typeface="Times New Roman"/>
              </a:rPr>
              <a:t>METHODOLOGY</a:t>
            </a:r>
            <a:endParaRPr dirty="0"/>
          </a:p>
        </p:txBody>
      </p:sp>
      <p:grpSp>
        <p:nvGrpSpPr>
          <p:cNvPr id="207" name="Google Shape;207;p24"/>
          <p:cNvGrpSpPr/>
          <p:nvPr/>
        </p:nvGrpSpPr>
        <p:grpSpPr>
          <a:xfrm>
            <a:off x="747059" y="849645"/>
            <a:ext cx="388605" cy="427500"/>
            <a:chOff x="4249650" y="3516549"/>
            <a:chExt cx="644700" cy="644700"/>
          </a:xfrm>
        </p:grpSpPr>
        <p:sp>
          <p:nvSpPr>
            <p:cNvPr id="208" name="Google Shape;208;p24"/>
            <p:cNvSpPr/>
            <p:nvPr/>
          </p:nvSpPr>
          <p:spPr>
            <a:xfrm>
              <a:off x="4249650" y="3516549"/>
              <a:ext cx="644700" cy="6447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9" name="Google Shape;209;p24"/>
            <p:cNvGrpSpPr/>
            <p:nvPr/>
          </p:nvGrpSpPr>
          <p:grpSpPr>
            <a:xfrm>
              <a:off x="4406312" y="3674544"/>
              <a:ext cx="331366" cy="328695"/>
              <a:chOff x="-5613150" y="3991275"/>
              <a:chExt cx="294600" cy="292225"/>
            </a:xfrm>
          </p:grpSpPr>
          <p:sp>
            <p:nvSpPr>
              <p:cNvPr id="210" name="Google Shape;210;p24"/>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4"/>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4"/>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4"/>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4"/>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4"/>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4"/>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4"/>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19" name="Google Shape;219;p24"/>
          <p:cNvSpPr txBox="1"/>
          <p:nvPr/>
        </p:nvSpPr>
        <p:spPr>
          <a:xfrm>
            <a:off x="213458" y="819973"/>
            <a:ext cx="2673600" cy="427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434343"/>
              </a:buClr>
              <a:buSzPts val="1800"/>
              <a:buFont typeface="Exo 2"/>
              <a:buNone/>
            </a:pPr>
            <a:r>
              <a:rPr lang="en-US" sz="1600" b="1" i="0" u="none" strike="noStrike" cap="none" dirty="0">
                <a:solidFill>
                  <a:srgbClr val="434343"/>
                </a:solidFill>
                <a:latin typeface="Times New Roman"/>
                <a:ea typeface="Times New Roman"/>
                <a:cs typeface="Times New Roman"/>
                <a:sym typeface="Times New Roman"/>
              </a:rPr>
              <a:t>CUDA</a:t>
            </a:r>
            <a:endParaRPr dirty="0"/>
          </a:p>
        </p:txBody>
      </p:sp>
      <p:sp>
        <p:nvSpPr>
          <p:cNvPr id="220" name="Google Shape;220;p24"/>
          <p:cNvSpPr txBox="1"/>
          <p:nvPr/>
        </p:nvSpPr>
        <p:spPr>
          <a:xfrm>
            <a:off x="1466385" y="1472700"/>
            <a:ext cx="7170118" cy="52318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Noto Sans Symbols"/>
              <a:buChar char="▪"/>
            </a:pPr>
            <a:r>
              <a:rPr lang="en-US" dirty="0">
                <a:latin typeface="Times New Roman"/>
                <a:cs typeface="Times New Roman"/>
              </a:rPr>
              <a:t>CUDA stands for Compute Unified Device Architecture and is a parallel computing platform developed by NVIDIA for their GPUs (graphics processing units)</a:t>
            </a:r>
            <a:endParaRPr dirty="0">
              <a:latin typeface="Times New Roman"/>
              <a:cs typeface="Times New Roman"/>
              <a:sym typeface="Times New Roman"/>
            </a:endParaRPr>
          </a:p>
        </p:txBody>
      </p:sp>
      <p:cxnSp>
        <p:nvCxnSpPr>
          <p:cNvPr id="222" name="Google Shape;222;p24"/>
          <p:cNvCxnSpPr/>
          <p:nvPr/>
        </p:nvCxnSpPr>
        <p:spPr>
          <a:xfrm>
            <a:off x="-2400" y="4559939"/>
            <a:ext cx="4574400" cy="0"/>
          </a:xfrm>
          <a:prstGeom prst="straightConnector1">
            <a:avLst/>
          </a:prstGeom>
          <a:noFill/>
          <a:ln w="9525" cap="flat" cmpd="sng">
            <a:solidFill>
              <a:srgbClr val="434343"/>
            </a:solidFill>
            <a:prstDash val="solid"/>
            <a:round/>
            <a:headEnd type="none" w="sm" len="sm"/>
            <a:tailEnd type="none" w="sm" len="sm"/>
          </a:ln>
        </p:spPr>
      </p:cxnSp>
      <p:sp>
        <p:nvSpPr>
          <p:cNvPr id="223" name="Google Shape;223;p24"/>
          <p:cNvSpPr txBox="1"/>
          <p:nvPr/>
        </p:nvSpPr>
        <p:spPr>
          <a:xfrm>
            <a:off x="-373301" y="4866501"/>
            <a:ext cx="9578714"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chemeClr val="dk2"/>
                </a:solidFill>
                <a:latin typeface="Times New Roman"/>
                <a:ea typeface="Times New Roman"/>
                <a:cs typeface="Times New Roman"/>
                <a:sym typeface="Times New Roman"/>
              </a:rPr>
              <a:t>Sinhgad College Of Engineering 				                Department Of Computer Engineering</a:t>
            </a:r>
            <a:endParaRPr dirty="0"/>
          </a:p>
        </p:txBody>
      </p:sp>
      <p:sp>
        <p:nvSpPr>
          <p:cNvPr id="3" name="TextBox 2">
            <a:extLst>
              <a:ext uri="{FF2B5EF4-FFF2-40B4-BE49-F238E27FC236}">
                <a16:creationId xmlns:a16="http://schemas.microsoft.com/office/drawing/2014/main" id="{EB2B225B-87EE-0BCD-9CD7-0DE008634FED}"/>
              </a:ext>
            </a:extLst>
          </p:cNvPr>
          <p:cNvSpPr txBox="1"/>
          <p:nvPr/>
        </p:nvSpPr>
        <p:spPr>
          <a:xfrm>
            <a:off x="1466385" y="2133712"/>
            <a:ext cx="7314694" cy="523220"/>
          </a:xfrm>
          <a:prstGeom prst="rect">
            <a:avLst/>
          </a:prstGeom>
          <a:noFill/>
        </p:spPr>
        <p:txBody>
          <a:bodyPr wrap="square">
            <a:spAutoFit/>
          </a:bodyPr>
          <a:lstStyle/>
          <a:p>
            <a:pPr marL="285750" indent="-285750">
              <a:buFont typeface="Wingdings" panose="05000000000000000000" pitchFamily="2" charset="2"/>
              <a:buChar char="§"/>
            </a:pPr>
            <a:r>
              <a:rPr lang="en-US" dirty="0">
                <a:latin typeface="Times New Roman"/>
                <a:cs typeface="Times New Roman"/>
              </a:rPr>
              <a:t> CUDA allows developers to harness the power of GPUs for general-purpose computing tasks, in addition to their traditional use in graphics rendering.</a:t>
            </a:r>
          </a:p>
        </p:txBody>
      </p:sp>
      <p:sp>
        <p:nvSpPr>
          <p:cNvPr id="2" name="TextBox 1">
            <a:extLst>
              <a:ext uri="{FF2B5EF4-FFF2-40B4-BE49-F238E27FC236}">
                <a16:creationId xmlns:a16="http://schemas.microsoft.com/office/drawing/2014/main" id="{4F92416E-4606-793C-C2C6-B0C9D0F5240F}"/>
              </a:ext>
            </a:extLst>
          </p:cNvPr>
          <p:cNvSpPr txBox="1"/>
          <p:nvPr/>
        </p:nvSpPr>
        <p:spPr>
          <a:xfrm>
            <a:off x="1466385" y="2794764"/>
            <a:ext cx="7314694" cy="523220"/>
          </a:xfrm>
          <a:prstGeom prst="rect">
            <a:avLst/>
          </a:prstGeom>
          <a:noFill/>
        </p:spPr>
        <p:txBody>
          <a:bodyPr wrap="square">
            <a:spAutoFit/>
          </a:bodyPr>
          <a:lstStyle/>
          <a:p>
            <a:pPr marL="285750" indent="-285750">
              <a:buFont typeface="Wingdings" panose="05000000000000000000" pitchFamily="2" charset="2"/>
              <a:buChar char="§"/>
            </a:pPr>
            <a:r>
              <a:rPr lang="en-US" dirty="0">
                <a:latin typeface="Times New Roman"/>
                <a:cs typeface="Times New Roman"/>
              </a:rPr>
              <a:t> It allows for massive parallelization of computing tasks, as GPUs can perform many operations simultaneously.</a:t>
            </a:r>
          </a:p>
        </p:txBody>
      </p:sp>
    </p:spTree>
    <p:extLst>
      <p:ext uri="{BB962C8B-B14F-4D97-AF65-F5344CB8AC3E}">
        <p14:creationId xmlns:p14="http://schemas.microsoft.com/office/powerpoint/2010/main" val="2587027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a:spLocks noGrp="1"/>
          </p:cNvSpPr>
          <p:nvPr>
            <p:ph type="ctrTitle" idx="6"/>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a:latin typeface="Times New Roman"/>
                <a:ea typeface="Times New Roman"/>
                <a:cs typeface="Times New Roman"/>
                <a:sym typeface="Times New Roman"/>
              </a:rPr>
              <a:t>Implementation Stage 01: Model Creation</a:t>
            </a:r>
            <a:endParaRPr/>
          </a:p>
        </p:txBody>
      </p:sp>
      <p:sp>
        <p:nvSpPr>
          <p:cNvPr id="229" name="Google Shape;229;p25"/>
          <p:cNvSpPr txBox="1"/>
          <p:nvPr/>
        </p:nvSpPr>
        <p:spPr>
          <a:xfrm>
            <a:off x="1495919" y="1229675"/>
            <a:ext cx="6335100" cy="3631733"/>
          </a:xfrm>
          <a:prstGeom prst="rect">
            <a:avLst/>
          </a:prstGeom>
          <a:noFill/>
          <a:ln>
            <a:noFill/>
          </a:ln>
        </p:spPr>
        <p:txBody>
          <a:bodyPr spcFirstLastPara="1" wrap="square" lIns="91425" tIns="91425" rIns="91425" bIns="91425" anchor="t" anchorCtr="0">
            <a:spAutoFit/>
          </a:bodyPr>
          <a:lstStyle/>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a:ea typeface="Times New Roman"/>
                <a:cs typeface="Times New Roman"/>
                <a:sym typeface="Times New Roman"/>
              </a:rPr>
              <a:t>For this project we used the COCO(Common Objects in Context) Model which is already available on the internet and most widely used model for object recognition.</a:t>
            </a:r>
          </a:p>
          <a:p>
            <a:pPr marL="285750" lvl="0" indent="-285750">
              <a:lnSpc>
                <a:spcPct val="150000"/>
              </a:lnSpc>
              <a:buFont typeface="Arial" panose="020B0604020202020204" pitchFamily="34" charset="0"/>
              <a:buChar char="•"/>
            </a:pPr>
            <a:r>
              <a:rPr lang="en-US" dirty="0">
                <a:latin typeface="Times New Roman"/>
                <a:cs typeface="Times New Roman"/>
              </a:rPr>
              <a:t>The COCO model consists of 252 hidden layers, 1 input layer, and 1 output layer. This makes it a very deep neural network, which can be beneficial for complex recognition tasks.</a:t>
            </a:r>
          </a:p>
          <a:p>
            <a:pPr marL="285750" indent="-285750">
              <a:lnSpc>
                <a:spcPct val="150000"/>
              </a:lnSpc>
              <a:buFont typeface="Arial" panose="020B0604020202020204" pitchFamily="34" charset="0"/>
              <a:buChar char="•"/>
            </a:pPr>
            <a:r>
              <a:rPr lang="en-US" dirty="0">
                <a:latin typeface="Times New Roman"/>
                <a:ea typeface="Times New Roman"/>
                <a:cs typeface="Times New Roman"/>
                <a:sym typeface="Times New Roman"/>
              </a:rPr>
              <a:t>All the hidden layers use Leaky RELU activation function.[ The entire network is a multilayer backpropagation network.]</a:t>
            </a:r>
          </a:p>
          <a:p>
            <a:pPr lvl="0" algn="l" rtl="0">
              <a:spcBef>
                <a:spcPts val="0"/>
              </a:spcBef>
              <a:spcAft>
                <a:spcPts val="0"/>
              </a:spcAft>
            </a:pPr>
            <a:endParaRPr lang="en-US" dirty="0"/>
          </a:p>
          <a:p>
            <a:pPr marL="285750" lvl="0" indent="-285750" algn="l" rtl="0">
              <a:spcBef>
                <a:spcPts val="0"/>
              </a:spcBef>
              <a:spcAft>
                <a:spcPts val="0"/>
              </a:spcAft>
              <a:buFont typeface="Arial" panose="020B0604020202020204" pitchFamily="34" charset="0"/>
              <a:buChar char="•"/>
            </a:pPr>
            <a:endParaRPr dirty="0">
              <a:latin typeface="Times New Roman"/>
              <a:ea typeface="Times New Roman"/>
              <a:cs typeface="Times New Roman"/>
              <a:sym typeface="Times New Roman"/>
            </a:endParaRPr>
          </a:p>
          <a:p>
            <a:pPr marL="0" lvl="0" indent="0" algn="l" rtl="0">
              <a:spcBef>
                <a:spcPts val="0"/>
              </a:spcBef>
              <a:spcAft>
                <a:spcPts val="0"/>
              </a:spcAft>
              <a:buNone/>
            </a:pPr>
            <a:r>
              <a:rPr lang="en-U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cxnSp>
        <p:nvCxnSpPr>
          <p:cNvPr id="2" name="Google Shape;222;p24">
            <a:extLst>
              <a:ext uri="{FF2B5EF4-FFF2-40B4-BE49-F238E27FC236}">
                <a16:creationId xmlns:a16="http://schemas.microsoft.com/office/drawing/2014/main" id="{D95EE439-486D-4F79-31B3-9C7D1B22BF2B}"/>
              </a:ext>
            </a:extLst>
          </p:cNvPr>
          <p:cNvCxnSpPr/>
          <p:nvPr/>
        </p:nvCxnSpPr>
        <p:spPr>
          <a:xfrm>
            <a:off x="-2400" y="4559939"/>
            <a:ext cx="4574400" cy="0"/>
          </a:xfrm>
          <a:prstGeom prst="straightConnector1">
            <a:avLst/>
          </a:prstGeom>
          <a:noFill/>
          <a:ln w="9525" cap="flat" cmpd="sng">
            <a:solidFill>
              <a:srgbClr val="434343"/>
            </a:solidFill>
            <a:prstDash val="solid"/>
            <a:round/>
            <a:headEnd type="none" w="sm" len="sm"/>
            <a:tailEnd type="none" w="sm" len="sm"/>
          </a:ln>
        </p:spPr>
      </p:cxnSp>
      <p:sp>
        <p:nvSpPr>
          <p:cNvPr id="3" name="Google Shape;223;p24">
            <a:extLst>
              <a:ext uri="{FF2B5EF4-FFF2-40B4-BE49-F238E27FC236}">
                <a16:creationId xmlns:a16="http://schemas.microsoft.com/office/drawing/2014/main" id="{40D8132E-C9AD-41C3-BF05-4A4CD81982FF}"/>
              </a:ext>
            </a:extLst>
          </p:cNvPr>
          <p:cNvSpPr txBox="1"/>
          <p:nvPr/>
        </p:nvSpPr>
        <p:spPr>
          <a:xfrm>
            <a:off x="-373301" y="4866501"/>
            <a:ext cx="9578714"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chemeClr val="dk2"/>
                </a:solidFill>
                <a:latin typeface="Times New Roman"/>
                <a:ea typeface="Times New Roman"/>
                <a:cs typeface="Times New Roman"/>
                <a:sym typeface="Times New Roman"/>
              </a:rPr>
              <a:t>Sinhgad College Of Engineering 				                Department Of Computer Engineering</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6"/>
          <p:cNvSpPr txBox="1">
            <a:spLocks noGrp="1"/>
          </p:cNvSpPr>
          <p:nvPr>
            <p:ph type="ctrTitle" idx="6"/>
          </p:nvPr>
        </p:nvSpPr>
        <p:spPr>
          <a:xfrm>
            <a:off x="1964850" y="194608"/>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Times New Roman"/>
                <a:ea typeface="Times New Roman"/>
                <a:cs typeface="Times New Roman"/>
                <a:sym typeface="Times New Roman"/>
              </a:rPr>
              <a:t>Implementation Stage 02: Model training</a:t>
            </a:r>
            <a:endParaRPr sz="2000" dirty="0">
              <a:latin typeface="Times New Roman"/>
              <a:ea typeface="Times New Roman"/>
              <a:cs typeface="Times New Roman"/>
              <a:sym typeface="Times New Roman"/>
            </a:endParaRPr>
          </a:p>
        </p:txBody>
      </p:sp>
      <p:sp>
        <p:nvSpPr>
          <p:cNvPr id="235" name="Google Shape;235;p26"/>
          <p:cNvSpPr txBox="1"/>
          <p:nvPr/>
        </p:nvSpPr>
        <p:spPr>
          <a:xfrm>
            <a:off x="1636818" y="861669"/>
            <a:ext cx="6386100" cy="3724066"/>
          </a:xfrm>
          <a:prstGeom prst="rect">
            <a:avLst/>
          </a:prstGeom>
          <a:noFill/>
          <a:ln>
            <a:noFill/>
          </a:ln>
        </p:spPr>
        <p:txBody>
          <a:bodyPr spcFirstLastPara="1" wrap="square" lIns="91425" tIns="91425" rIns="91425" bIns="91425" anchor="t" anchorCtr="0">
            <a:spAutoFit/>
          </a:bodyPr>
          <a:lstStyle/>
          <a:p>
            <a:pPr marR="0" lvl="0" algn="l" rtl="0">
              <a:lnSpc>
                <a:spcPct val="150000"/>
              </a:lnSpc>
              <a:spcBef>
                <a:spcPts val="0"/>
              </a:spcBef>
              <a:spcAft>
                <a:spcPts val="0"/>
              </a:spcAft>
            </a:pPr>
            <a:r>
              <a:rPr lang="en-US" dirty="0">
                <a:latin typeface="Times New Roman"/>
                <a:ea typeface="Times New Roman"/>
                <a:cs typeface="Times New Roman"/>
                <a:sym typeface="Times New Roman"/>
              </a:rPr>
              <a:t>COCO model can detect 80 objects on its own. In the project we have trained the model to detect a handgun which is not present in the basic 80 objects.</a:t>
            </a:r>
            <a:endParaRPr dirty="0">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lang="en-US" sz="600" dirty="0">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dirty="0">
                <a:latin typeface="Times New Roman"/>
                <a:ea typeface="Times New Roman"/>
                <a:cs typeface="Times New Roman"/>
                <a:sym typeface="Times New Roman"/>
              </a:rPr>
              <a:t>The following are brief steps followed during training phase:</a:t>
            </a:r>
            <a:endParaRPr dirty="0">
              <a:latin typeface="Times New Roman"/>
              <a:ea typeface="Times New Roman"/>
              <a:cs typeface="Times New Roman"/>
              <a:sym typeface="Times New Roman"/>
            </a:endParaRPr>
          </a:p>
          <a:p>
            <a:pPr marL="285750" marR="0" lvl="0" indent="-285750" algn="l" rtl="0">
              <a:lnSpc>
                <a:spcPct val="150000"/>
              </a:lnSpc>
              <a:spcBef>
                <a:spcPts val="0"/>
              </a:spcBef>
              <a:spcAft>
                <a:spcPts val="0"/>
              </a:spcAft>
              <a:buFont typeface="Arial" panose="020B0604020202020204" pitchFamily="34" charset="0"/>
              <a:buChar char="•"/>
            </a:pPr>
            <a:r>
              <a:rPr lang="en-US" sz="1200" dirty="0">
                <a:latin typeface="Times New Roman"/>
                <a:ea typeface="Times New Roman"/>
                <a:cs typeface="Times New Roman"/>
                <a:sym typeface="Times New Roman"/>
              </a:rPr>
              <a:t>Download images from Google Open Images Dataset using OIDv4 Toolkit.</a:t>
            </a:r>
            <a:endParaRPr sz="1200" dirty="0">
              <a:latin typeface="Times New Roman"/>
              <a:ea typeface="Times New Roman"/>
              <a:cs typeface="Times New Roman"/>
              <a:sym typeface="Times New Roman"/>
            </a:endParaRPr>
          </a:p>
          <a:p>
            <a:pPr marL="285750" marR="0" lvl="0" indent="-285750" algn="l" rtl="0">
              <a:lnSpc>
                <a:spcPct val="150000"/>
              </a:lnSpc>
              <a:spcBef>
                <a:spcPts val="0"/>
              </a:spcBef>
              <a:spcAft>
                <a:spcPts val="0"/>
              </a:spcAft>
              <a:buFont typeface="Arial" panose="020B0604020202020204" pitchFamily="34" charset="0"/>
              <a:buChar char="•"/>
            </a:pPr>
            <a:r>
              <a:rPr lang="en-US" sz="1200" dirty="0">
                <a:latin typeface="Times New Roman"/>
                <a:ea typeface="Times New Roman"/>
                <a:cs typeface="Times New Roman"/>
                <a:sym typeface="Times New Roman"/>
              </a:rPr>
              <a:t>Converting the basic pascal annotation of the images to VOC XML files using custom converter.</a:t>
            </a:r>
            <a:endParaRPr sz="1200" dirty="0">
              <a:latin typeface="Times New Roman"/>
              <a:ea typeface="Times New Roman"/>
              <a:cs typeface="Times New Roman"/>
              <a:sym typeface="Times New Roman"/>
            </a:endParaRPr>
          </a:p>
          <a:p>
            <a:pPr marL="285750" marR="0" lvl="0" indent="-285750" algn="l" rtl="0">
              <a:lnSpc>
                <a:spcPct val="150000"/>
              </a:lnSpc>
              <a:spcBef>
                <a:spcPts val="0"/>
              </a:spcBef>
              <a:spcAft>
                <a:spcPts val="0"/>
              </a:spcAft>
              <a:buFont typeface="Arial" panose="020B0604020202020204" pitchFamily="34" charset="0"/>
              <a:buChar char="•"/>
            </a:pPr>
            <a:r>
              <a:rPr lang="en-US" sz="1200" dirty="0">
                <a:latin typeface="Times New Roman"/>
                <a:ea typeface="Times New Roman"/>
                <a:cs typeface="Times New Roman"/>
                <a:sym typeface="Times New Roman"/>
              </a:rPr>
              <a:t>Converting the VOC XML files to YOLO based annotation so that the COCO model will be able to train on it.</a:t>
            </a:r>
            <a:endParaRPr sz="1200" dirty="0">
              <a:latin typeface="Times New Roman"/>
              <a:ea typeface="Times New Roman"/>
              <a:cs typeface="Times New Roman"/>
              <a:sym typeface="Times New Roman"/>
            </a:endParaRPr>
          </a:p>
          <a:p>
            <a:pPr marL="285750" marR="0" lvl="0" indent="-285750" algn="l" rtl="0">
              <a:lnSpc>
                <a:spcPct val="150000"/>
              </a:lnSpc>
              <a:spcBef>
                <a:spcPts val="0"/>
              </a:spcBef>
              <a:spcAft>
                <a:spcPts val="0"/>
              </a:spcAft>
              <a:buFont typeface="Arial" panose="020B0604020202020204" pitchFamily="34" charset="0"/>
              <a:buChar char="•"/>
            </a:pPr>
            <a:r>
              <a:rPr lang="en-US" sz="1200" dirty="0">
                <a:latin typeface="Times New Roman"/>
                <a:ea typeface="Times New Roman"/>
                <a:cs typeface="Times New Roman"/>
                <a:sym typeface="Times New Roman"/>
              </a:rPr>
              <a:t>Split the dataset in two parts train and test. Use 70% of the images for training and 30% of the images for testing.</a:t>
            </a:r>
            <a:endParaRPr sz="1200" dirty="0">
              <a:latin typeface="Times New Roman"/>
              <a:ea typeface="Times New Roman"/>
              <a:cs typeface="Times New Roman"/>
              <a:sym typeface="Times New Roman"/>
            </a:endParaRPr>
          </a:p>
          <a:p>
            <a:pPr marL="285750" marR="0" lvl="0" indent="-285750" algn="l" rtl="0">
              <a:lnSpc>
                <a:spcPct val="150000"/>
              </a:lnSpc>
              <a:spcBef>
                <a:spcPts val="0"/>
              </a:spcBef>
              <a:spcAft>
                <a:spcPts val="0"/>
              </a:spcAft>
              <a:buFont typeface="Arial" panose="020B0604020202020204" pitchFamily="34" charset="0"/>
              <a:buChar char="•"/>
            </a:pPr>
            <a:r>
              <a:rPr lang="en-US" sz="1200" dirty="0">
                <a:latin typeface="Times New Roman"/>
                <a:ea typeface="Times New Roman"/>
                <a:cs typeface="Times New Roman"/>
                <a:sym typeface="Times New Roman"/>
              </a:rPr>
              <a:t>Train the model on 70% of the images and validate the model using 30% of the images.</a:t>
            </a:r>
            <a:endParaRPr sz="1200" dirty="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dirty="0">
              <a:latin typeface="Times New Roman"/>
              <a:ea typeface="Times New Roman"/>
              <a:cs typeface="Times New Roman"/>
              <a:sym typeface="Times New Roman"/>
            </a:endParaRPr>
          </a:p>
        </p:txBody>
      </p:sp>
      <p:sp>
        <p:nvSpPr>
          <p:cNvPr id="2" name="Google Shape;223;p24">
            <a:extLst>
              <a:ext uri="{FF2B5EF4-FFF2-40B4-BE49-F238E27FC236}">
                <a16:creationId xmlns:a16="http://schemas.microsoft.com/office/drawing/2014/main" id="{4F2AB6AC-758C-C7AA-EE32-B10A3651CA0B}"/>
              </a:ext>
            </a:extLst>
          </p:cNvPr>
          <p:cNvSpPr txBox="1"/>
          <p:nvPr/>
        </p:nvSpPr>
        <p:spPr>
          <a:xfrm>
            <a:off x="-373301" y="4866501"/>
            <a:ext cx="9578714"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chemeClr val="dk2"/>
                </a:solidFill>
                <a:latin typeface="Times New Roman"/>
                <a:ea typeface="Times New Roman"/>
                <a:cs typeface="Times New Roman"/>
                <a:sym typeface="Times New Roman"/>
              </a:rPr>
              <a:t>Sinhgad College Of Engineering 				                Department Of Computer Engineering</a:t>
            </a:r>
            <a:endParaRPr dirty="0"/>
          </a:p>
        </p:txBody>
      </p:sp>
      <p:cxnSp>
        <p:nvCxnSpPr>
          <p:cNvPr id="3" name="Google Shape;222;p24">
            <a:extLst>
              <a:ext uri="{FF2B5EF4-FFF2-40B4-BE49-F238E27FC236}">
                <a16:creationId xmlns:a16="http://schemas.microsoft.com/office/drawing/2014/main" id="{E281E95E-2E28-308C-A61A-482C4C797CA2}"/>
              </a:ext>
            </a:extLst>
          </p:cNvPr>
          <p:cNvCxnSpPr/>
          <p:nvPr/>
        </p:nvCxnSpPr>
        <p:spPr>
          <a:xfrm>
            <a:off x="-2400" y="4559939"/>
            <a:ext cx="4574400" cy="0"/>
          </a:xfrm>
          <a:prstGeom prst="straightConnector1">
            <a:avLst/>
          </a:prstGeom>
          <a:noFill/>
          <a:ln w="9525" cap="flat" cmpd="sng">
            <a:solidFill>
              <a:srgbClr val="434343"/>
            </a:solidFill>
            <a:prstDash val="solid"/>
            <a:round/>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7"/>
          <p:cNvSpPr txBox="1">
            <a:spLocks noGrp="1"/>
          </p:cNvSpPr>
          <p:nvPr>
            <p:ph type="ctrTitle" idx="6"/>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a:latin typeface="Times New Roman"/>
                <a:ea typeface="Times New Roman"/>
                <a:cs typeface="Times New Roman"/>
                <a:sym typeface="Times New Roman"/>
              </a:rPr>
              <a:t>Implementation Stage 03: Model Deployment</a:t>
            </a:r>
            <a:endParaRPr sz="2000">
              <a:latin typeface="Times New Roman"/>
              <a:ea typeface="Times New Roman"/>
              <a:cs typeface="Times New Roman"/>
              <a:sym typeface="Times New Roman"/>
            </a:endParaRPr>
          </a:p>
        </p:txBody>
      </p:sp>
      <p:sp>
        <p:nvSpPr>
          <p:cNvPr id="241" name="Google Shape;241;p27"/>
          <p:cNvSpPr txBox="1"/>
          <p:nvPr/>
        </p:nvSpPr>
        <p:spPr>
          <a:xfrm>
            <a:off x="1590925" y="1735550"/>
            <a:ext cx="6223200" cy="2015906"/>
          </a:xfrm>
          <a:prstGeom prst="rect">
            <a:avLst/>
          </a:prstGeom>
          <a:noFill/>
          <a:ln>
            <a:noFill/>
          </a:ln>
        </p:spPr>
        <p:txBody>
          <a:bodyPr spcFirstLastPara="1" wrap="square" lIns="91425" tIns="91425" rIns="91425" bIns="91425" anchor="t" anchorCtr="0">
            <a:spAutoFit/>
          </a:bodyPr>
          <a:lstStyle/>
          <a:p>
            <a:pPr marL="285750" marR="0" lvl="0" indent="-285750" algn="l" rtl="0">
              <a:lnSpc>
                <a:spcPct val="150000"/>
              </a:lnSpc>
              <a:spcBef>
                <a:spcPts val="0"/>
              </a:spcBef>
              <a:spcAft>
                <a:spcPts val="0"/>
              </a:spcAft>
              <a:buFont typeface="Arial" panose="020B0604020202020204" pitchFamily="34" charset="0"/>
              <a:buChar char="•"/>
            </a:pPr>
            <a:r>
              <a:rPr lang="en-US" dirty="0">
                <a:latin typeface="Times New Roman"/>
                <a:ea typeface="Times New Roman"/>
                <a:cs typeface="Times New Roman"/>
                <a:sym typeface="Times New Roman"/>
              </a:rPr>
              <a:t>In this phase we tested the model if the model can detect handgun as per expectations or not. </a:t>
            </a:r>
            <a:endParaRPr dirty="0">
              <a:latin typeface="Times New Roman"/>
              <a:ea typeface="Times New Roman"/>
              <a:cs typeface="Times New Roman"/>
              <a:sym typeface="Times New Roman"/>
            </a:endParaRPr>
          </a:p>
          <a:p>
            <a:pPr marL="285750" marR="0" lvl="0" indent="-285750" algn="l" rtl="0">
              <a:lnSpc>
                <a:spcPct val="150000"/>
              </a:lnSpc>
              <a:spcBef>
                <a:spcPts val="0"/>
              </a:spcBef>
              <a:spcAft>
                <a:spcPts val="0"/>
              </a:spcAft>
              <a:buFont typeface="Arial" panose="020B0604020202020204" pitchFamily="34" charset="0"/>
              <a:buChar char="•"/>
            </a:pPr>
            <a:r>
              <a:rPr lang="en-US" dirty="0">
                <a:latin typeface="Times New Roman"/>
                <a:ea typeface="Times New Roman"/>
                <a:cs typeface="Times New Roman"/>
                <a:sym typeface="Times New Roman"/>
              </a:rPr>
              <a:t>We integrated our model with CUDA framework to increase the detection speed by using Graphics Card(GPU).</a:t>
            </a:r>
            <a:endParaRPr dirty="0">
              <a:latin typeface="Times New Roman"/>
              <a:ea typeface="Times New Roman"/>
              <a:cs typeface="Times New Roman"/>
              <a:sym typeface="Times New Roman"/>
            </a:endParaRPr>
          </a:p>
          <a:p>
            <a:pPr marL="285750" marR="0" lvl="0" indent="-285750" algn="l" rtl="0">
              <a:lnSpc>
                <a:spcPct val="150000"/>
              </a:lnSpc>
              <a:spcBef>
                <a:spcPts val="0"/>
              </a:spcBef>
              <a:spcAft>
                <a:spcPts val="0"/>
              </a:spcAft>
              <a:buFont typeface="Arial" panose="020B0604020202020204" pitchFamily="34" charset="0"/>
              <a:buChar char="•"/>
            </a:pPr>
            <a:r>
              <a:rPr lang="en-US" dirty="0">
                <a:latin typeface="Times New Roman"/>
                <a:ea typeface="Times New Roman"/>
                <a:cs typeface="Times New Roman"/>
                <a:sym typeface="Times New Roman"/>
              </a:rPr>
              <a:t>We observed that the model is almost 3.5x faster when integrated with CUDA.</a:t>
            </a:r>
            <a:endParaRPr dirty="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dirty="0">
              <a:latin typeface="Times New Roman"/>
              <a:ea typeface="Times New Roman"/>
              <a:cs typeface="Times New Roman"/>
              <a:sym typeface="Times New Roman"/>
            </a:endParaRPr>
          </a:p>
        </p:txBody>
      </p:sp>
      <p:cxnSp>
        <p:nvCxnSpPr>
          <p:cNvPr id="2" name="Google Shape;222;p24">
            <a:extLst>
              <a:ext uri="{FF2B5EF4-FFF2-40B4-BE49-F238E27FC236}">
                <a16:creationId xmlns:a16="http://schemas.microsoft.com/office/drawing/2014/main" id="{DE95E31B-745A-5649-55A4-33F4F57CF49E}"/>
              </a:ext>
            </a:extLst>
          </p:cNvPr>
          <p:cNvCxnSpPr/>
          <p:nvPr/>
        </p:nvCxnSpPr>
        <p:spPr>
          <a:xfrm>
            <a:off x="-2400" y="4559939"/>
            <a:ext cx="4574400" cy="0"/>
          </a:xfrm>
          <a:prstGeom prst="straightConnector1">
            <a:avLst/>
          </a:prstGeom>
          <a:noFill/>
          <a:ln w="9525" cap="flat" cmpd="sng">
            <a:solidFill>
              <a:srgbClr val="434343"/>
            </a:solidFill>
            <a:prstDash val="solid"/>
            <a:round/>
            <a:headEnd type="none" w="sm" len="sm"/>
            <a:tailEnd type="none" w="sm" len="sm"/>
          </a:ln>
        </p:spPr>
      </p:cxnSp>
      <p:sp>
        <p:nvSpPr>
          <p:cNvPr id="3" name="Google Shape;223;p24">
            <a:extLst>
              <a:ext uri="{FF2B5EF4-FFF2-40B4-BE49-F238E27FC236}">
                <a16:creationId xmlns:a16="http://schemas.microsoft.com/office/drawing/2014/main" id="{93952400-04FD-47A7-41D2-35B75D1764BA}"/>
              </a:ext>
            </a:extLst>
          </p:cNvPr>
          <p:cNvSpPr txBox="1"/>
          <p:nvPr/>
        </p:nvSpPr>
        <p:spPr>
          <a:xfrm>
            <a:off x="-373301" y="4866501"/>
            <a:ext cx="9578714"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chemeClr val="dk2"/>
                </a:solidFill>
                <a:latin typeface="Times New Roman"/>
                <a:ea typeface="Times New Roman"/>
                <a:cs typeface="Times New Roman"/>
                <a:sym typeface="Times New Roman"/>
              </a:rPr>
              <a:t>Sinhgad College Of Engineering 				                Department Of Computer Engineering</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a:spLocks noGrp="1"/>
          </p:cNvSpPr>
          <p:nvPr>
            <p:ph type="ctrTitle" idx="6"/>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a:latin typeface="Times New Roman"/>
                <a:ea typeface="Times New Roman"/>
                <a:cs typeface="Times New Roman"/>
                <a:sym typeface="Times New Roman"/>
              </a:rPr>
              <a:t>Implementation Stage 04: Alert Logic Building</a:t>
            </a:r>
            <a:endParaRPr sz="2000">
              <a:latin typeface="Times New Roman"/>
              <a:ea typeface="Times New Roman"/>
              <a:cs typeface="Times New Roman"/>
              <a:sym typeface="Times New Roman"/>
            </a:endParaRPr>
          </a:p>
        </p:txBody>
      </p:sp>
      <p:sp>
        <p:nvSpPr>
          <p:cNvPr id="247" name="Google Shape;247;p28"/>
          <p:cNvSpPr txBox="1"/>
          <p:nvPr/>
        </p:nvSpPr>
        <p:spPr>
          <a:xfrm>
            <a:off x="1611300" y="1725375"/>
            <a:ext cx="6202800" cy="2339072"/>
          </a:xfrm>
          <a:prstGeom prst="rect">
            <a:avLst/>
          </a:prstGeom>
          <a:noFill/>
          <a:ln>
            <a:noFill/>
          </a:ln>
        </p:spPr>
        <p:txBody>
          <a:bodyPr spcFirstLastPara="1" wrap="square" lIns="91425" tIns="91425" rIns="91425" bIns="91425" anchor="t" anchorCtr="0">
            <a:spAutoFit/>
          </a:bodyPr>
          <a:lstStyle/>
          <a:p>
            <a:pPr marL="285750" marR="0" lvl="0" indent="-285750" algn="l" rtl="0">
              <a:lnSpc>
                <a:spcPct val="150000"/>
              </a:lnSpc>
              <a:spcBef>
                <a:spcPts val="0"/>
              </a:spcBef>
              <a:spcAft>
                <a:spcPts val="0"/>
              </a:spcAft>
              <a:buFont typeface="Arial" panose="020B0604020202020204" pitchFamily="34" charset="0"/>
              <a:buChar char="•"/>
            </a:pPr>
            <a:r>
              <a:rPr lang="en-US" dirty="0">
                <a:latin typeface="Times New Roman"/>
                <a:ea typeface="Times New Roman"/>
                <a:cs typeface="Times New Roman"/>
                <a:sym typeface="Times New Roman"/>
              </a:rPr>
              <a:t>In this phase we built logic for giving the alert using python libraries.</a:t>
            </a:r>
            <a:endParaRPr dirty="0">
              <a:latin typeface="Times New Roman"/>
              <a:ea typeface="Times New Roman"/>
              <a:cs typeface="Times New Roman"/>
              <a:sym typeface="Times New Roman"/>
            </a:endParaRPr>
          </a:p>
          <a:p>
            <a:pPr marL="285750" marR="0" lvl="0" indent="-285750" algn="l" rtl="0">
              <a:lnSpc>
                <a:spcPct val="150000"/>
              </a:lnSpc>
              <a:spcBef>
                <a:spcPts val="0"/>
              </a:spcBef>
              <a:spcAft>
                <a:spcPts val="0"/>
              </a:spcAft>
              <a:buFont typeface="Arial" panose="020B0604020202020204" pitchFamily="34" charset="0"/>
              <a:buChar char="•"/>
            </a:pPr>
            <a:r>
              <a:rPr lang="en-US" dirty="0">
                <a:latin typeface="Times New Roman"/>
                <a:ea typeface="Times New Roman"/>
                <a:cs typeface="Times New Roman"/>
                <a:sym typeface="Times New Roman"/>
              </a:rPr>
              <a:t>The Alert sub-system takes input from a text file having the list of suspicious objects. If any of the object in that list is detected in the window, then an alert is triggered.</a:t>
            </a:r>
            <a:endParaRPr dirty="0">
              <a:latin typeface="Times New Roman"/>
              <a:ea typeface="Times New Roman"/>
              <a:cs typeface="Times New Roman"/>
              <a:sym typeface="Times New Roman"/>
            </a:endParaRPr>
          </a:p>
          <a:p>
            <a:pPr marL="285750" marR="0" lvl="0" indent="-285750" algn="l" rtl="0">
              <a:lnSpc>
                <a:spcPct val="150000"/>
              </a:lnSpc>
              <a:spcBef>
                <a:spcPts val="0"/>
              </a:spcBef>
              <a:spcAft>
                <a:spcPts val="0"/>
              </a:spcAft>
              <a:buFont typeface="Arial" panose="020B0604020202020204" pitchFamily="34" charset="0"/>
              <a:buChar char="•"/>
            </a:pPr>
            <a:r>
              <a:rPr lang="en-US" dirty="0">
                <a:latin typeface="Times New Roman"/>
                <a:ea typeface="Times New Roman"/>
                <a:cs typeface="Times New Roman"/>
                <a:sym typeface="Times New Roman"/>
              </a:rPr>
              <a:t>A beep sound is used for alerting the user that suspicious object is detected.</a:t>
            </a:r>
            <a:endParaRPr dirty="0">
              <a:latin typeface="Times New Roman"/>
              <a:ea typeface="Times New Roman"/>
              <a:cs typeface="Times New Roman"/>
              <a:sym typeface="Times New Roman"/>
            </a:endParaRPr>
          </a:p>
          <a:p>
            <a:pPr marL="285750" marR="0" lvl="0" indent="-285750" algn="l" rtl="0">
              <a:lnSpc>
                <a:spcPct val="150000"/>
              </a:lnSpc>
              <a:spcBef>
                <a:spcPts val="0"/>
              </a:spcBef>
              <a:spcAft>
                <a:spcPts val="0"/>
              </a:spcAft>
              <a:buFont typeface="Arial" panose="020B0604020202020204" pitchFamily="34" charset="0"/>
              <a:buChar char="•"/>
            </a:pPr>
            <a:r>
              <a:rPr lang="en-US" dirty="0">
                <a:latin typeface="Times New Roman"/>
                <a:ea typeface="Times New Roman"/>
                <a:cs typeface="Times New Roman"/>
                <a:sym typeface="Times New Roman"/>
              </a:rPr>
              <a:t>Python Library winsound is used for this purpose.</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Roboto Condensed Light"/>
              <a:ea typeface="Roboto Condensed Light"/>
              <a:cs typeface="Roboto Condensed Light"/>
              <a:sym typeface="Roboto Condensed Light"/>
            </a:endParaRPr>
          </a:p>
        </p:txBody>
      </p:sp>
      <p:sp>
        <p:nvSpPr>
          <p:cNvPr id="2" name="Google Shape;223;p24">
            <a:extLst>
              <a:ext uri="{FF2B5EF4-FFF2-40B4-BE49-F238E27FC236}">
                <a16:creationId xmlns:a16="http://schemas.microsoft.com/office/drawing/2014/main" id="{7C07FC20-C6BF-7D08-70ED-F42A11C058AF}"/>
              </a:ext>
            </a:extLst>
          </p:cNvPr>
          <p:cNvSpPr txBox="1"/>
          <p:nvPr/>
        </p:nvSpPr>
        <p:spPr>
          <a:xfrm>
            <a:off x="-373301" y="4866501"/>
            <a:ext cx="9578714"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chemeClr val="dk2"/>
                </a:solidFill>
                <a:latin typeface="Times New Roman"/>
                <a:ea typeface="Times New Roman"/>
                <a:cs typeface="Times New Roman"/>
                <a:sym typeface="Times New Roman"/>
              </a:rPr>
              <a:t>Sinhgad College Of Engineering 				                Department Of Computer Engineering</a:t>
            </a:r>
            <a:endParaRPr dirty="0"/>
          </a:p>
        </p:txBody>
      </p:sp>
      <p:cxnSp>
        <p:nvCxnSpPr>
          <p:cNvPr id="3" name="Google Shape;222;p24">
            <a:extLst>
              <a:ext uri="{FF2B5EF4-FFF2-40B4-BE49-F238E27FC236}">
                <a16:creationId xmlns:a16="http://schemas.microsoft.com/office/drawing/2014/main" id="{45A6E559-F9B3-7A9E-20EA-FB742C5D42A9}"/>
              </a:ext>
            </a:extLst>
          </p:cNvPr>
          <p:cNvCxnSpPr/>
          <p:nvPr/>
        </p:nvCxnSpPr>
        <p:spPr>
          <a:xfrm>
            <a:off x="-2400" y="4559939"/>
            <a:ext cx="4574400" cy="0"/>
          </a:xfrm>
          <a:prstGeom prst="straightConnector1">
            <a:avLst/>
          </a:prstGeom>
          <a:noFill/>
          <a:ln w="9525" cap="flat" cmpd="sng">
            <a:solidFill>
              <a:srgbClr val="434343"/>
            </a:solidFill>
            <a:prstDash val="solid"/>
            <a:round/>
            <a:headEnd type="none" w="sm" len="sm"/>
            <a:tailEnd type="none"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a:spLocks noGrp="1"/>
          </p:cNvSpPr>
          <p:nvPr>
            <p:ph type="ctrTitle" idx="6"/>
          </p:nvPr>
        </p:nvSpPr>
        <p:spPr>
          <a:xfrm>
            <a:off x="1964851" y="352850"/>
            <a:ext cx="5214300" cy="4972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Times New Roman"/>
                <a:ea typeface="Times New Roman"/>
                <a:cs typeface="Times New Roman"/>
                <a:sym typeface="Times New Roman"/>
              </a:rPr>
              <a:t>Results</a:t>
            </a:r>
            <a:endParaRPr sz="2000" dirty="0">
              <a:latin typeface="Times New Roman"/>
              <a:ea typeface="Times New Roman"/>
              <a:cs typeface="Times New Roman"/>
              <a:sym typeface="Times New Roman"/>
            </a:endParaRPr>
          </a:p>
        </p:txBody>
      </p:sp>
      <p:sp>
        <p:nvSpPr>
          <p:cNvPr id="247" name="Google Shape;247;p28"/>
          <p:cNvSpPr txBox="1"/>
          <p:nvPr/>
        </p:nvSpPr>
        <p:spPr>
          <a:xfrm>
            <a:off x="1470600" y="4301317"/>
            <a:ext cx="6202800"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dirty="0">
                <a:latin typeface="Times New Roman" panose="02020603050405020304" pitchFamily="18" charset="0"/>
                <a:ea typeface="Roboto Condensed Light"/>
                <a:cs typeface="Times New Roman" panose="02020603050405020304" pitchFamily="18" charset="0"/>
                <a:sym typeface="Roboto Condensed Light"/>
              </a:rPr>
              <a:t>Fig. Before using CUDA</a:t>
            </a:r>
          </a:p>
        </p:txBody>
      </p:sp>
      <p:pic>
        <p:nvPicPr>
          <p:cNvPr id="3" name="Picture 2" descr="Graphical user interface, text&#10;&#10;Description automatically generated">
            <a:extLst>
              <a:ext uri="{FF2B5EF4-FFF2-40B4-BE49-F238E27FC236}">
                <a16:creationId xmlns:a16="http://schemas.microsoft.com/office/drawing/2014/main" id="{01036F91-D433-5C48-0477-49C5F9A83419}"/>
              </a:ext>
            </a:extLst>
          </p:cNvPr>
          <p:cNvPicPr>
            <a:picLocks noChangeAspect="1"/>
          </p:cNvPicPr>
          <p:nvPr/>
        </p:nvPicPr>
        <p:blipFill>
          <a:blip r:embed="rId3"/>
          <a:stretch>
            <a:fillRect/>
          </a:stretch>
        </p:blipFill>
        <p:spPr>
          <a:xfrm>
            <a:off x="742951" y="1730249"/>
            <a:ext cx="7929562" cy="2500313"/>
          </a:xfrm>
          <a:prstGeom prst="rect">
            <a:avLst/>
          </a:prstGeom>
        </p:spPr>
      </p:pic>
      <p:sp>
        <p:nvSpPr>
          <p:cNvPr id="2" name="Google Shape;247;p28">
            <a:extLst>
              <a:ext uri="{FF2B5EF4-FFF2-40B4-BE49-F238E27FC236}">
                <a16:creationId xmlns:a16="http://schemas.microsoft.com/office/drawing/2014/main" id="{D33A731B-B11A-88E7-D68B-3DF05F4ED312}"/>
              </a:ext>
            </a:extLst>
          </p:cNvPr>
          <p:cNvSpPr txBox="1"/>
          <p:nvPr/>
        </p:nvSpPr>
        <p:spPr>
          <a:xfrm>
            <a:off x="1606332" y="920861"/>
            <a:ext cx="6202800" cy="738633"/>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Arial" panose="020B0604020202020204" pitchFamily="34" charset="0"/>
              <a:buChar char="•"/>
            </a:pPr>
            <a:r>
              <a:rPr lang="en-US" sz="1200" dirty="0">
                <a:solidFill>
                  <a:schemeClr val="tx1"/>
                </a:solidFill>
                <a:latin typeface="Times New Roman" panose="02020603050405020304" pitchFamily="18" charset="0"/>
                <a:ea typeface="Roboto Condensed Light"/>
                <a:cs typeface="Times New Roman" panose="02020603050405020304" pitchFamily="18" charset="0"/>
                <a:sym typeface="Roboto Condensed Light"/>
              </a:rPr>
              <a:t>In the proposed system we observed that the system gets performance improvement of </a:t>
            </a:r>
            <a:r>
              <a:rPr lang="en-US" sz="1200" dirty="0" err="1">
                <a:solidFill>
                  <a:schemeClr val="tx1"/>
                </a:solidFill>
                <a:latin typeface="Times New Roman" panose="02020603050405020304" pitchFamily="18" charset="0"/>
                <a:ea typeface="Roboto Condensed Light"/>
                <a:cs typeface="Times New Roman" panose="02020603050405020304" pitchFamily="18" charset="0"/>
                <a:sym typeface="Roboto Condensed Light"/>
              </a:rPr>
              <a:t>upto</a:t>
            </a:r>
            <a:r>
              <a:rPr lang="en-US" sz="1200" dirty="0">
                <a:solidFill>
                  <a:schemeClr val="tx1"/>
                </a:solidFill>
                <a:latin typeface="Times New Roman" panose="02020603050405020304" pitchFamily="18" charset="0"/>
                <a:ea typeface="Roboto Condensed Light"/>
                <a:cs typeface="Times New Roman" panose="02020603050405020304" pitchFamily="18" charset="0"/>
                <a:sym typeface="Roboto Condensed Light"/>
              </a:rPr>
              <a:t> 3.5 times when it is integrated with CUDA. Below screenshots show the FPS of object detection before and after integration with CUDA.</a:t>
            </a:r>
            <a:endParaRPr sz="1200" dirty="0">
              <a:solidFill>
                <a:schemeClr val="tx1"/>
              </a:solidFill>
              <a:latin typeface="Times New Roman" panose="02020603050405020304" pitchFamily="18" charset="0"/>
              <a:ea typeface="Roboto Condensed Light"/>
              <a:cs typeface="Times New Roman" panose="02020603050405020304" pitchFamily="18" charset="0"/>
              <a:sym typeface="Roboto Condensed Light"/>
            </a:endParaRPr>
          </a:p>
        </p:txBody>
      </p:sp>
      <p:sp>
        <p:nvSpPr>
          <p:cNvPr id="4" name="Google Shape;223;p24">
            <a:extLst>
              <a:ext uri="{FF2B5EF4-FFF2-40B4-BE49-F238E27FC236}">
                <a16:creationId xmlns:a16="http://schemas.microsoft.com/office/drawing/2014/main" id="{46393457-0A05-1240-4ED8-B0CDC7E9FFBB}"/>
              </a:ext>
            </a:extLst>
          </p:cNvPr>
          <p:cNvSpPr txBox="1"/>
          <p:nvPr/>
        </p:nvSpPr>
        <p:spPr>
          <a:xfrm>
            <a:off x="-373301" y="4866501"/>
            <a:ext cx="9578714"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chemeClr val="dk2"/>
                </a:solidFill>
                <a:latin typeface="Times New Roman"/>
                <a:ea typeface="Times New Roman"/>
                <a:cs typeface="Times New Roman"/>
                <a:sym typeface="Times New Roman"/>
              </a:rPr>
              <a:t>Sinhgad College Of Engineering 				                Department Of Computer Engineering</a:t>
            </a:r>
            <a:endParaRPr dirty="0"/>
          </a:p>
        </p:txBody>
      </p:sp>
    </p:spTree>
    <p:extLst>
      <p:ext uri="{BB962C8B-B14F-4D97-AF65-F5344CB8AC3E}">
        <p14:creationId xmlns:p14="http://schemas.microsoft.com/office/powerpoint/2010/main" val="1020957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a:spLocks noGrp="1"/>
          </p:cNvSpPr>
          <p:nvPr>
            <p:ph type="ctrTitle" idx="6"/>
          </p:nvPr>
        </p:nvSpPr>
        <p:spPr>
          <a:xfrm>
            <a:off x="1964851" y="352850"/>
            <a:ext cx="5214300" cy="4972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Times New Roman"/>
                <a:ea typeface="Times New Roman"/>
                <a:cs typeface="Times New Roman"/>
                <a:sym typeface="Times New Roman"/>
              </a:rPr>
              <a:t>Results</a:t>
            </a:r>
            <a:endParaRPr sz="2000" dirty="0">
              <a:latin typeface="Times New Roman"/>
              <a:ea typeface="Times New Roman"/>
              <a:cs typeface="Times New Roman"/>
              <a:sym typeface="Times New Roman"/>
            </a:endParaRPr>
          </a:p>
        </p:txBody>
      </p:sp>
      <p:sp>
        <p:nvSpPr>
          <p:cNvPr id="247" name="Google Shape;247;p28"/>
          <p:cNvSpPr txBox="1"/>
          <p:nvPr/>
        </p:nvSpPr>
        <p:spPr>
          <a:xfrm>
            <a:off x="1520607" y="3862998"/>
            <a:ext cx="6202800"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dirty="0">
                <a:latin typeface="Times New Roman" panose="02020603050405020304" pitchFamily="18" charset="0"/>
                <a:ea typeface="Roboto Condensed Light"/>
                <a:cs typeface="Times New Roman" panose="02020603050405020304" pitchFamily="18" charset="0"/>
                <a:sym typeface="Roboto Condensed Light"/>
              </a:rPr>
              <a:t>Fig. After integration of the system with CUDA</a:t>
            </a:r>
          </a:p>
        </p:txBody>
      </p:sp>
      <p:pic>
        <p:nvPicPr>
          <p:cNvPr id="4" name="Picture 3" descr="Graphical user interface, text&#10;&#10;Description automatically generated">
            <a:extLst>
              <a:ext uri="{FF2B5EF4-FFF2-40B4-BE49-F238E27FC236}">
                <a16:creationId xmlns:a16="http://schemas.microsoft.com/office/drawing/2014/main" id="{A3DFA312-4DA4-3709-7BE5-A2B692267135}"/>
              </a:ext>
            </a:extLst>
          </p:cNvPr>
          <p:cNvPicPr>
            <a:picLocks noChangeAspect="1"/>
          </p:cNvPicPr>
          <p:nvPr/>
        </p:nvPicPr>
        <p:blipFill>
          <a:blip r:embed="rId3"/>
          <a:stretch>
            <a:fillRect/>
          </a:stretch>
        </p:blipFill>
        <p:spPr>
          <a:xfrm>
            <a:off x="707231" y="1185863"/>
            <a:ext cx="7693820" cy="2526029"/>
          </a:xfrm>
          <a:prstGeom prst="rect">
            <a:avLst/>
          </a:prstGeom>
        </p:spPr>
      </p:pic>
      <p:sp>
        <p:nvSpPr>
          <p:cNvPr id="2" name="Google Shape;223;p24">
            <a:extLst>
              <a:ext uri="{FF2B5EF4-FFF2-40B4-BE49-F238E27FC236}">
                <a16:creationId xmlns:a16="http://schemas.microsoft.com/office/drawing/2014/main" id="{2AC00CBA-6ECF-C87F-592F-4E0C7897B812}"/>
              </a:ext>
            </a:extLst>
          </p:cNvPr>
          <p:cNvSpPr txBox="1"/>
          <p:nvPr/>
        </p:nvSpPr>
        <p:spPr>
          <a:xfrm>
            <a:off x="-373301" y="4866501"/>
            <a:ext cx="9578714"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chemeClr val="dk2"/>
                </a:solidFill>
                <a:latin typeface="Times New Roman"/>
                <a:ea typeface="Times New Roman"/>
                <a:cs typeface="Times New Roman"/>
                <a:sym typeface="Times New Roman"/>
              </a:rPr>
              <a:t>Sinhgad College Of Engineering 				                Department Of Computer Engineering</a:t>
            </a:r>
            <a:endParaRPr dirty="0"/>
          </a:p>
        </p:txBody>
      </p:sp>
    </p:spTree>
    <p:extLst>
      <p:ext uri="{BB962C8B-B14F-4D97-AF65-F5344CB8AC3E}">
        <p14:creationId xmlns:p14="http://schemas.microsoft.com/office/powerpoint/2010/main" val="287451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ctrTitle"/>
          </p:nvPr>
        </p:nvSpPr>
        <p:spPr>
          <a:xfrm flipH="1">
            <a:off x="188280" y="389079"/>
            <a:ext cx="5005500" cy="77265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3600"/>
              <a:buNone/>
            </a:pPr>
            <a:r>
              <a:rPr lang="en-US" sz="2800" b="1">
                <a:solidFill>
                  <a:schemeClr val="dk1"/>
                </a:solidFill>
                <a:latin typeface="Times New Roman"/>
                <a:ea typeface="Times New Roman"/>
                <a:cs typeface="Times New Roman"/>
                <a:sym typeface="Times New Roman"/>
              </a:rPr>
              <a:t>Contents</a:t>
            </a:r>
            <a:br>
              <a:rPr lang="en-US" sz="3600" b="1">
                <a:solidFill>
                  <a:schemeClr val="dk1"/>
                </a:solidFill>
                <a:latin typeface="Aparajita"/>
                <a:ea typeface="Aparajita"/>
                <a:cs typeface="Aparajita"/>
                <a:sym typeface="Aparajita"/>
              </a:rPr>
            </a:br>
            <a:endParaRPr/>
          </a:p>
        </p:txBody>
      </p:sp>
      <p:sp>
        <p:nvSpPr>
          <p:cNvPr id="72" name="Google Shape;72;p14"/>
          <p:cNvSpPr txBox="1">
            <a:spLocks noGrp="1"/>
          </p:cNvSpPr>
          <p:nvPr>
            <p:ph type="subTitle" idx="1"/>
          </p:nvPr>
        </p:nvSpPr>
        <p:spPr>
          <a:xfrm>
            <a:off x="188913" y="985838"/>
            <a:ext cx="4224337" cy="3001546"/>
          </a:xfrm>
          <a:prstGeom prst="rect">
            <a:avLst/>
          </a:prstGeom>
          <a:noFill/>
          <a:ln>
            <a:noFill/>
          </a:ln>
        </p:spPr>
        <p:txBody>
          <a:bodyPr spcFirstLastPara="1" wrap="square" lIns="91425" tIns="91425" rIns="91425" bIns="91425" anchor="t" anchorCtr="0">
            <a:noAutofit/>
          </a:bodyPr>
          <a:lstStyle/>
          <a:p>
            <a:pPr marL="274320" marR="0" lvl="0" indent="-274320" algn="just" rtl="0">
              <a:lnSpc>
                <a:spcPct val="100000"/>
              </a:lnSpc>
              <a:spcBef>
                <a:spcPts val="600"/>
              </a:spcBef>
              <a:spcAft>
                <a:spcPts val="0"/>
              </a:spcAft>
              <a:buClr>
                <a:schemeClr val="dk1"/>
              </a:buClr>
              <a:buSzPts val="980"/>
              <a:buFont typeface="Noto Sans Symbols"/>
              <a:buChar char="❑"/>
            </a:pPr>
            <a:r>
              <a:rPr lang="en-US" sz="1400" b="0" i="0" u="none" strike="noStrike" cap="none">
                <a:solidFill>
                  <a:schemeClr val="dk1"/>
                </a:solidFill>
                <a:latin typeface="Times New Roman"/>
                <a:ea typeface="Times New Roman"/>
                <a:cs typeface="Times New Roman"/>
                <a:sym typeface="Times New Roman"/>
              </a:rPr>
              <a:t>Abstract</a:t>
            </a:r>
            <a:endParaRPr/>
          </a:p>
          <a:p>
            <a:pPr marL="274320" marR="0" lvl="0" indent="-274320" algn="just" rtl="0">
              <a:lnSpc>
                <a:spcPct val="100000"/>
              </a:lnSpc>
              <a:spcBef>
                <a:spcPts val="600"/>
              </a:spcBef>
              <a:spcAft>
                <a:spcPts val="0"/>
              </a:spcAft>
              <a:buClr>
                <a:schemeClr val="dk1"/>
              </a:buClr>
              <a:buSzPts val="980"/>
              <a:buFont typeface="Noto Sans Symbols"/>
              <a:buChar char="❑"/>
            </a:pPr>
            <a:r>
              <a:rPr lang="en-US" sz="1400" b="0" i="0" u="none" strike="noStrike" cap="none">
                <a:solidFill>
                  <a:schemeClr val="dk1"/>
                </a:solidFill>
                <a:latin typeface="Times New Roman"/>
                <a:ea typeface="Times New Roman"/>
                <a:cs typeface="Times New Roman"/>
                <a:sym typeface="Times New Roman"/>
              </a:rPr>
              <a:t>Introduction</a:t>
            </a:r>
            <a:endParaRPr/>
          </a:p>
          <a:p>
            <a:pPr marL="274320" marR="0" lvl="0" indent="-274320" algn="just" rtl="0">
              <a:lnSpc>
                <a:spcPct val="100000"/>
              </a:lnSpc>
              <a:spcBef>
                <a:spcPts val="600"/>
              </a:spcBef>
              <a:spcAft>
                <a:spcPts val="0"/>
              </a:spcAft>
              <a:buClr>
                <a:schemeClr val="dk1"/>
              </a:buClr>
              <a:buSzPts val="980"/>
              <a:buFont typeface="Noto Sans Symbols"/>
              <a:buChar char="❑"/>
            </a:pPr>
            <a:r>
              <a:rPr lang="en-US" sz="1400" b="0" i="0" u="none" strike="noStrike" cap="none">
                <a:solidFill>
                  <a:schemeClr val="dk1"/>
                </a:solidFill>
                <a:latin typeface="Times New Roman"/>
                <a:ea typeface="Times New Roman"/>
                <a:cs typeface="Times New Roman"/>
                <a:sym typeface="Times New Roman"/>
              </a:rPr>
              <a:t>Literature Survey</a:t>
            </a:r>
            <a:endParaRPr/>
          </a:p>
          <a:p>
            <a:pPr marL="274320" marR="0" lvl="0" indent="-274320" algn="just" rtl="0">
              <a:lnSpc>
                <a:spcPct val="100000"/>
              </a:lnSpc>
              <a:spcBef>
                <a:spcPts val="600"/>
              </a:spcBef>
              <a:spcAft>
                <a:spcPts val="0"/>
              </a:spcAft>
              <a:buClr>
                <a:schemeClr val="dk1"/>
              </a:buClr>
              <a:buSzPts val="980"/>
              <a:buFont typeface="Noto Sans Symbols"/>
              <a:buChar char="❑"/>
            </a:pPr>
            <a:r>
              <a:rPr lang="en-US" sz="1400" b="0" i="0" u="none" strike="noStrike" cap="none">
                <a:solidFill>
                  <a:schemeClr val="dk1"/>
                </a:solidFill>
                <a:latin typeface="Times New Roman"/>
                <a:ea typeface="Times New Roman"/>
                <a:cs typeface="Times New Roman"/>
                <a:sym typeface="Times New Roman"/>
              </a:rPr>
              <a:t>Problem Statement</a:t>
            </a:r>
            <a:endParaRPr/>
          </a:p>
          <a:p>
            <a:pPr marL="274320" marR="0" lvl="0" indent="-274320" algn="just" rtl="0">
              <a:lnSpc>
                <a:spcPct val="100000"/>
              </a:lnSpc>
              <a:spcBef>
                <a:spcPts val="600"/>
              </a:spcBef>
              <a:spcAft>
                <a:spcPts val="0"/>
              </a:spcAft>
              <a:buClr>
                <a:srgbClr val="000000"/>
              </a:buClr>
              <a:buSzPts val="980"/>
              <a:buFont typeface="Noto Sans Symbols"/>
              <a:buChar char="❑"/>
            </a:pPr>
            <a:r>
              <a:rPr lang="en-US" sz="1400" b="0" i="0" u="none" strike="noStrike" cap="none">
                <a:solidFill>
                  <a:schemeClr val="dk1"/>
                </a:solidFill>
                <a:latin typeface="Times New Roman"/>
                <a:ea typeface="Times New Roman"/>
                <a:cs typeface="Times New Roman"/>
                <a:sym typeface="Times New Roman"/>
              </a:rPr>
              <a:t>Objectives</a:t>
            </a:r>
            <a:endParaRPr/>
          </a:p>
          <a:p>
            <a:pPr marL="274320" marR="0" lvl="0" indent="-274320" algn="just" rtl="0">
              <a:lnSpc>
                <a:spcPct val="100000"/>
              </a:lnSpc>
              <a:spcBef>
                <a:spcPts val="600"/>
              </a:spcBef>
              <a:spcAft>
                <a:spcPts val="0"/>
              </a:spcAft>
              <a:buClr>
                <a:schemeClr val="dk1"/>
              </a:buClr>
              <a:buSzPts val="980"/>
              <a:buFont typeface="Noto Sans Symbols"/>
              <a:buChar char="❑"/>
            </a:pPr>
            <a:r>
              <a:rPr lang="en-US" sz="1400" b="0" i="0" u="none" strike="noStrike" cap="none">
                <a:solidFill>
                  <a:schemeClr val="dk1"/>
                </a:solidFill>
                <a:latin typeface="Times New Roman"/>
                <a:ea typeface="Times New Roman"/>
                <a:cs typeface="Times New Roman"/>
                <a:sym typeface="Times New Roman"/>
              </a:rPr>
              <a:t>Proposed System Architecture</a:t>
            </a:r>
            <a:endParaRPr/>
          </a:p>
          <a:p>
            <a:pPr marL="274320" marR="0" lvl="0" indent="-274320" algn="just" rtl="0">
              <a:lnSpc>
                <a:spcPct val="100000"/>
              </a:lnSpc>
              <a:spcBef>
                <a:spcPts val="600"/>
              </a:spcBef>
              <a:spcAft>
                <a:spcPts val="0"/>
              </a:spcAft>
              <a:buClr>
                <a:schemeClr val="dk1"/>
              </a:buClr>
              <a:buSzPts val="980"/>
              <a:buFont typeface="Noto Sans Symbols"/>
              <a:buChar char="❑"/>
            </a:pPr>
            <a:r>
              <a:rPr lang="en-US" sz="1400" b="0" i="0" u="none" strike="noStrike" cap="none">
                <a:solidFill>
                  <a:schemeClr val="dk1"/>
                </a:solidFill>
                <a:latin typeface="Times New Roman"/>
                <a:ea typeface="Times New Roman"/>
                <a:cs typeface="Times New Roman"/>
                <a:sym typeface="Times New Roman"/>
              </a:rPr>
              <a:t>Requirements</a:t>
            </a:r>
            <a:endParaRPr/>
          </a:p>
          <a:p>
            <a:pPr marL="274320" marR="0" lvl="0" indent="-274320" algn="just" rtl="0">
              <a:lnSpc>
                <a:spcPct val="100000"/>
              </a:lnSpc>
              <a:spcBef>
                <a:spcPts val="600"/>
              </a:spcBef>
              <a:spcAft>
                <a:spcPts val="0"/>
              </a:spcAft>
              <a:buClr>
                <a:schemeClr val="dk1"/>
              </a:buClr>
              <a:buSzPts val="980"/>
              <a:buFont typeface="Noto Sans Symbols"/>
              <a:buChar char="❑"/>
            </a:pPr>
            <a:r>
              <a:rPr lang="en-US" sz="1400" b="0" i="0" u="none" strike="noStrike" cap="none">
                <a:solidFill>
                  <a:schemeClr val="dk1"/>
                </a:solidFill>
                <a:latin typeface="Times New Roman"/>
                <a:ea typeface="Times New Roman"/>
                <a:cs typeface="Times New Roman"/>
                <a:sym typeface="Times New Roman"/>
              </a:rPr>
              <a:t>Proposed Algorithm/Methodology</a:t>
            </a:r>
            <a:endParaRPr/>
          </a:p>
          <a:p>
            <a:pPr marL="274320" marR="0" lvl="0" indent="-274320" algn="just" rtl="0">
              <a:lnSpc>
                <a:spcPct val="100000"/>
              </a:lnSpc>
              <a:spcBef>
                <a:spcPts val="600"/>
              </a:spcBef>
              <a:spcAft>
                <a:spcPts val="0"/>
              </a:spcAft>
              <a:buClr>
                <a:schemeClr val="dk1"/>
              </a:buClr>
              <a:buSzPts val="980"/>
              <a:buFont typeface="Noto Sans Symbols"/>
              <a:buChar char="❑"/>
            </a:pPr>
            <a:r>
              <a:rPr lang="en-US" sz="1400" b="0" i="0" u="none" strike="noStrike" cap="none">
                <a:solidFill>
                  <a:schemeClr val="dk1"/>
                </a:solidFill>
                <a:latin typeface="Times New Roman"/>
                <a:ea typeface="Times New Roman"/>
                <a:cs typeface="Times New Roman"/>
                <a:sym typeface="Times New Roman"/>
              </a:rPr>
              <a:t>Conclusion</a:t>
            </a:r>
            <a:endParaRPr/>
          </a:p>
          <a:p>
            <a:pPr marL="274320" marR="0" lvl="0" indent="-274320" algn="just" rtl="0">
              <a:lnSpc>
                <a:spcPct val="100000"/>
              </a:lnSpc>
              <a:spcBef>
                <a:spcPts val="600"/>
              </a:spcBef>
              <a:spcAft>
                <a:spcPts val="0"/>
              </a:spcAft>
              <a:buClr>
                <a:schemeClr val="dk1"/>
              </a:buClr>
              <a:buSzPts val="980"/>
              <a:buFont typeface="Noto Sans Symbols"/>
              <a:buChar char="❑"/>
            </a:pPr>
            <a:r>
              <a:rPr lang="en-US" sz="1400" b="0" i="0" u="none" strike="noStrike" cap="none">
                <a:solidFill>
                  <a:schemeClr val="dk1"/>
                </a:solidFill>
                <a:latin typeface="Times New Roman"/>
                <a:ea typeface="Times New Roman"/>
                <a:cs typeface="Times New Roman"/>
                <a:sym typeface="Times New Roman"/>
              </a:rPr>
              <a:t>References</a:t>
            </a:r>
            <a:endParaRPr/>
          </a:p>
        </p:txBody>
      </p:sp>
      <p:cxnSp>
        <p:nvCxnSpPr>
          <p:cNvPr id="73" name="Google Shape;73;p14"/>
          <p:cNvCxnSpPr/>
          <p:nvPr/>
        </p:nvCxnSpPr>
        <p:spPr>
          <a:xfrm>
            <a:off x="0" y="4574189"/>
            <a:ext cx="4574400" cy="0"/>
          </a:xfrm>
          <a:prstGeom prst="straightConnector1">
            <a:avLst/>
          </a:prstGeom>
          <a:noFill/>
          <a:ln w="9525" cap="flat" cmpd="sng">
            <a:solidFill>
              <a:srgbClr val="434343"/>
            </a:solidFill>
            <a:prstDash val="solid"/>
            <a:round/>
            <a:headEnd type="none" w="sm" len="sm"/>
            <a:tailEnd type="none" w="sm" len="sm"/>
          </a:ln>
        </p:spPr>
      </p:cxnSp>
      <p:sp>
        <p:nvSpPr>
          <p:cNvPr id="74" name="Google Shape;74;p14"/>
          <p:cNvSpPr txBox="1"/>
          <p:nvPr/>
        </p:nvSpPr>
        <p:spPr>
          <a:xfrm>
            <a:off x="-58613" y="4724168"/>
            <a:ext cx="9256426" cy="37215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434343"/>
              </a:buClr>
              <a:buSzPts val="1200"/>
              <a:buFont typeface="Roboto Condensed Light"/>
              <a:buNone/>
            </a:pPr>
            <a:r>
              <a:rPr lang="en-US" sz="1200" b="1" i="0" u="none" strike="noStrike" cap="none">
                <a:solidFill>
                  <a:srgbClr val="434343"/>
                </a:solidFill>
                <a:latin typeface="Times New Roman"/>
                <a:ea typeface="Times New Roman"/>
                <a:cs typeface="Times New Roman"/>
                <a:sym typeface="Times New Roman"/>
              </a:rPr>
              <a:t>Sinhgad College Of Engineering 					Department Of Computer Engineering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a:spLocks noGrp="1"/>
          </p:cNvSpPr>
          <p:nvPr>
            <p:ph type="ctrTitle" idx="6"/>
          </p:nvPr>
        </p:nvSpPr>
        <p:spPr>
          <a:xfrm>
            <a:off x="1964851" y="352850"/>
            <a:ext cx="5214300" cy="4972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Times New Roman"/>
                <a:ea typeface="Times New Roman"/>
                <a:cs typeface="Times New Roman"/>
                <a:sym typeface="Times New Roman"/>
              </a:rPr>
              <a:t>Results</a:t>
            </a:r>
            <a:endParaRPr sz="2000" dirty="0">
              <a:latin typeface="Times New Roman"/>
              <a:ea typeface="Times New Roman"/>
              <a:cs typeface="Times New Roman"/>
              <a:sym typeface="Times New Roman"/>
            </a:endParaRPr>
          </a:p>
        </p:txBody>
      </p:sp>
      <p:sp>
        <p:nvSpPr>
          <p:cNvPr id="247" name="Google Shape;247;p28"/>
          <p:cNvSpPr txBox="1"/>
          <p:nvPr/>
        </p:nvSpPr>
        <p:spPr>
          <a:xfrm>
            <a:off x="1470600" y="4150989"/>
            <a:ext cx="6202800"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dirty="0">
                <a:latin typeface="Times New Roman" panose="02020603050405020304" pitchFamily="18" charset="0"/>
                <a:ea typeface="Roboto Condensed Light"/>
                <a:cs typeface="Times New Roman" panose="02020603050405020304" pitchFamily="18" charset="0"/>
                <a:sym typeface="Roboto Condensed Light"/>
              </a:rPr>
              <a:t>Fig. Snapshots of Outcome</a:t>
            </a:r>
          </a:p>
        </p:txBody>
      </p:sp>
      <p:pic>
        <p:nvPicPr>
          <p:cNvPr id="3" name="Picture 2">
            <a:extLst>
              <a:ext uri="{FF2B5EF4-FFF2-40B4-BE49-F238E27FC236}">
                <a16:creationId xmlns:a16="http://schemas.microsoft.com/office/drawing/2014/main" id="{FB359368-68F1-5AC1-0FAF-526F561450F0}"/>
              </a:ext>
            </a:extLst>
          </p:cNvPr>
          <p:cNvPicPr>
            <a:picLocks noChangeAspect="1"/>
          </p:cNvPicPr>
          <p:nvPr/>
        </p:nvPicPr>
        <p:blipFill rotWithShape="1">
          <a:blip r:embed="rId3"/>
          <a:srcRect t="3367"/>
          <a:stretch/>
        </p:blipFill>
        <p:spPr>
          <a:xfrm>
            <a:off x="4895620" y="1247775"/>
            <a:ext cx="3296110" cy="2595985"/>
          </a:xfrm>
          <a:prstGeom prst="rect">
            <a:avLst/>
          </a:prstGeom>
        </p:spPr>
      </p:pic>
      <p:pic>
        <p:nvPicPr>
          <p:cNvPr id="6" name="Picture 5">
            <a:extLst>
              <a:ext uri="{FF2B5EF4-FFF2-40B4-BE49-F238E27FC236}">
                <a16:creationId xmlns:a16="http://schemas.microsoft.com/office/drawing/2014/main" id="{4EE007A4-2B49-9B52-891C-DBAE32F8202B}"/>
              </a:ext>
            </a:extLst>
          </p:cNvPr>
          <p:cNvPicPr>
            <a:picLocks noChangeAspect="1"/>
          </p:cNvPicPr>
          <p:nvPr/>
        </p:nvPicPr>
        <p:blipFill>
          <a:blip r:embed="rId4"/>
          <a:stretch>
            <a:fillRect/>
          </a:stretch>
        </p:blipFill>
        <p:spPr>
          <a:xfrm>
            <a:off x="751464" y="1247775"/>
            <a:ext cx="3324225" cy="2647950"/>
          </a:xfrm>
          <a:prstGeom prst="rect">
            <a:avLst/>
          </a:prstGeom>
        </p:spPr>
      </p:pic>
      <p:sp>
        <p:nvSpPr>
          <p:cNvPr id="7" name="Google Shape;223;p24">
            <a:extLst>
              <a:ext uri="{FF2B5EF4-FFF2-40B4-BE49-F238E27FC236}">
                <a16:creationId xmlns:a16="http://schemas.microsoft.com/office/drawing/2014/main" id="{D41CAE36-32E0-3537-9F68-0477AA36DDDC}"/>
              </a:ext>
            </a:extLst>
          </p:cNvPr>
          <p:cNvSpPr txBox="1"/>
          <p:nvPr/>
        </p:nvSpPr>
        <p:spPr>
          <a:xfrm>
            <a:off x="-373301" y="4866501"/>
            <a:ext cx="9578714"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chemeClr val="dk2"/>
                </a:solidFill>
                <a:latin typeface="Times New Roman"/>
                <a:ea typeface="Times New Roman"/>
                <a:cs typeface="Times New Roman"/>
                <a:sym typeface="Times New Roman"/>
              </a:rPr>
              <a:t>Sinhgad College Of Engineering 				                Department Of Computer Engineering</a:t>
            </a:r>
            <a:endParaRPr dirty="0"/>
          </a:p>
        </p:txBody>
      </p:sp>
    </p:spTree>
    <p:extLst>
      <p:ext uri="{BB962C8B-B14F-4D97-AF65-F5344CB8AC3E}">
        <p14:creationId xmlns:p14="http://schemas.microsoft.com/office/powerpoint/2010/main" val="2123806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9"/>
          <p:cNvSpPr txBox="1">
            <a:spLocks noGrp="1"/>
          </p:cNvSpPr>
          <p:nvPr>
            <p:ph type="subTitle" idx="1"/>
          </p:nvPr>
        </p:nvSpPr>
        <p:spPr>
          <a:xfrm>
            <a:off x="1560615" y="1994147"/>
            <a:ext cx="6017970" cy="1508117"/>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200"/>
              <a:buNone/>
            </a:pPr>
            <a:r>
              <a:rPr lang="en-US" sz="1400" dirty="0">
                <a:latin typeface="Times New Roman"/>
                <a:ea typeface="Times New Roman"/>
                <a:cs typeface="Times New Roman"/>
                <a:sym typeface="Times New Roman"/>
              </a:rPr>
              <a:t>Thus, the proposed system has the potential to detect real time objects using deep learning. The proposed project will use advanced and state-of-art libraries and algorithms to implement the object detection technology into a real time system. The proposed system will be able to alert the user if certain items are detected. It will also improve automatically over the time as user provides new items to the algorithm for detection</a:t>
            </a:r>
            <a:endParaRPr sz="1400" dirty="0">
              <a:latin typeface="Times New Roman"/>
              <a:ea typeface="Times New Roman"/>
              <a:cs typeface="Times New Roman"/>
              <a:sym typeface="Times New Roman"/>
            </a:endParaRPr>
          </a:p>
        </p:txBody>
      </p:sp>
      <p:sp>
        <p:nvSpPr>
          <p:cNvPr id="253" name="Google Shape;253;p29"/>
          <p:cNvSpPr txBox="1">
            <a:spLocks noGrp="1"/>
          </p:cNvSpPr>
          <p:nvPr>
            <p:ph type="ctrTitle"/>
          </p:nvPr>
        </p:nvSpPr>
        <p:spPr>
          <a:xfrm>
            <a:off x="2635950" y="1124368"/>
            <a:ext cx="3867300" cy="62306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800"/>
              <a:buNone/>
            </a:pPr>
            <a:r>
              <a:rPr lang="en-US"/>
              <a:t> </a:t>
            </a:r>
            <a:r>
              <a:rPr lang="en-US" sz="2000">
                <a:latin typeface="Times New Roman"/>
                <a:ea typeface="Times New Roman"/>
                <a:cs typeface="Times New Roman"/>
                <a:sym typeface="Times New Roman"/>
              </a:rPr>
              <a:t>CONCLUSION</a:t>
            </a:r>
            <a:endParaRPr sz="2000">
              <a:latin typeface="Times New Roman"/>
              <a:ea typeface="Times New Roman"/>
              <a:cs typeface="Times New Roman"/>
              <a:sym typeface="Times New Roman"/>
            </a:endParaRPr>
          </a:p>
        </p:txBody>
      </p:sp>
      <p:cxnSp>
        <p:nvCxnSpPr>
          <p:cNvPr id="254" name="Google Shape;254;p29"/>
          <p:cNvCxnSpPr/>
          <p:nvPr/>
        </p:nvCxnSpPr>
        <p:spPr>
          <a:xfrm>
            <a:off x="4569600" y="836428"/>
            <a:ext cx="4574400" cy="0"/>
          </a:xfrm>
          <a:prstGeom prst="straightConnector1">
            <a:avLst/>
          </a:prstGeom>
          <a:noFill/>
          <a:ln w="9525" cap="flat" cmpd="sng">
            <a:solidFill>
              <a:srgbClr val="434343"/>
            </a:solidFill>
            <a:prstDash val="solid"/>
            <a:round/>
            <a:headEnd type="none" w="sm" len="sm"/>
            <a:tailEnd type="none" w="sm" len="sm"/>
          </a:ln>
        </p:spPr>
      </p:cxnSp>
      <p:cxnSp>
        <p:nvCxnSpPr>
          <p:cNvPr id="255" name="Google Shape;255;p29"/>
          <p:cNvCxnSpPr/>
          <p:nvPr/>
        </p:nvCxnSpPr>
        <p:spPr>
          <a:xfrm>
            <a:off x="-4800" y="4553459"/>
            <a:ext cx="4574400" cy="0"/>
          </a:xfrm>
          <a:prstGeom prst="straightConnector1">
            <a:avLst/>
          </a:prstGeom>
          <a:noFill/>
          <a:ln w="9525" cap="flat" cmpd="sng">
            <a:solidFill>
              <a:srgbClr val="434343"/>
            </a:solidFill>
            <a:prstDash val="solid"/>
            <a:round/>
            <a:headEnd type="none" w="sm" len="sm"/>
            <a:tailEnd type="none" w="sm" len="sm"/>
          </a:ln>
        </p:spPr>
      </p:cxnSp>
      <p:sp>
        <p:nvSpPr>
          <p:cNvPr id="256" name="Google Shape;256;p29"/>
          <p:cNvSpPr txBox="1"/>
          <p:nvPr/>
        </p:nvSpPr>
        <p:spPr>
          <a:xfrm>
            <a:off x="-51118" y="4659982"/>
            <a:ext cx="9241436" cy="37215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434343"/>
              </a:buClr>
              <a:buSzPts val="1200"/>
              <a:buFont typeface="Roboto Condensed Light"/>
              <a:buNone/>
            </a:pPr>
            <a:r>
              <a:rPr lang="en-US" sz="1200" b="1" i="0" u="none" strike="noStrike" cap="none">
                <a:solidFill>
                  <a:srgbClr val="434343"/>
                </a:solidFill>
                <a:latin typeface="Times New Roman"/>
                <a:ea typeface="Times New Roman"/>
                <a:cs typeface="Times New Roman"/>
                <a:sym typeface="Times New Roman"/>
              </a:rPr>
              <a:t>Sinhgad College Of Engineering 					Department Of Computer Engineering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0"/>
          <p:cNvSpPr txBox="1">
            <a:spLocks noGrp="1"/>
          </p:cNvSpPr>
          <p:nvPr>
            <p:ph type="subTitle" idx="1"/>
          </p:nvPr>
        </p:nvSpPr>
        <p:spPr>
          <a:xfrm>
            <a:off x="1456010" y="1231018"/>
            <a:ext cx="6516737" cy="3255056"/>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Font typeface="Arial"/>
              <a:buChar char="•"/>
            </a:pPr>
            <a:r>
              <a:rPr lang="en-US" sz="1400">
                <a:latin typeface="Times New Roman"/>
                <a:ea typeface="Times New Roman"/>
                <a:cs typeface="Times New Roman"/>
                <a:sym typeface="Times New Roman"/>
              </a:rPr>
              <a:t>IEEE Paper: Real Time Object Detection and Tracking Using Deep Learning and OpenCV - Chandan G, Ayush Jain, Harsh Jain, Mohana</a:t>
            </a:r>
            <a:endParaRPr/>
          </a:p>
          <a:p>
            <a:pPr marL="457200" lvl="0" indent="-304800" algn="l" rtl="0">
              <a:lnSpc>
                <a:spcPct val="150000"/>
              </a:lnSpc>
              <a:spcBef>
                <a:spcPts val="0"/>
              </a:spcBef>
              <a:spcAft>
                <a:spcPts val="0"/>
              </a:spcAft>
              <a:buSzPts val="1200"/>
              <a:buFont typeface="Arial"/>
              <a:buChar char="•"/>
            </a:pPr>
            <a:r>
              <a:rPr lang="en-US" sz="1400">
                <a:latin typeface="Times New Roman"/>
                <a:ea typeface="Times New Roman"/>
                <a:cs typeface="Times New Roman"/>
                <a:sym typeface="Times New Roman"/>
              </a:rPr>
              <a:t>IJEAT Paper: Real-Time Object Detection with Yolo - Geethapriya. S, N. Duraimurugan, S.P. Chokkalingam.</a:t>
            </a:r>
            <a:endParaRPr/>
          </a:p>
          <a:p>
            <a:pPr marL="457200" lvl="0" indent="-304800" algn="l" rtl="0">
              <a:lnSpc>
                <a:spcPct val="150000"/>
              </a:lnSpc>
              <a:spcBef>
                <a:spcPts val="0"/>
              </a:spcBef>
              <a:spcAft>
                <a:spcPts val="0"/>
              </a:spcAft>
              <a:buSzPts val="1200"/>
              <a:buFont typeface="Arial"/>
              <a:buChar char="•"/>
            </a:pPr>
            <a:r>
              <a:rPr lang="en-US" sz="1400">
                <a:latin typeface="Times New Roman"/>
                <a:ea typeface="Times New Roman"/>
                <a:cs typeface="Times New Roman"/>
                <a:sym typeface="Times New Roman"/>
              </a:rPr>
              <a:t>IJCRT Paper: Object Detection and Dimensioning using OpenCV - Dr M.Mahesh, Varun Reddy, Abhishek Reddy.</a:t>
            </a:r>
            <a:endParaRPr/>
          </a:p>
          <a:p>
            <a:pPr marL="457200" lvl="0" indent="-304800" algn="l" rtl="0">
              <a:lnSpc>
                <a:spcPct val="150000"/>
              </a:lnSpc>
              <a:spcBef>
                <a:spcPts val="0"/>
              </a:spcBef>
              <a:spcAft>
                <a:spcPts val="0"/>
              </a:spcAft>
              <a:buSzPts val="1200"/>
              <a:buFont typeface="Arial"/>
              <a:buChar char="•"/>
            </a:pPr>
            <a:r>
              <a:rPr lang="en-US" sz="1400">
                <a:latin typeface="Times New Roman"/>
                <a:ea typeface="Times New Roman"/>
                <a:cs typeface="Times New Roman"/>
                <a:sym typeface="Times New Roman"/>
              </a:rPr>
              <a:t>Research Gate Paper: Real-Time Object Detection Using YOLO: A Review - Upulie Handalage, Lakshini Kuganandamurthy</a:t>
            </a:r>
            <a:endParaRPr sz="1400">
              <a:latin typeface="Times New Roman"/>
              <a:ea typeface="Times New Roman"/>
              <a:cs typeface="Times New Roman"/>
              <a:sym typeface="Times New Roman"/>
            </a:endParaRPr>
          </a:p>
          <a:p>
            <a:pPr marL="438150" lvl="0" indent="-285750" algn="l" rtl="0">
              <a:lnSpc>
                <a:spcPct val="150000"/>
              </a:lnSpc>
              <a:spcBef>
                <a:spcPts val="0"/>
              </a:spcBef>
              <a:spcAft>
                <a:spcPts val="0"/>
              </a:spcAft>
              <a:buSzPts val="1200"/>
              <a:buFont typeface="Arial"/>
              <a:buChar char="•"/>
            </a:pPr>
            <a:r>
              <a:rPr lang="en-US" sz="1400">
                <a:latin typeface="Times New Roman"/>
                <a:ea typeface="Times New Roman"/>
                <a:cs typeface="Times New Roman"/>
                <a:sym typeface="Times New Roman"/>
              </a:rPr>
              <a:t>https://towardsdatascience.com/yolo-you-only-look-once-real-time-object-detection-explained-492dc9230006</a:t>
            </a:r>
            <a:endParaRPr/>
          </a:p>
          <a:p>
            <a:pPr marL="285750" lvl="0" indent="-209550" algn="just" rtl="0">
              <a:lnSpc>
                <a:spcPct val="150000"/>
              </a:lnSpc>
              <a:spcBef>
                <a:spcPts val="0"/>
              </a:spcBef>
              <a:spcAft>
                <a:spcPts val="0"/>
              </a:spcAft>
              <a:buSzPts val="1200"/>
              <a:buFont typeface="Arial"/>
              <a:buNone/>
            </a:pPr>
            <a:endParaRPr>
              <a:latin typeface="Times New Roman"/>
              <a:ea typeface="Times New Roman"/>
              <a:cs typeface="Times New Roman"/>
              <a:sym typeface="Times New Roman"/>
            </a:endParaRPr>
          </a:p>
          <a:p>
            <a:pPr marL="0" lvl="0" indent="0" algn="just" rtl="0">
              <a:lnSpc>
                <a:spcPct val="150000"/>
              </a:lnSpc>
              <a:spcBef>
                <a:spcPts val="0"/>
              </a:spcBef>
              <a:spcAft>
                <a:spcPts val="0"/>
              </a:spcAft>
              <a:buSzPts val="1200"/>
              <a:buNone/>
            </a:pPr>
            <a:endParaRPr sz="1800">
              <a:latin typeface="Times New Roman"/>
              <a:ea typeface="Times New Roman"/>
              <a:cs typeface="Times New Roman"/>
              <a:sym typeface="Times New Roman"/>
            </a:endParaRPr>
          </a:p>
        </p:txBody>
      </p:sp>
      <p:sp>
        <p:nvSpPr>
          <p:cNvPr id="262" name="Google Shape;262;p30"/>
          <p:cNvSpPr txBox="1">
            <a:spLocks noGrp="1"/>
          </p:cNvSpPr>
          <p:nvPr>
            <p:ph type="ctrTitle"/>
          </p:nvPr>
        </p:nvSpPr>
        <p:spPr>
          <a:xfrm>
            <a:off x="2491680" y="396138"/>
            <a:ext cx="4694479" cy="62306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800"/>
              <a:buNone/>
            </a:pPr>
            <a:r>
              <a:rPr lang="en-US" sz="2000">
                <a:latin typeface="Times New Roman"/>
                <a:ea typeface="Times New Roman"/>
                <a:cs typeface="Times New Roman"/>
                <a:sym typeface="Times New Roman"/>
              </a:rPr>
              <a:t>REFERENCES</a:t>
            </a:r>
            <a:endParaRPr sz="2000">
              <a:latin typeface="Times New Roman"/>
              <a:ea typeface="Times New Roman"/>
              <a:cs typeface="Times New Roman"/>
              <a:sym typeface="Times New Roman"/>
            </a:endParaRPr>
          </a:p>
        </p:txBody>
      </p:sp>
      <p:cxnSp>
        <p:nvCxnSpPr>
          <p:cNvPr id="263" name="Google Shape;263;p30"/>
          <p:cNvCxnSpPr/>
          <p:nvPr/>
        </p:nvCxnSpPr>
        <p:spPr>
          <a:xfrm>
            <a:off x="4569600" y="386848"/>
            <a:ext cx="4574400" cy="0"/>
          </a:xfrm>
          <a:prstGeom prst="straightConnector1">
            <a:avLst/>
          </a:prstGeom>
          <a:noFill/>
          <a:ln w="9525" cap="flat" cmpd="sng">
            <a:solidFill>
              <a:srgbClr val="434343"/>
            </a:solidFill>
            <a:prstDash val="solid"/>
            <a:round/>
            <a:headEnd type="none" w="sm" len="sm"/>
            <a:tailEnd type="none" w="sm" len="sm"/>
          </a:ln>
        </p:spPr>
      </p:cxnSp>
      <p:cxnSp>
        <p:nvCxnSpPr>
          <p:cNvPr id="264" name="Google Shape;264;p30"/>
          <p:cNvCxnSpPr/>
          <p:nvPr/>
        </p:nvCxnSpPr>
        <p:spPr>
          <a:xfrm>
            <a:off x="-4802" y="4658367"/>
            <a:ext cx="4574400" cy="0"/>
          </a:xfrm>
          <a:prstGeom prst="straightConnector1">
            <a:avLst/>
          </a:prstGeom>
          <a:noFill/>
          <a:ln w="9525" cap="flat" cmpd="sng">
            <a:solidFill>
              <a:srgbClr val="434343"/>
            </a:solidFill>
            <a:prstDash val="solid"/>
            <a:round/>
            <a:headEnd type="none" w="sm" len="sm"/>
            <a:tailEnd type="none" w="sm" len="sm"/>
          </a:ln>
        </p:spPr>
      </p:cxnSp>
      <p:sp>
        <p:nvSpPr>
          <p:cNvPr id="265" name="Google Shape;265;p30"/>
          <p:cNvSpPr txBox="1"/>
          <p:nvPr/>
        </p:nvSpPr>
        <p:spPr>
          <a:xfrm>
            <a:off x="-58615" y="4756652"/>
            <a:ext cx="9256426" cy="37215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434343"/>
              </a:buClr>
              <a:buSzPts val="1200"/>
              <a:buFont typeface="Roboto Condensed Light"/>
              <a:buNone/>
            </a:pPr>
            <a:r>
              <a:rPr lang="en-US" sz="1200" b="1" i="0" u="none" strike="noStrike" cap="none">
                <a:solidFill>
                  <a:srgbClr val="434343"/>
                </a:solidFill>
                <a:latin typeface="Times New Roman"/>
                <a:ea typeface="Times New Roman"/>
                <a:cs typeface="Times New Roman"/>
                <a:sym typeface="Times New Roman"/>
              </a:rPr>
              <a:t>Sinhgad College Of Engineering 					Department Of Computer Engineering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1"/>
          <p:cNvSpPr txBox="1">
            <a:spLocks noGrp="1"/>
          </p:cNvSpPr>
          <p:nvPr>
            <p:ph type="ctrTitle"/>
          </p:nvPr>
        </p:nvSpPr>
        <p:spPr>
          <a:xfrm flipH="1">
            <a:off x="1974150" y="1161000"/>
            <a:ext cx="5195700" cy="1365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sz="5000">
                <a:latin typeface="Times New Roman"/>
                <a:ea typeface="Times New Roman"/>
                <a:cs typeface="Times New Roman"/>
                <a:sym typeface="Times New Roman"/>
              </a:rPr>
              <a:t>THANK YOU</a:t>
            </a:r>
            <a:endParaRPr sz="5000">
              <a:latin typeface="Times New Roman"/>
              <a:ea typeface="Times New Roman"/>
              <a:cs typeface="Times New Roman"/>
              <a:sym typeface="Times New Roman"/>
            </a:endParaRPr>
          </a:p>
        </p:txBody>
      </p:sp>
      <p:sp>
        <p:nvSpPr>
          <p:cNvPr id="271" name="Google Shape;271;p31"/>
          <p:cNvSpPr txBox="1">
            <a:spLocks noGrp="1"/>
          </p:cNvSpPr>
          <p:nvPr>
            <p:ph type="subTitle" idx="1"/>
          </p:nvPr>
        </p:nvSpPr>
        <p:spPr>
          <a:xfrm>
            <a:off x="2152500" y="2494850"/>
            <a:ext cx="4839000" cy="1003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434343"/>
              </a:buClr>
              <a:buSzPts val="1100"/>
              <a:buFont typeface="Arial"/>
              <a:buNone/>
            </a:pPr>
            <a:r>
              <a:rPr lang="en-US">
                <a:solidFill>
                  <a:srgbClr val="434343"/>
                </a:solidFill>
                <a:latin typeface="Times New Roman"/>
                <a:ea typeface="Times New Roman"/>
                <a:cs typeface="Times New Roman"/>
                <a:sym typeface="Times New Roman"/>
              </a:rPr>
              <a:t>Does anyone have any questions?</a:t>
            </a:r>
            <a:endParaRPr>
              <a:solidFill>
                <a:srgbClr val="434343"/>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434343"/>
              </a:buClr>
              <a:buSzPts val="1100"/>
              <a:buFont typeface="Arial"/>
              <a:buNone/>
            </a:pPr>
            <a:endParaRPr>
              <a:solidFill>
                <a:srgbClr val="434343"/>
              </a:solidFill>
            </a:endParaRPr>
          </a:p>
        </p:txBody>
      </p:sp>
      <p:cxnSp>
        <p:nvCxnSpPr>
          <p:cNvPr id="272" name="Google Shape;272;p31"/>
          <p:cNvCxnSpPr/>
          <p:nvPr/>
        </p:nvCxnSpPr>
        <p:spPr>
          <a:xfrm rot="10800000">
            <a:off x="7907700" y="573381"/>
            <a:ext cx="1236300" cy="0"/>
          </a:xfrm>
          <a:prstGeom prst="straightConnector1">
            <a:avLst/>
          </a:prstGeom>
          <a:noFill/>
          <a:ln w="9525" cap="flat" cmpd="sng">
            <a:solidFill>
              <a:srgbClr val="595959"/>
            </a:solidFill>
            <a:prstDash val="solid"/>
            <a:round/>
            <a:headEnd type="none" w="sm" len="sm"/>
            <a:tailEnd type="none" w="sm" len="sm"/>
          </a:ln>
        </p:spPr>
      </p:cxnSp>
      <p:cxnSp>
        <p:nvCxnSpPr>
          <p:cNvPr id="273" name="Google Shape;273;p31"/>
          <p:cNvCxnSpPr/>
          <p:nvPr/>
        </p:nvCxnSpPr>
        <p:spPr>
          <a:xfrm rot="10800000">
            <a:off x="-125" y="4765850"/>
            <a:ext cx="958500" cy="0"/>
          </a:xfrm>
          <a:prstGeom prst="straightConnector1">
            <a:avLst/>
          </a:prstGeom>
          <a:noFill/>
          <a:ln w="9525" cap="flat" cmpd="sng">
            <a:solidFill>
              <a:srgbClr val="595959"/>
            </a:solidFill>
            <a:prstDash val="solid"/>
            <a:round/>
            <a:headEnd type="none" w="sm" len="sm"/>
            <a:tailEnd type="none" w="sm" len="sm"/>
          </a:ln>
        </p:spPr>
      </p:cxnSp>
      <p:sp>
        <p:nvSpPr>
          <p:cNvPr id="274" name="Google Shape;274;p31"/>
          <p:cNvSpPr txBox="1"/>
          <p:nvPr/>
        </p:nvSpPr>
        <p:spPr>
          <a:xfrm>
            <a:off x="-44971" y="4808776"/>
            <a:ext cx="9233941" cy="37215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434343"/>
              </a:buClr>
              <a:buSzPts val="1200"/>
              <a:buFont typeface="Roboto Condensed Light"/>
              <a:buNone/>
            </a:pPr>
            <a:r>
              <a:rPr lang="en-US" sz="1200" b="1" i="0" u="none" strike="noStrike" cap="none">
                <a:solidFill>
                  <a:srgbClr val="434343"/>
                </a:solidFill>
                <a:latin typeface="Times New Roman"/>
                <a:ea typeface="Times New Roman"/>
                <a:cs typeface="Times New Roman"/>
                <a:sym typeface="Times New Roman"/>
              </a:rPr>
              <a:t>Sinhgad College Of Engineering 					Department Of Computer Engineering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3"/>
                                        </p:tgtEl>
                                        <p:attrNameLst>
                                          <p:attrName>style.visibility</p:attrName>
                                        </p:attrNameLst>
                                      </p:cBhvr>
                                      <p:to>
                                        <p:strVal val="visible"/>
                                      </p:to>
                                    </p:set>
                                    <p:anim calcmode="lin" valueType="num">
                                      <p:cBhvr additive="base">
                                        <p:cTn id="7" dur="1400"/>
                                        <p:tgtEl>
                                          <p:spTgt spid="27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78"/>
        <p:cNvGrpSpPr/>
        <p:nvPr/>
      </p:nvGrpSpPr>
      <p:grpSpPr>
        <a:xfrm>
          <a:off x="0" y="0"/>
          <a:ext cx="0" cy="0"/>
          <a:chOff x="0" y="0"/>
          <a:chExt cx="0" cy="0"/>
        </a:xfrm>
      </p:grpSpPr>
      <p:sp>
        <p:nvSpPr>
          <p:cNvPr id="279" name="Google Shape;279;p32"/>
          <p:cNvSpPr txBox="1">
            <a:spLocks noGrp="1"/>
          </p:cNvSpPr>
          <p:nvPr>
            <p:ph type="ctrTitle"/>
          </p:nvPr>
        </p:nvSpPr>
        <p:spPr>
          <a:xfrm flipH="1">
            <a:off x="1974150" y="1161000"/>
            <a:ext cx="5195700" cy="1365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000000"/>
              </a:buClr>
              <a:buSzPts val="4800"/>
              <a:buNone/>
            </a:pPr>
            <a:endParaRPr/>
          </a:p>
        </p:txBody>
      </p:sp>
      <p:sp>
        <p:nvSpPr>
          <p:cNvPr id="280" name="Google Shape;280;p32"/>
          <p:cNvSpPr txBox="1">
            <a:spLocks noGrp="1"/>
          </p:cNvSpPr>
          <p:nvPr>
            <p:ph type="subTitle" idx="1"/>
          </p:nvPr>
        </p:nvSpPr>
        <p:spPr>
          <a:xfrm>
            <a:off x="2152500" y="2494850"/>
            <a:ext cx="4839000" cy="1003200"/>
          </a:xfrm>
          <a:prstGeom prst="rect">
            <a:avLst/>
          </a:prstGeom>
          <a:noFill/>
          <a:ln>
            <a:noFill/>
          </a:ln>
        </p:spPr>
        <p:txBody>
          <a:bodyPr spcFirstLastPara="1" wrap="square" lIns="91425" tIns="91425" rIns="91425" bIns="91425" anchor="t" anchorCtr="0">
            <a:noAutofit/>
          </a:bodyPr>
          <a:lstStyle/>
          <a:p>
            <a:pPr marL="457200" lvl="0" indent="-304800" algn="ctr" rtl="0">
              <a:lnSpc>
                <a:spcPct val="100000"/>
              </a:lnSpc>
              <a:spcBef>
                <a:spcPts val="0"/>
              </a:spcBef>
              <a:spcAft>
                <a:spcPts val="0"/>
              </a:spcAft>
              <a:buSzPts val="1200"/>
              <a:buNone/>
            </a:pPr>
            <a:endParaRPr/>
          </a:p>
        </p:txBody>
      </p:sp>
      <p:sp>
        <p:nvSpPr>
          <p:cNvPr id="281" name="Google Shape;281;p32"/>
          <p:cNvSpPr txBox="1"/>
          <p:nvPr/>
        </p:nvSpPr>
        <p:spPr>
          <a:xfrm>
            <a:off x="751367" y="480357"/>
            <a:ext cx="223992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DFD Level 0</a:t>
            </a:r>
            <a:endParaRPr/>
          </a:p>
        </p:txBody>
      </p:sp>
      <p:pic>
        <p:nvPicPr>
          <p:cNvPr id="282" name="Google Shape;282;p32"/>
          <p:cNvPicPr preferRelativeResize="0"/>
          <p:nvPr/>
        </p:nvPicPr>
        <p:blipFill rotWithShape="1">
          <a:blip r:embed="rId3">
            <a:alphaModFix/>
          </a:blip>
          <a:srcRect/>
          <a:stretch/>
        </p:blipFill>
        <p:spPr>
          <a:xfrm>
            <a:off x="1871330" y="1054284"/>
            <a:ext cx="5438775" cy="2581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86"/>
        <p:cNvGrpSpPr/>
        <p:nvPr/>
      </p:nvGrpSpPr>
      <p:grpSpPr>
        <a:xfrm>
          <a:off x="0" y="0"/>
          <a:ext cx="0" cy="0"/>
          <a:chOff x="0" y="0"/>
          <a:chExt cx="0" cy="0"/>
        </a:xfrm>
      </p:grpSpPr>
      <p:sp>
        <p:nvSpPr>
          <p:cNvPr id="287" name="Google Shape;287;p33"/>
          <p:cNvSpPr txBox="1">
            <a:spLocks noGrp="1"/>
          </p:cNvSpPr>
          <p:nvPr>
            <p:ph type="ctrTitle"/>
          </p:nvPr>
        </p:nvSpPr>
        <p:spPr>
          <a:xfrm flipH="1">
            <a:off x="1974150" y="1161000"/>
            <a:ext cx="5195700" cy="1365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000000"/>
              </a:buClr>
              <a:buSzPts val="4800"/>
              <a:buNone/>
            </a:pPr>
            <a:endParaRPr/>
          </a:p>
        </p:txBody>
      </p:sp>
      <p:sp>
        <p:nvSpPr>
          <p:cNvPr id="288" name="Google Shape;288;p33"/>
          <p:cNvSpPr txBox="1">
            <a:spLocks noGrp="1"/>
          </p:cNvSpPr>
          <p:nvPr>
            <p:ph type="subTitle" idx="1"/>
          </p:nvPr>
        </p:nvSpPr>
        <p:spPr>
          <a:xfrm>
            <a:off x="2152500" y="2494850"/>
            <a:ext cx="4839000" cy="1003200"/>
          </a:xfrm>
          <a:prstGeom prst="rect">
            <a:avLst/>
          </a:prstGeom>
          <a:noFill/>
          <a:ln>
            <a:noFill/>
          </a:ln>
        </p:spPr>
        <p:txBody>
          <a:bodyPr spcFirstLastPara="1" wrap="square" lIns="91425" tIns="91425" rIns="91425" bIns="91425" anchor="t" anchorCtr="0">
            <a:noAutofit/>
          </a:bodyPr>
          <a:lstStyle/>
          <a:p>
            <a:pPr marL="457200" lvl="0" indent="-304800" algn="ctr" rtl="0">
              <a:lnSpc>
                <a:spcPct val="100000"/>
              </a:lnSpc>
              <a:spcBef>
                <a:spcPts val="0"/>
              </a:spcBef>
              <a:spcAft>
                <a:spcPts val="0"/>
              </a:spcAft>
              <a:buSzPts val="1200"/>
              <a:buNone/>
            </a:pPr>
            <a:endParaRPr/>
          </a:p>
        </p:txBody>
      </p:sp>
      <p:pic>
        <p:nvPicPr>
          <p:cNvPr id="289" name="Google Shape;289;p33"/>
          <p:cNvPicPr preferRelativeResize="0"/>
          <p:nvPr/>
        </p:nvPicPr>
        <p:blipFill rotWithShape="1">
          <a:blip r:embed="rId3">
            <a:alphaModFix/>
          </a:blip>
          <a:srcRect/>
          <a:stretch/>
        </p:blipFill>
        <p:spPr>
          <a:xfrm>
            <a:off x="1759355" y="932842"/>
            <a:ext cx="5984690" cy="3704059"/>
          </a:xfrm>
          <a:prstGeom prst="rect">
            <a:avLst/>
          </a:prstGeom>
          <a:noFill/>
          <a:ln>
            <a:noFill/>
          </a:ln>
        </p:spPr>
      </p:pic>
      <p:sp>
        <p:nvSpPr>
          <p:cNvPr id="290" name="Google Shape;290;p33"/>
          <p:cNvSpPr txBox="1"/>
          <p:nvPr/>
        </p:nvSpPr>
        <p:spPr>
          <a:xfrm>
            <a:off x="723014" y="326065"/>
            <a:ext cx="223992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DFD Level 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94"/>
        <p:cNvGrpSpPr/>
        <p:nvPr/>
      </p:nvGrpSpPr>
      <p:grpSpPr>
        <a:xfrm>
          <a:off x="0" y="0"/>
          <a:ext cx="0" cy="0"/>
          <a:chOff x="0" y="0"/>
          <a:chExt cx="0" cy="0"/>
        </a:xfrm>
      </p:grpSpPr>
      <p:sp>
        <p:nvSpPr>
          <p:cNvPr id="295" name="Google Shape;295;p34"/>
          <p:cNvSpPr txBox="1">
            <a:spLocks noGrp="1"/>
          </p:cNvSpPr>
          <p:nvPr>
            <p:ph type="ctrTitle"/>
          </p:nvPr>
        </p:nvSpPr>
        <p:spPr>
          <a:xfrm flipH="1">
            <a:off x="1974150" y="1161000"/>
            <a:ext cx="5195700" cy="1365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000000"/>
              </a:buClr>
              <a:buSzPts val="4800"/>
              <a:buNone/>
            </a:pPr>
            <a:endParaRPr/>
          </a:p>
        </p:txBody>
      </p:sp>
      <p:sp>
        <p:nvSpPr>
          <p:cNvPr id="296" name="Google Shape;296;p34"/>
          <p:cNvSpPr txBox="1">
            <a:spLocks noGrp="1"/>
          </p:cNvSpPr>
          <p:nvPr>
            <p:ph type="subTitle" idx="1"/>
          </p:nvPr>
        </p:nvSpPr>
        <p:spPr>
          <a:xfrm>
            <a:off x="2152500" y="2494850"/>
            <a:ext cx="4839000" cy="1003200"/>
          </a:xfrm>
          <a:prstGeom prst="rect">
            <a:avLst/>
          </a:prstGeom>
          <a:noFill/>
          <a:ln>
            <a:noFill/>
          </a:ln>
        </p:spPr>
        <p:txBody>
          <a:bodyPr spcFirstLastPara="1" wrap="square" lIns="91425" tIns="91425" rIns="91425" bIns="91425" anchor="t" anchorCtr="0">
            <a:noAutofit/>
          </a:bodyPr>
          <a:lstStyle/>
          <a:p>
            <a:pPr marL="457200" lvl="0" indent="-304800" algn="ctr" rtl="0">
              <a:lnSpc>
                <a:spcPct val="100000"/>
              </a:lnSpc>
              <a:spcBef>
                <a:spcPts val="0"/>
              </a:spcBef>
              <a:spcAft>
                <a:spcPts val="0"/>
              </a:spcAft>
              <a:buSzPts val="1200"/>
              <a:buNone/>
            </a:pPr>
            <a:endParaRPr/>
          </a:p>
        </p:txBody>
      </p:sp>
      <p:pic>
        <p:nvPicPr>
          <p:cNvPr id="297" name="Google Shape;297;p34"/>
          <p:cNvPicPr preferRelativeResize="0"/>
          <p:nvPr/>
        </p:nvPicPr>
        <p:blipFill rotWithShape="1">
          <a:blip r:embed="rId3">
            <a:alphaModFix/>
          </a:blip>
          <a:srcRect/>
          <a:stretch/>
        </p:blipFill>
        <p:spPr>
          <a:xfrm>
            <a:off x="1155405" y="1161000"/>
            <a:ext cx="7306671" cy="3736636"/>
          </a:xfrm>
          <a:prstGeom prst="rect">
            <a:avLst/>
          </a:prstGeom>
          <a:noFill/>
          <a:ln>
            <a:noFill/>
          </a:ln>
        </p:spPr>
      </p:pic>
      <p:sp>
        <p:nvSpPr>
          <p:cNvPr id="298" name="Google Shape;298;p34"/>
          <p:cNvSpPr txBox="1"/>
          <p:nvPr/>
        </p:nvSpPr>
        <p:spPr>
          <a:xfrm>
            <a:off x="552893" y="559927"/>
            <a:ext cx="296293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Activity Diagram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302"/>
        <p:cNvGrpSpPr/>
        <p:nvPr/>
      </p:nvGrpSpPr>
      <p:grpSpPr>
        <a:xfrm>
          <a:off x="0" y="0"/>
          <a:ext cx="0" cy="0"/>
          <a:chOff x="0" y="0"/>
          <a:chExt cx="0" cy="0"/>
        </a:xfrm>
      </p:grpSpPr>
      <p:pic>
        <p:nvPicPr>
          <p:cNvPr id="303" name="Google Shape;303;p35"/>
          <p:cNvPicPr preferRelativeResize="0"/>
          <p:nvPr/>
        </p:nvPicPr>
        <p:blipFill rotWithShape="1">
          <a:blip r:embed="rId3">
            <a:alphaModFix/>
          </a:blip>
          <a:srcRect/>
          <a:stretch/>
        </p:blipFill>
        <p:spPr>
          <a:xfrm>
            <a:off x="2143623" y="1334821"/>
            <a:ext cx="4856753" cy="2918091"/>
          </a:xfrm>
          <a:prstGeom prst="rect">
            <a:avLst/>
          </a:prstGeom>
          <a:noFill/>
          <a:ln>
            <a:noFill/>
          </a:ln>
        </p:spPr>
      </p:pic>
      <p:sp>
        <p:nvSpPr>
          <p:cNvPr id="304" name="Google Shape;304;p35"/>
          <p:cNvSpPr txBox="1"/>
          <p:nvPr/>
        </p:nvSpPr>
        <p:spPr>
          <a:xfrm>
            <a:off x="772633" y="671692"/>
            <a:ext cx="31543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Gantt Chart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subTitle" idx="1"/>
          </p:nvPr>
        </p:nvSpPr>
        <p:spPr>
          <a:xfrm>
            <a:off x="1560615" y="1904639"/>
            <a:ext cx="6017970" cy="1724607"/>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200"/>
              <a:buNone/>
            </a:pPr>
            <a:r>
              <a:rPr lang="en-US">
                <a:latin typeface="Times New Roman"/>
                <a:ea typeface="Times New Roman"/>
                <a:cs typeface="Times New Roman"/>
                <a:sym typeface="Times New Roman"/>
              </a:rPr>
              <a:t>In these days of the 4th industrial revolution, real-time object detection and dimensioning is an important aspect from an industrial point of view. Computer Vision is a field of study that helps to develop techniques to recognize images and displays. It has different features like image recognition, object detection and image creation, etc. Using the algorithms like faster R-CNN, YOLO and SSD we can achieve a high accuracy of upto 94% for clear images and upto 76.4% accuracy for blurry images</a:t>
            </a:r>
            <a:r>
              <a:rPr lang="en-US" sz="1400">
                <a:latin typeface="Times New Roman"/>
                <a:ea typeface="Times New Roman"/>
                <a:cs typeface="Times New Roman"/>
                <a:sym typeface="Times New Roman"/>
              </a:rPr>
              <a:t>.</a:t>
            </a:r>
            <a:endParaRPr/>
          </a:p>
        </p:txBody>
      </p:sp>
      <p:sp>
        <p:nvSpPr>
          <p:cNvPr id="80" name="Google Shape;80;p15"/>
          <p:cNvSpPr txBox="1">
            <a:spLocks noGrp="1"/>
          </p:cNvSpPr>
          <p:nvPr>
            <p:ph type="ctrTitle"/>
          </p:nvPr>
        </p:nvSpPr>
        <p:spPr>
          <a:xfrm>
            <a:off x="2635950" y="1124368"/>
            <a:ext cx="3867300" cy="62306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800"/>
              <a:buNone/>
            </a:pPr>
            <a:r>
              <a:rPr lang="en-US">
                <a:latin typeface="Times New Roman"/>
                <a:ea typeface="Times New Roman"/>
                <a:cs typeface="Times New Roman"/>
                <a:sym typeface="Times New Roman"/>
              </a:rPr>
              <a:t> </a:t>
            </a:r>
            <a:r>
              <a:rPr lang="en-US" sz="2000">
                <a:latin typeface="Times New Roman"/>
                <a:ea typeface="Times New Roman"/>
                <a:cs typeface="Times New Roman"/>
                <a:sym typeface="Times New Roman"/>
              </a:rPr>
              <a:t>ABSTRACT</a:t>
            </a:r>
            <a:endParaRPr sz="2000">
              <a:latin typeface="Times New Roman"/>
              <a:ea typeface="Times New Roman"/>
              <a:cs typeface="Times New Roman"/>
              <a:sym typeface="Times New Roman"/>
            </a:endParaRPr>
          </a:p>
        </p:txBody>
      </p:sp>
      <p:sp>
        <p:nvSpPr>
          <p:cNvPr id="81" name="Google Shape;81;p15"/>
          <p:cNvSpPr txBox="1"/>
          <p:nvPr/>
        </p:nvSpPr>
        <p:spPr>
          <a:xfrm>
            <a:off x="1560615" y="3564954"/>
            <a:ext cx="6017970" cy="342402"/>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434343"/>
              </a:buClr>
              <a:buSzPts val="1200"/>
              <a:buFont typeface="Roboto Condensed Light"/>
              <a:buNone/>
            </a:pPr>
            <a:r>
              <a:rPr lang="en-US" sz="1400" b="1" i="0" u="none" strike="noStrike" cap="none">
                <a:solidFill>
                  <a:srgbClr val="434343"/>
                </a:solidFill>
                <a:latin typeface="Times New Roman"/>
                <a:ea typeface="Times New Roman"/>
                <a:cs typeface="Times New Roman"/>
                <a:sym typeface="Times New Roman"/>
              </a:rPr>
              <a:t>Keywords</a:t>
            </a:r>
            <a:r>
              <a:rPr lang="en-US" sz="1400" b="0" i="0" u="none" strike="noStrike" cap="none">
                <a:solidFill>
                  <a:srgbClr val="434343"/>
                </a:solidFill>
                <a:latin typeface="Times New Roman"/>
                <a:ea typeface="Times New Roman"/>
                <a:cs typeface="Times New Roman"/>
                <a:sym typeface="Times New Roman"/>
              </a:rPr>
              <a:t> : Convolutional Neural Network, YOLO, CNN, object detection, OpenCV</a:t>
            </a:r>
            <a:endParaRPr sz="1400" b="0" i="0" u="none" strike="noStrike" cap="none">
              <a:solidFill>
                <a:srgbClr val="434343"/>
              </a:solidFill>
              <a:latin typeface="Times New Roman"/>
              <a:ea typeface="Times New Roman"/>
              <a:cs typeface="Times New Roman"/>
              <a:sym typeface="Times New Roman"/>
            </a:endParaRPr>
          </a:p>
        </p:txBody>
      </p:sp>
      <p:sp>
        <p:nvSpPr>
          <p:cNvPr id="82" name="Google Shape;82;p15"/>
          <p:cNvSpPr txBox="1"/>
          <p:nvPr/>
        </p:nvSpPr>
        <p:spPr>
          <a:xfrm>
            <a:off x="-58613" y="4724168"/>
            <a:ext cx="9256426" cy="37215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434343"/>
              </a:buClr>
              <a:buSzPts val="1200"/>
              <a:buFont typeface="Roboto Condensed Light"/>
              <a:buNone/>
            </a:pPr>
            <a:r>
              <a:rPr lang="en-US" sz="1200" b="1" i="0" u="none" strike="noStrike" cap="none">
                <a:solidFill>
                  <a:srgbClr val="434343"/>
                </a:solidFill>
                <a:latin typeface="Times New Roman"/>
                <a:ea typeface="Times New Roman"/>
                <a:cs typeface="Times New Roman"/>
                <a:sym typeface="Times New Roman"/>
              </a:rPr>
              <a:t>Sinhgad College Of Engineering 					Department Of Computer Engineering</a:t>
            </a:r>
            <a:endParaRPr/>
          </a:p>
        </p:txBody>
      </p:sp>
      <p:cxnSp>
        <p:nvCxnSpPr>
          <p:cNvPr id="83" name="Google Shape;83;p15"/>
          <p:cNvCxnSpPr/>
          <p:nvPr/>
        </p:nvCxnSpPr>
        <p:spPr>
          <a:xfrm>
            <a:off x="0" y="4486533"/>
            <a:ext cx="4574400" cy="0"/>
          </a:xfrm>
          <a:prstGeom prst="straightConnector1">
            <a:avLst/>
          </a:prstGeom>
          <a:noFill/>
          <a:ln w="9525" cap="flat" cmpd="sng">
            <a:solidFill>
              <a:srgbClr val="434343"/>
            </a:solidFill>
            <a:prstDash val="solid"/>
            <a:round/>
            <a:headEnd type="none" w="sm" len="sm"/>
            <a:tailEnd type="none" w="sm" len="sm"/>
          </a:ln>
        </p:spPr>
      </p:cxnSp>
      <p:cxnSp>
        <p:nvCxnSpPr>
          <p:cNvPr id="84" name="Google Shape;84;p15"/>
          <p:cNvCxnSpPr/>
          <p:nvPr/>
        </p:nvCxnSpPr>
        <p:spPr>
          <a:xfrm>
            <a:off x="4722000" y="988828"/>
            <a:ext cx="4574400" cy="0"/>
          </a:xfrm>
          <a:prstGeom prst="straightConnector1">
            <a:avLst/>
          </a:prstGeom>
          <a:noFill/>
          <a:ln w="9525" cap="flat" cmpd="sng">
            <a:solidFill>
              <a:srgbClr val="434343"/>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subTitle" idx="1"/>
          </p:nvPr>
        </p:nvSpPr>
        <p:spPr>
          <a:xfrm>
            <a:off x="1560615" y="2827728"/>
            <a:ext cx="6017970" cy="1508117"/>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200"/>
              <a:buNone/>
            </a:pPr>
            <a:r>
              <a:rPr lang="en-US" sz="1400" b="1" dirty="0">
                <a:latin typeface="Times New Roman"/>
                <a:ea typeface="Times New Roman"/>
                <a:cs typeface="Times New Roman"/>
                <a:sym typeface="Times New Roman"/>
              </a:rPr>
              <a:t>Object detection</a:t>
            </a:r>
            <a:r>
              <a:rPr lang="en-US" sz="1400" dirty="0">
                <a:latin typeface="Times New Roman"/>
                <a:ea typeface="Times New Roman"/>
                <a:cs typeface="Times New Roman"/>
                <a:sym typeface="Times New Roman"/>
              </a:rPr>
              <a:t> is a computer technology related to computer vision and image processing that deals with detecting instances of semantic objects of a certain class (such as humans, buildings, or cars) in digital images and videos. You can use a variety of techniques to perform object detection. Popular deep learning–based approaches use convolutional neural networks (CNNs) such as YOLO v3.</a:t>
            </a:r>
            <a:endParaRPr dirty="0"/>
          </a:p>
          <a:p>
            <a:pPr marL="0" lvl="0" indent="0" algn="just" rtl="0">
              <a:lnSpc>
                <a:spcPct val="100000"/>
              </a:lnSpc>
              <a:spcBef>
                <a:spcPts val="0"/>
              </a:spcBef>
              <a:spcAft>
                <a:spcPts val="0"/>
              </a:spcAft>
              <a:buSzPts val="1200"/>
              <a:buNone/>
            </a:pPr>
            <a:r>
              <a:rPr lang="en-US" sz="1400" dirty="0">
                <a:latin typeface="Times New Roman"/>
                <a:ea typeface="Times New Roman"/>
                <a:cs typeface="Times New Roman"/>
                <a:sym typeface="Times New Roman"/>
              </a:rPr>
              <a:t>.</a:t>
            </a:r>
            <a:endParaRPr dirty="0"/>
          </a:p>
        </p:txBody>
      </p:sp>
      <p:sp>
        <p:nvSpPr>
          <p:cNvPr id="90" name="Google Shape;90;p16"/>
          <p:cNvSpPr txBox="1">
            <a:spLocks noGrp="1"/>
          </p:cNvSpPr>
          <p:nvPr>
            <p:ph type="ctrTitle"/>
          </p:nvPr>
        </p:nvSpPr>
        <p:spPr>
          <a:xfrm>
            <a:off x="2553504" y="590040"/>
            <a:ext cx="3867300" cy="62306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800"/>
              <a:buNone/>
            </a:pPr>
            <a:r>
              <a:rPr lang="en-US" sz="2000">
                <a:latin typeface="Times New Roman"/>
                <a:ea typeface="Times New Roman"/>
                <a:cs typeface="Times New Roman"/>
                <a:sym typeface="Times New Roman"/>
              </a:rPr>
              <a:t> INTRODUCTION</a:t>
            </a:r>
            <a:endParaRPr sz="2000">
              <a:latin typeface="Times New Roman"/>
              <a:ea typeface="Times New Roman"/>
              <a:cs typeface="Times New Roman"/>
              <a:sym typeface="Times New Roman"/>
            </a:endParaRPr>
          </a:p>
        </p:txBody>
      </p:sp>
      <p:cxnSp>
        <p:nvCxnSpPr>
          <p:cNvPr id="91" name="Google Shape;91;p16"/>
          <p:cNvCxnSpPr/>
          <p:nvPr/>
        </p:nvCxnSpPr>
        <p:spPr>
          <a:xfrm>
            <a:off x="4569600" y="356743"/>
            <a:ext cx="4574400" cy="0"/>
          </a:xfrm>
          <a:prstGeom prst="straightConnector1">
            <a:avLst/>
          </a:prstGeom>
          <a:noFill/>
          <a:ln w="9525" cap="flat" cmpd="sng">
            <a:solidFill>
              <a:srgbClr val="434343"/>
            </a:solidFill>
            <a:prstDash val="solid"/>
            <a:round/>
            <a:headEnd type="none" w="sm" len="sm"/>
            <a:tailEnd type="none" w="sm" len="sm"/>
          </a:ln>
        </p:spPr>
      </p:cxnSp>
      <p:cxnSp>
        <p:nvCxnSpPr>
          <p:cNvPr id="92" name="Google Shape;92;p16"/>
          <p:cNvCxnSpPr/>
          <p:nvPr/>
        </p:nvCxnSpPr>
        <p:spPr>
          <a:xfrm>
            <a:off x="-4800" y="4553459"/>
            <a:ext cx="4574400" cy="0"/>
          </a:xfrm>
          <a:prstGeom prst="straightConnector1">
            <a:avLst/>
          </a:prstGeom>
          <a:noFill/>
          <a:ln w="9525" cap="flat" cmpd="sng">
            <a:solidFill>
              <a:srgbClr val="434343"/>
            </a:solidFill>
            <a:prstDash val="solid"/>
            <a:round/>
            <a:headEnd type="none" w="sm" len="sm"/>
            <a:tailEnd type="none" w="sm" len="sm"/>
          </a:ln>
        </p:spPr>
      </p:cxnSp>
      <p:pic>
        <p:nvPicPr>
          <p:cNvPr id="93" name="Google Shape;93;p16" descr="High-level architecture of R-CNN (top) and Fast R-CNN (bottom) object detection."/>
          <p:cNvPicPr preferRelativeResize="0"/>
          <p:nvPr/>
        </p:nvPicPr>
        <p:blipFill rotWithShape="1">
          <a:blip r:embed="rId3">
            <a:alphaModFix/>
          </a:blip>
          <a:srcRect t="-529" b="47512"/>
          <a:stretch/>
        </p:blipFill>
        <p:spPr>
          <a:xfrm>
            <a:off x="2553504" y="1382423"/>
            <a:ext cx="3841760" cy="1200301"/>
          </a:xfrm>
          <a:prstGeom prst="rect">
            <a:avLst/>
          </a:prstGeom>
          <a:noFill/>
          <a:ln>
            <a:noFill/>
          </a:ln>
        </p:spPr>
      </p:pic>
      <p:sp>
        <p:nvSpPr>
          <p:cNvPr id="94" name="Google Shape;94;p16"/>
          <p:cNvSpPr txBox="1"/>
          <p:nvPr/>
        </p:nvSpPr>
        <p:spPr>
          <a:xfrm>
            <a:off x="-4800" y="4771074"/>
            <a:ext cx="9221826" cy="37215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434343"/>
              </a:buClr>
              <a:buSzPts val="1200"/>
              <a:buFont typeface="Roboto Condensed Light"/>
              <a:buNone/>
            </a:pPr>
            <a:r>
              <a:rPr lang="en-US" sz="1200" b="1" i="0" u="none" strike="noStrike" cap="none">
                <a:solidFill>
                  <a:srgbClr val="434343"/>
                </a:solidFill>
                <a:latin typeface="Times New Roman"/>
                <a:ea typeface="Times New Roman"/>
                <a:cs typeface="Times New Roman"/>
                <a:sym typeface="Times New Roman"/>
              </a:rPr>
              <a:t>Sinhgad College Of Engineering 			  		Department Of Computer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subTitle" idx="1"/>
          </p:nvPr>
        </p:nvSpPr>
        <p:spPr>
          <a:xfrm>
            <a:off x="1316623" y="1904640"/>
            <a:ext cx="6505953" cy="178199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200"/>
              <a:buNone/>
            </a:pPr>
            <a:r>
              <a:rPr lang="en-US" sz="1400">
                <a:latin typeface="Times New Roman"/>
                <a:ea typeface="Times New Roman"/>
                <a:cs typeface="Times New Roman"/>
                <a:sym typeface="Times New Roman"/>
              </a:rPr>
              <a:t>In the age of 4</a:t>
            </a:r>
            <a:r>
              <a:rPr lang="en-US" sz="1400" baseline="30000">
                <a:latin typeface="Times New Roman"/>
                <a:ea typeface="Times New Roman"/>
                <a:cs typeface="Times New Roman"/>
                <a:sym typeface="Times New Roman"/>
              </a:rPr>
              <a:t>th</a:t>
            </a:r>
            <a:r>
              <a:rPr lang="en-US" sz="1400">
                <a:latin typeface="Times New Roman"/>
                <a:ea typeface="Times New Roman"/>
                <a:cs typeface="Times New Roman"/>
                <a:sym typeface="Times New Roman"/>
              </a:rPr>
              <a:t> industrial revolution there is a need of security with the help of Artificial Intelligence. There is a need to develop a fast paced security system that uses state of art AI algorithms to detect certain set of items and provide the threat possibility of the item. Thus it becomes necessary to create a System that is capable of detecting the desired objects and is able to alert the user if certain items are detected. The algorithm used should work in real time and provide object detection continuously. The items to be detected are to be provided by the user.</a:t>
            </a:r>
            <a:endParaRPr sz="1800">
              <a:latin typeface="Times New Roman"/>
              <a:ea typeface="Times New Roman"/>
              <a:cs typeface="Times New Roman"/>
              <a:sym typeface="Times New Roman"/>
            </a:endParaRPr>
          </a:p>
        </p:txBody>
      </p:sp>
      <p:sp>
        <p:nvSpPr>
          <p:cNvPr id="100" name="Google Shape;100;p17"/>
          <p:cNvSpPr txBox="1">
            <a:spLocks noGrp="1"/>
          </p:cNvSpPr>
          <p:nvPr>
            <p:ph type="ctrTitle"/>
          </p:nvPr>
        </p:nvSpPr>
        <p:spPr>
          <a:xfrm>
            <a:off x="2506421" y="1091762"/>
            <a:ext cx="4126357" cy="62306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800"/>
              <a:buNone/>
            </a:pPr>
            <a:r>
              <a:rPr lang="en-US"/>
              <a:t> </a:t>
            </a:r>
            <a:r>
              <a:rPr lang="en-US" sz="2000">
                <a:latin typeface="Times New Roman"/>
                <a:ea typeface="Times New Roman"/>
                <a:cs typeface="Times New Roman"/>
                <a:sym typeface="Times New Roman"/>
              </a:rPr>
              <a:t>PROBLEM STATEMENT</a:t>
            </a:r>
            <a:endParaRPr sz="2000">
              <a:latin typeface="Times New Roman"/>
              <a:ea typeface="Times New Roman"/>
              <a:cs typeface="Times New Roman"/>
              <a:sym typeface="Times New Roman"/>
            </a:endParaRPr>
          </a:p>
        </p:txBody>
      </p:sp>
      <p:cxnSp>
        <p:nvCxnSpPr>
          <p:cNvPr id="101" name="Google Shape;101;p17"/>
          <p:cNvCxnSpPr/>
          <p:nvPr/>
        </p:nvCxnSpPr>
        <p:spPr>
          <a:xfrm>
            <a:off x="4569600" y="836428"/>
            <a:ext cx="4574400" cy="0"/>
          </a:xfrm>
          <a:prstGeom prst="straightConnector1">
            <a:avLst/>
          </a:prstGeom>
          <a:noFill/>
          <a:ln w="9525" cap="flat" cmpd="sng">
            <a:solidFill>
              <a:srgbClr val="434343"/>
            </a:solidFill>
            <a:prstDash val="solid"/>
            <a:round/>
            <a:headEnd type="none" w="sm" len="sm"/>
            <a:tailEnd type="none" w="sm" len="sm"/>
          </a:ln>
        </p:spPr>
      </p:cxnSp>
      <p:cxnSp>
        <p:nvCxnSpPr>
          <p:cNvPr id="102" name="Google Shape;102;p17"/>
          <p:cNvCxnSpPr/>
          <p:nvPr/>
        </p:nvCxnSpPr>
        <p:spPr>
          <a:xfrm>
            <a:off x="0" y="4433014"/>
            <a:ext cx="4574400" cy="0"/>
          </a:xfrm>
          <a:prstGeom prst="straightConnector1">
            <a:avLst/>
          </a:prstGeom>
          <a:noFill/>
          <a:ln w="9525" cap="flat" cmpd="sng">
            <a:solidFill>
              <a:srgbClr val="434343"/>
            </a:solidFill>
            <a:prstDash val="solid"/>
            <a:round/>
            <a:headEnd type="none" w="sm" len="sm"/>
            <a:tailEnd type="none" w="sm" len="sm"/>
          </a:ln>
        </p:spPr>
      </p:cxnSp>
      <p:sp>
        <p:nvSpPr>
          <p:cNvPr id="103" name="Google Shape;103;p17"/>
          <p:cNvSpPr txBox="1"/>
          <p:nvPr/>
        </p:nvSpPr>
        <p:spPr>
          <a:xfrm>
            <a:off x="-47372" y="4673199"/>
            <a:ext cx="9233941" cy="37215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434343"/>
              </a:buClr>
              <a:buSzPts val="1200"/>
              <a:buFont typeface="Roboto Condensed Light"/>
              <a:buNone/>
            </a:pPr>
            <a:r>
              <a:rPr lang="en-US" sz="1200" b="1" i="0" u="none" strike="noStrike" cap="none">
                <a:solidFill>
                  <a:srgbClr val="434343"/>
                </a:solidFill>
                <a:latin typeface="Times New Roman"/>
                <a:ea typeface="Times New Roman"/>
                <a:cs typeface="Times New Roman"/>
                <a:sym typeface="Times New Roman"/>
              </a:rPr>
              <a:t>Sinhgad College Of Engineering 					Department Of Computer Engineering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ctrTitle"/>
          </p:nvPr>
        </p:nvSpPr>
        <p:spPr>
          <a:xfrm>
            <a:off x="2443475" y="492120"/>
            <a:ext cx="4257050" cy="524656"/>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800"/>
              <a:buNone/>
            </a:pPr>
            <a:r>
              <a:rPr lang="en-US" sz="2000">
                <a:latin typeface="Times New Roman"/>
                <a:ea typeface="Times New Roman"/>
                <a:cs typeface="Times New Roman"/>
                <a:sym typeface="Times New Roman"/>
              </a:rPr>
              <a:t>LITERATURE</a:t>
            </a:r>
            <a:r>
              <a:rPr lang="en-US" sz="28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SURVEY</a:t>
            </a:r>
            <a:br>
              <a:rPr lang="en-US" sz="2800">
                <a:latin typeface="Times New Roman"/>
                <a:ea typeface="Times New Roman"/>
                <a:cs typeface="Times New Roman"/>
                <a:sym typeface="Times New Roman"/>
              </a:rPr>
            </a:br>
            <a:endParaRPr/>
          </a:p>
        </p:txBody>
      </p:sp>
      <p:graphicFrame>
        <p:nvGraphicFramePr>
          <p:cNvPr id="109" name="Google Shape;109;p18"/>
          <p:cNvGraphicFramePr/>
          <p:nvPr/>
        </p:nvGraphicFramePr>
        <p:xfrm>
          <a:off x="362030" y="566420"/>
          <a:ext cx="8117100" cy="4577130"/>
        </p:xfrm>
        <a:graphic>
          <a:graphicData uri="http://schemas.openxmlformats.org/drawingml/2006/table">
            <a:tbl>
              <a:tblPr firstRow="1" bandRow="1">
                <a:noFill/>
                <a:tableStyleId>{E4EAF348-C0BB-4801-8437-C9D327E1657F}</a:tableStyleId>
              </a:tblPr>
              <a:tblGrid>
                <a:gridCol w="1352850">
                  <a:extLst>
                    <a:ext uri="{9D8B030D-6E8A-4147-A177-3AD203B41FA5}">
                      <a16:colId xmlns:a16="http://schemas.microsoft.com/office/drawing/2014/main" val="20000"/>
                    </a:ext>
                  </a:extLst>
                </a:gridCol>
                <a:gridCol w="1352850">
                  <a:extLst>
                    <a:ext uri="{9D8B030D-6E8A-4147-A177-3AD203B41FA5}">
                      <a16:colId xmlns:a16="http://schemas.microsoft.com/office/drawing/2014/main" val="20001"/>
                    </a:ext>
                  </a:extLst>
                </a:gridCol>
                <a:gridCol w="1352850">
                  <a:extLst>
                    <a:ext uri="{9D8B030D-6E8A-4147-A177-3AD203B41FA5}">
                      <a16:colId xmlns:a16="http://schemas.microsoft.com/office/drawing/2014/main" val="20002"/>
                    </a:ext>
                  </a:extLst>
                </a:gridCol>
                <a:gridCol w="1352850">
                  <a:extLst>
                    <a:ext uri="{9D8B030D-6E8A-4147-A177-3AD203B41FA5}">
                      <a16:colId xmlns:a16="http://schemas.microsoft.com/office/drawing/2014/main" val="20003"/>
                    </a:ext>
                  </a:extLst>
                </a:gridCol>
                <a:gridCol w="1352850">
                  <a:extLst>
                    <a:ext uri="{9D8B030D-6E8A-4147-A177-3AD203B41FA5}">
                      <a16:colId xmlns:a16="http://schemas.microsoft.com/office/drawing/2014/main" val="20004"/>
                    </a:ext>
                  </a:extLst>
                </a:gridCol>
                <a:gridCol w="1352850">
                  <a:extLst>
                    <a:ext uri="{9D8B030D-6E8A-4147-A177-3AD203B41FA5}">
                      <a16:colId xmlns:a16="http://schemas.microsoft.com/office/drawing/2014/main" val="20005"/>
                    </a:ext>
                  </a:extLst>
                </a:gridCol>
              </a:tblGrid>
              <a:tr h="370850">
                <a:tc>
                  <a:txBody>
                    <a:bodyPr/>
                    <a:lstStyle/>
                    <a:p>
                      <a:pPr marL="0" marR="0" lvl="0" indent="0" algn="ctr" rtl="0">
                        <a:lnSpc>
                          <a:spcPct val="100000"/>
                        </a:lnSpc>
                        <a:spcBef>
                          <a:spcPts val="0"/>
                        </a:spcBef>
                        <a:spcAft>
                          <a:spcPts val="0"/>
                        </a:spcAft>
                        <a:buNone/>
                      </a:pPr>
                      <a:r>
                        <a:rPr lang="en-US" sz="1400" u="none" strike="noStrike" cap="none">
                          <a:solidFill>
                            <a:schemeClr val="dk1"/>
                          </a:solidFill>
                          <a:latin typeface="Times New Roman"/>
                          <a:ea typeface="Times New Roman"/>
                          <a:cs typeface="Times New Roman"/>
                          <a:sym typeface="Times New Roman"/>
                        </a:rPr>
                        <a:t>Sr. No.</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solidFill>
                            <a:schemeClr val="dk1"/>
                          </a:solidFill>
                          <a:latin typeface="Times New Roman"/>
                          <a:ea typeface="Times New Roman"/>
                          <a:cs typeface="Times New Roman"/>
                          <a:sym typeface="Times New Roman"/>
                        </a:rPr>
                        <a:t>Title</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solidFill>
                            <a:schemeClr val="dk1"/>
                          </a:solidFill>
                          <a:latin typeface="Times New Roman"/>
                          <a:ea typeface="Times New Roman"/>
                          <a:cs typeface="Times New Roman"/>
                          <a:sym typeface="Times New Roman"/>
                        </a:rPr>
                        <a:t>Publication</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u="none" strike="noStrike" cap="none">
                          <a:solidFill>
                            <a:schemeClr val="dk1"/>
                          </a:solidFill>
                          <a:latin typeface="Times New Roman"/>
                          <a:ea typeface="Times New Roman"/>
                          <a:cs typeface="Times New Roman"/>
                          <a:sym typeface="Times New Roman"/>
                        </a:rPr>
                        <a:t>Advantages</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solidFill>
                            <a:schemeClr val="dk1"/>
                          </a:solidFill>
                          <a:latin typeface="Times New Roman"/>
                          <a:ea typeface="Times New Roman"/>
                          <a:cs typeface="Times New Roman"/>
                          <a:sym typeface="Times New Roman"/>
                        </a:rPr>
                        <a:t>Disadvantages</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solidFill>
                            <a:schemeClr val="dk1"/>
                          </a:solidFill>
                          <a:latin typeface="Times New Roman"/>
                          <a:ea typeface="Times New Roman"/>
                          <a:cs typeface="Times New Roman"/>
                          <a:sym typeface="Times New Roman"/>
                        </a:rPr>
                        <a:t>Research Gap</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01</a:t>
                      </a:r>
                      <a:endParaRPr/>
                    </a:p>
                  </a:txBody>
                  <a:tcPr marL="91450" marR="91450" marT="45725" marB="45725"/>
                </a:tc>
                <a:tc>
                  <a:txBody>
                    <a:bodyPr/>
                    <a:lstStyle/>
                    <a:p>
                      <a:pPr marL="0" marR="0" lvl="0" indent="0" algn="just"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Object Detection using Deep Learning with OpenCV and Python</a:t>
                      </a:r>
                      <a:endParaRPr/>
                    </a:p>
                  </a:txBody>
                  <a:tcPr marL="91450" marR="91450" marT="45725" marB="45725"/>
                </a:tc>
                <a:tc>
                  <a:txBody>
                    <a:bodyPr/>
                    <a:lstStyle/>
                    <a:p>
                      <a:pPr marL="0" marR="0" lvl="0" indent="0" algn="ctr"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Jan 2021</a:t>
                      </a:r>
                      <a:endParaRPr sz="12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Mask R-CNN indicated an incredible augmentation to the Faster R-CNN framework</a:t>
                      </a:r>
                      <a:endParaRPr/>
                    </a:p>
                  </a:txBody>
                  <a:tcPr marL="91450" marR="91450" marT="45725" marB="45725"/>
                </a:tc>
                <a:tc>
                  <a:txBody>
                    <a:bodyPr/>
                    <a:lstStyle/>
                    <a:p>
                      <a:pPr marL="0" marR="0" lvl="0" indent="0" algn="just"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Mask R- CNN is requires heavy computing power</a:t>
                      </a:r>
                      <a:endParaRPr/>
                    </a:p>
                  </a:txBody>
                  <a:tcPr marL="91450" marR="91450" marT="45725" marB="45725"/>
                </a:tc>
                <a:tc>
                  <a:txBody>
                    <a:bodyPr/>
                    <a:lstStyle/>
                    <a:p>
                      <a:pPr marL="0" marR="0" lvl="0" indent="0" algn="just"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To increase speed and decrease computing time and required power.</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02</a:t>
                      </a:r>
                      <a:endParaRPr/>
                    </a:p>
                  </a:txBody>
                  <a:tcPr marL="91450" marR="91450" marT="45725" marB="45725"/>
                </a:tc>
                <a:tc>
                  <a:txBody>
                    <a:bodyPr/>
                    <a:lstStyle/>
                    <a:p>
                      <a:pPr marL="0" marR="0" lvl="0" indent="0" algn="just" rtl="0">
                        <a:lnSpc>
                          <a:spcPct val="100000"/>
                        </a:lnSpc>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Real Time Object Detection and Tracking Using Deep Learning and OpenCV</a:t>
                      </a:r>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July 2018</a:t>
                      </a:r>
                      <a:endParaRPr/>
                    </a:p>
                  </a:txBody>
                  <a:tcPr marL="91450" marR="91450" marT="45725" marB="45725" anchor="ctr"/>
                </a:tc>
                <a:tc>
                  <a:txBody>
                    <a:bodyPr/>
                    <a:lstStyle/>
                    <a:p>
                      <a:pPr marL="0" marR="0" lvl="0" indent="0" algn="l"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MobileNets is to optimize the latency while building small neural nets at the same time. </a:t>
                      </a:r>
                      <a:endParaRPr sz="1200" b="0" i="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Largescale problems cannot be tackled by MobileNets</a:t>
                      </a:r>
                      <a:endParaRPr/>
                    </a:p>
                  </a:txBody>
                  <a:tcPr marL="91450" marR="91450" marT="45725" marB="45725"/>
                </a:tc>
                <a:tc>
                  <a:txBody>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To increase the classification power of MobileNets</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US" sz="1400" u="none" strike="noStrike" cap="none">
                          <a:latin typeface="Times New Roman"/>
                          <a:ea typeface="Times New Roman"/>
                          <a:cs typeface="Times New Roman"/>
                          <a:sym typeface="Times New Roman"/>
                        </a:rPr>
                        <a:t>03</a:t>
                      </a:r>
                      <a:endParaRPr/>
                    </a:p>
                  </a:txBody>
                  <a:tcPr marL="91450" marR="91450" marT="45725" marB="45725"/>
                </a:tc>
                <a:tc>
                  <a:txBody>
                    <a:bodyPr/>
                    <a:lstStyle/>
                    <a:p>
                      <a:pPr marL="0" marR="0" lvl="0" indent="0" algn="just"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Object Detection And Dimensioning Using OpenCV. </a:t>
                      </a:r>
                      <a:endParaRPr sz="1200" i="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June 2022</a:t>
                      </a:r>
                      <a:endParaRPr sz="12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OPEN CV has further than 2500 optimized algorithms</a:t>
                      </a:r>
                      <a:endParaRPr/>
                    </a:p>
                  </a:txBody>
                  <a:tcPr marL="91450" marR="91450" marT="45725" marB="45725"/>
                </a:tc>
                <a:tc>
                  <a:txBody>
                    <a:bodyPr/>
                    <a:lstStyle/>
                    <a:p>
                      <a:pPr marL="0" marR="0" lvl="0" indent="0" algn="just"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Takes more time to compute image than matplotlib</a:t>
                      </a:r>
                      <a:endParaRPr/>
                    </a:p>
                  </a:txBody>
                  <a:tcPr marL="91450" marR="91450" marT="45725" marB="45725"/>
                </a:tc>
                <a:tc>
                  <a:txBody>
                    <a:bodyPr/>
                    <a:lstStyle/>
                    <a:p>
                      <a:pPr marL="0" marR="0" lvl="0" indent="0" algn="just"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To decrease time of detection in Open CV</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just" rtl="0">
                        <a:lnSpc>
                          <a:spcPct val="100000"/>
                        </a:lnSpc>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04</a:t>
                      </a:r>
                      <a:endParaRPr/>
                    </a:p>
                  </a:txBody>
                  <a:tcPr marL="91450" marR="91450" marT="45725" marB="45725"/>
                </a:tc>
                <a:tc>
                  <a:txBody>
                    <a:bodyPr/>
                    <a:lstStyle/>
                    <a:p>
                      <a:pPr marL="0" marR="0" lvl="0" indent="0" algn="just" rtl="0">
                        <a:lnSpc>
                          <a:spcPct val="100000"/>
                        </a:lnSpc>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Real-Time Object Detection with Yolo</a:t>
                      </a:r>
                      <a:endParaRPr/>
                    </a:p>
                  </a:txBody>
                  <a:tcPr marL="91450" marR="91450" marT="45725" marB="45725"/>
                </a:tc>
                <a:tc>
                  <a:txBody>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February 2019</a:t>
                      </a:r>
                      <a:endParaRPr sz="1200" b="0" i="0" u="none" strike="noStrike" cap="none">
                        <a:solidFill>
                          <a:schemeClr val="dk1"/>
                        </a:solidFill>
                        <a:latin typeface="Times New Roman"/>
                        <a:ea typeface="Times New Roman"/>
                        <a:cs typeface="Times New Roman"/>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YOLO is more than 1000x faster than R-CNN and 100x faster than Fast R-CNN</a:t>
                      </a:r>
                      <a:endParaRPr/>
                    </a:p>
                  </a:txBody>
                  <a:tcPr marL="91450" marR="91450" marT="45725" marB="45725"/>
                </a:tc>
                <a:tc>
                  <a:txBody>
                    <a:bodyPr/>
                    <a:lstStyle/>
                    <a:p>
                      <a:pPr marL="0" marR="0" lvl="0" indent="0" algn="just" rtl="0">
                        <a:lnSpc>
                          <a:spcPct val="100000"/>
                        </a:lnSpc>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Comparatively low recall and more localization error compared to Faster R_CNN</a:t>
                      </a:r>
                      <a:endParaRPr/>
                    </a:p>
                  </a:txBody>
                  <a:tcPr marL="91450" marR="91450" marT="45725" marB="45725"/>
                </a:tc>
                <a:tc>
                  <a:txBody>
                    <a:bodyPr/>
                    <a:lstStyle/>
                    <a:p>
                      <a:pPr marL="0" marR="0" lvl="0" indent="0" algn="just" rtl="0">
                        <a:lnSpc>
                          <a:spcPct val="100000"/>
                        </a:lnSpc>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Decreasing Recall of YOLO.</a:t>
                      </a:r>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ctrTitle"/>
          </p:nvPr>
        </p:nvSpPr>
        <p:spPr>
          <a:xfrm>
            <a:off x="1964850" y="474133"/>
            <a:ext cx="5214300" cy="853858"/>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000">
                <a:latin typeface="Times New Roman"/>
                <a:ea typeface="Times New Roman"/>
                <a:cs typeface="Times New Roman"/>
                <a:sym typeface="Times New Roman"/>
              </a:rPr>
              <a:t>OBJECTIVES</a:t>
            </a:r>
            <a:endParaRPr/>
          </a:p>
        </p:txBody>
      </p:sp>
      <p:sp>
        <p:nvSpPr>
          <p:cNvPr id="115" name="Google Shape;115;p19"/>
          <p:cNvSpPr txBox="1">
            <a:spLocks noGrp="1"/>
          </p:cNvSpPr>
          <p:nvPr>
            <p:ph type="ctrTitle" idx="2"/>
          </p:nvPr>
        </p:nvSpPr>
        <p:spPr>
          <a:xfrm>
            <a:off x="784311" y="1462715"/>
            <a:ext cx="4617188" cy="427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400"/>
              <a:buNone/>
            </a:pPr>
            <a:r>
              <a:rPr lang="en-US" sz="1400" b="0">
                <a:latin typeface="Times New Roman"/>
                <a:ea typeface="Times New Roman"/>
                <a:cs typeface="Times New Roman"/>
                <a:sym typeface="Times New Roman"/>
              </a:rPr>
              <a:t>To use a CCTV camera for the input to the system.</a:t>
            </a:r>
            <a:br>
              <a:rPr lang="en-US" b="0">
                <a:latin typeface="Times New Roman"/>
                <a:ea typeface="Times New Roman"/>
                <a:cs typeface="Times New Roman"/>
                <a:sym typeface="Times New Roman"/>
              </a:rPr>
            </a:br>
            <a:endParaRPr b="0">
              <a:latin typeface="Times New Roman"/>
              <a:ea typeface="Times New Roman"/>
              <a:cs typeface="Times New Roman"/>
              <a:sym typeface="Times New Roman"/>
            </a:endParaRPr>
          </a:p>
        </p:txBody>
      </p:sp>
      <p:sp>
        <p:nvSpPr>
          <p:cNvPr id="116" name="Google Shape;116;p19"/>
          <p:cNvSpPr txBox="1">
            <a:spLocks noGrp="1"/>
          </p:cNvSpPr>
          <p:nvPr>
            <p:ph type="ctrTitle" idx="3"/>
          </p:nvPr>
        </p:nvSpPr>
        <p:spPr>
          <a:xfrm>
            <a:off x="1129875" y="2167104"/>
            <a:ext cx="7212151" cy="427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400"/>
              <a:buNone/>
            </a:pPr>
            <a:r>
              <a:rPr lang="en-US" sz="1400" b="0">
                <a:latin typeface="Times New Roman"/>
                <a:ea typeface="Times New Roman"/>
                <a:cs typeface="Times New Roman"/>
                <a:sym typeface="Times New Roman"/>
              </a:rPr>
              <a:t>To implement fast paced algorithms such as YOLO and faster R-CNN to detect the objects in the images received from the input</a:t>
            </a:r>
            <a:br>
              <a:rPr lang="en-US" b="0">
                <a:latin typeface="Times New Roman"/>
                <a:ea typeface="Times New Roman"/>
                <a:cs typeface="Times New Roman"/>
                <a:sym typeface="Times New Roman"/>
              </a:rPr>
            </a:br>
            <a:endParaRPr b="0">
              <a:latin typeface="Times New Roman"/>
              <a:ea typeface="Times New Roman"/>
              <a:cs typeface="Times New Roman"/>
              <a:sym typeface="Times New Roman"/>
            </a:endParaRPr>
          </a:p>
        </p:txBody>
      </p:sp>
      <p:sp>
        <p:nvSpPr>
          <p:cNvPr id="117" name="Google Shape;117;p19"/>
          <p:cNvSpPr txBox="1">
            <a:spLocks noGrp="1"/>
          </p:cNvSpPr>
          <p:nvPr>
            <p:ph type="ctrTitle" idx="5"/>
          </p:nvPr>
        </p:nvSpPr>
        <p:spPr>
          <a:xfrm>
            <a:off x="795305" y="2694412"/>
            <a:ext cx="6630786" cy="427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400"/>
              <a:buNone/>
            </a:pPr>
            <a:r>
              <a:rPr lang="en-US" b="0">
                <a:latin typeface="Times New Roman"/>
                <a:ea typeface="Times New Roman"/>
                <a:cs typeface="Times New Roman"/>
                <a:sym typeface="Times New Roman"/>
              </a:rPr>
              <a:t>To alert the user if a certain user provided objects are detected by the algorithm</a:t>
            </a:r>
            <a:br>
              <a:rPr lang="en-US" b="0">
                <a:latin typeface="Times New Roman"/>
                <a:ea typeface="Times New Roman"/>
                <a:cs typeface="Times New Roman"/>
                <a:sym typeface="Times New Roman"/>
              </a:rPr>
            </a:br>
            <a:endParaRPr b="0">
              <a:latin typeface="Times New Roman"/>
              <a:ea typeface="Times New Roman"/>
              <a:cs typeface="Times New Roman"/>
              <a:sym typeface="Times New Roman"/>
            </a:endParaRPr>
          </a:p>
        </p:txBody>
      </p:sp>
      <p:sp>
        <p:nvSpPr>
          <p:cNvPr id="118" name="Google Shape;118;p19"/>
          <p:cNvSpPr txBox="1">
            <a:spLocks noGrp="1"/>
          </p:cNvSpPr>
          <p:nvPr>
            <p:ph type="ctrTitle" idx="7"/>
          </p:nvPr>
        </p:nvSpPr>
        <p:spPr>
          <a:xfrm>
            <a:off x="1129875" y="3398801"/>
            <a:ext cx="7212150" cy="427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400"/>
              <a:buNone/>
            </a:pPr>
            <a:r>
              <a:rPr lang="en-US" b="0">
                <a:latin typeface="Times New Roman"/>
                <a:ea typeface="Times New Roman"/>
                <a:cs typeface="Times New Roman"/>
                <a:sym typeface="Times New Roman"/>
              </a:rPr>
              <a:t>To implement the proposed system such that it is able to detect new objects using deep learning</a:t>
            </a:r>
            <a:br>
              <a:rPr lang="en-US" b="0">
                <a:latin typeface="Times New Roman"/>
                <a:ea typeface="Times New Roman"/>
                <a:cs typeface="Times New Roman"/>
                <a:sym typeface="Times New Roman"/>
              </a:rPr>
            </a:br>
            <a:endParaRPr b="0">
              <a:latin typeface="Times New Roman"/>
              <a:ea typeface="Times New Roman"/>
              <a:cs typeface="Times New Roman"/>
              <a:sym typeface="Times New Roman"/>
            </a:endParaRPr>
          </a:p>
        </p:txBody>
      </p:sp>
      <p:sp>
        <p:nvSpPr>
          <p:cNvPr id="119" name="Google Shape;119;p19"/>
          <p:cNvSpPr txBox="1">
            <a:spLocks noGrp="1"/>
          </p:cNvSpPr>
          <p:nvPr>
            <p:ph type="ctrTitle" idx="9"/>
          </p:nvPr>
        </p:nvSpPr>
        <p:spPr>
          <a:xfrm>
            <a:off x="1189835" y="4012513"/>
            <a:ext cx="7392034" cy="427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400"/>
              <a:buNone/>
            </a:pPr>
            <a:r>
              <a:rPr lang="en-US" b="0">
                <a:latin typeface="Times New Roman"/>
                <a:ea typeface="Times New Roman"/>
                <a:cs typeface="Times New Roman"/>
                <a:sym typeface="Times New Roman"/>
              </a:rPr>
              <a:t>To a</a:t>
            </a:r>
            <a:r>
              <a:rPr lang="en-US" sz="1400" b="0">
                <a:latin typeface="Times New Roman"/>
                <a:ea typeface="Times New Roman"/>
                <a:cs typeface="Times New Roman"/>
                <a:sym typeface="Times New Roman"/>
              </a:rPr>
              <a:t>nalyze speed and efficiency of the algorithms and select the most optimal algorithm for the task</a:t>
            </a:r>
            <a:br>
              <a:rPr lang="en-US" b="0">
                <a:latin typeface="Times New Roman"/>
                <a:ea typeface="Times New Roman"/>
                <a:cs typeface="Times New Roman"/>
                <a:sym typeface="Times New Roman"/>
              </a:rPr>
            </a:br>
            <a:endParaRPr b="0">
              <a:latin typeface="Times New Roman"/>
              <a:ea typeface="Times New Roman"/>
              <a:cs typeface="Times New Roman"/>
              <a:sym typeface="Times New Roman"/>
            </a:endParaRPr>
          </a:p>
        </p:txBody>
      </p:sp>
      <p:grpSp>
        <p:nvGrpSpPr>
          <p:cNvPr id="120" name="Google Shape;120;p19"/>
          <p:cNvGrpSpPr/>
          <p:nvPr/>
        </p:nvGrpSpPr>
        <p:grpSpPr>
          <a:xfrm>
            <a:off x="616128" y="1412467"/>
            <a:ext cx="340890" cy="178912"/>
            <a:chOff x="2084325" y="363300"/>
            <a:chExt cx="484150" cy="254100"/>
          </a:xfrm>
        </p:grpSpPr>
        <p:sp>
          <p:nvSpPr>
            <p:cNvPr id="121" name="Google Shape;121;p19"/>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rgbClr val="3B3B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2" name="Google Shape;122;p19"/>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rgbClr val="3B3B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3" name="Google Shape;123;p19"/>
          <p:cNvGrpSpPr/>
          <p:nvPr/>
        </p:nvGrpSpPr>
        <p:grpSpPr>
          <a:xfrm>
            <a:off x="680367" y="1898897"/>
            <a:ext cx="278692" cy="331130"/>
            <a:chOff x="-48233050" y="3569725"/>
            <a:chExt cx="252050" cy="299475"/>
          </a:xfrm>
        </p:grpSpPr>
        <p:sp>
          <p:nvSpPr>
            <p:cNvPr id="124" name="Google Shape;124;p19"/>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9"/>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9"/>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 name="Google Shape;127;p19"/>
          <p:cNvGrpSpPr/>
          <p:nvPr/>
        </p:nvGrpSpPr>
        <p:grpSpPr>
          <a:xfrm>
            <a:off x="628127" y="2582849"/>
            <a:ext cx="363316" cy="315437"/>
            <a:chOff x="6218300" y="4416175"/>
            <a:chExt cx="516000" cy="448000"/>
          </a:xfrm>
        </p:grpSpPr>
        <p:sp>
          <p:nvSpPr>
            <p:cNvPr id="128" name="Google Shape;128;p19"/>
            <p:cNvSpPr/>
            <p:nvPr/>
          </p:nvSpPr>
          <p:spPr>
            <a:xfrm>
              <a:off x="6462150" y="4525375"/>
              <a:ext cx="28250" cy="141250"/>
            </a:xfrm>
            <a:custGeom>
              <a:avLst/>
              <a:gdLst/>
              <a:ahLst/>
              <a:cxnLst/>
              <a:rect l="l" t="t" r="r" b="b"/>
              <a:pathLst>
                <a:path w="1130" h="5650" extrusionOk="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rgbClr val="3B3B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9" name="Google Shape;129;p19"/>
            <p:cNvSpPr/>
            <p:nvPr/>
          </p:nvSpPr>
          <p:spPr>
            <a:xfrm>
              <a:off x="6218300" y="4416175"/>
              <a:ext cx="516000" cy="448000"/>
            </a:xfrm>
            <a:custGeom>
              <a:avLst/>
              <a:gdLst/>
              <a:ahLst/>
              <a:cxnLst/>
              <a:rect l="l" t="t" r="r" b="b"/>
              <a:pathLst>
                <a:path w="20640" h="17920" extrusionOk="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rgbClr val="3B3B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0" name="Google Shape;130;p19"/>
            <p:cNvSpPr/>
            <p:nvPr/>
          </p:nvSpPr>
          <p:spPr>
            <a:xfrm>
              <a:off x="6462150" y="4751225"/>
              <a:ext cx="28250" cy="28250"/>
            </a:xfrm>
            <a:custGeom>
              <a:avLst/>
              <a:gdLst/>
              <a:ahLst/>
              <a:cxnLst/>
              <a:rect l="l" t="t" r="r" b="b"/>
              <a:pathLst>
                <a:path w="1130" h="1130" extrusionOk="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rgbClr val="3B3B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1" name="Google Shape;131;p19"/>
          <p:cNvGrpSpPr/>
          <p:nvPr/>
        </p:nvGrpSpPr>
        <p:grpSpPr>
          <a:xfrm>
            <a:off x="657317" y="3287990"/>
            <a:ext cx="356205" cy="356205"/>
            <a:chOff x="-44512325" y="3176075"/>
            <a:chExt cx="300900" cy="300900"/>
          </a:xfrm>
        </p:grpSpPr>
        <p:sp>
          <p:nvSpPr>
            <p:cNvPr id="132" name="Google Shape;132;p19"/>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rgbClr val="3B3B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9"/>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rgbClr val="3B3B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9"/>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rgbClr val="3B3B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 name="Google Shape;135;p19"/>
          <p:cNvGrpSpPr/>
          <p:nvPr/>
        </p:nvGrpSpPr>
        <p:grpSpPr>
          <a:xfrm>
            <a:off x="654936" y="3889756"/>
            <a:ext cx="336507" cy="336507"/>
            <a:chOff x="3271200" y="1435075"/>
            <a:chExt cx="481825" cy="481825"/>
          </a:xfrm>
        </p:grpSpPr>
        <p:sp>
          <p:nvSpPr>
            <p:cNvPr id="136" name="Google Shape;136;p19"/>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7" name="Google Shape;137;p19"/>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cxnSp>
        <p:nvCxnSpPr>
          <p:cNvPr id="138" name="Google Shape;138;p19"/>
          <p:cNvCxnSpPr/>
          <p:nvPr/>
        </p:nvCxnSpPr>
        <p:spPr>
          <a:xfrm>
            <a:off x="0" y="4530450"/>
            <a:ext cx="4574400" cy="0"/>
          </a:xfrm>
          <a:prstGeom prst="straightConnector1">
            <a:avLst/>
          </a:prstGeom>
          <a:noFill/>
          <a:ln w="9525" cap="flat" cmpd="sng">
            <a:solidFill>
              <a:srgbClr val="434343"/>
            </a:solidFill>
            <a:prstDash val="solid"/>
            <a:round/>
            <a:headEnd type="none" w="sm" len="sm"/>
            <a:tailEnd type="none" w="sm" len="sm"/>
          </a:ln>
        </p:spPr>
      </p:cxnSp>
      <p:sp>
        <p:nvSpPr>
          <p:cNvPr id="139" name="Google Shape;139;p19"/>
          <p:cNvSpPr txBox="1"/>
          <p:nvPr/>
        </p:nvSpPr>
        <p:spPr>
          <a:xfrm>
            <a:off x="-47372" y="4673199"/>
            <a:ext cx="9233941" cy="37215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434343"/>
              </a:buClr>
              <a:buSzPts val="1200"/>
              <a:buFont typeface="Roboto Condensed Light"/>
              <a:buNone/>
            </a:pPr>
            <a:r>
              <a:rPr lang="en-US" sz="1200" b="1" i="0" u="none" strike="noStrike" cap="none">
                <a:solidFill>
                  <a:srgbClr val="434343"/>
                </a:solidFill>
                <a:latin typeface="Times New Roman"/>
                <a:ea typeface="Times New Roman"/>
                <a:cs typeface="Times New Roman"/>
                <a:sym typeface="Times New Roman"/>
              </a:rPr>
              <a:t>Sinhgad College Of Engineering 					Department Of Computer Engineering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ctrTitle" idx="2"/>
          </p:nvPr>
        </p:nvSpPr>
        <p:spPr>
          <a:xfrm>
            <a:off x="-410139" y="97143"/>
            <a:ext cx="5214300" cy="94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a:latin typeface="Times New Roman"/>
                <a:ea typeface="Times New Roman"/>
                <a:cs typeface="Times New Roman"/>
                <a:sym typeface="Times New Roman"/>
              </a:rPr>
              <a:t>SYSTEM ARCHITECTURE</a:t>
            </a:r>
            <a:endParaRPr>
              <a:latin typeface="Times New Roman"/>
              <a:ea typeface="Times New Roman"/>
              <a:cs typeface="Times New Roman"/>
              <a:sym typeface="Times New Roman"/>
            </a:endParaRPr>
          </a:p>
        </p:txBody>
      </p:sp>
      <p:cxnSp>
        <p:nvCxnSpPr>
          <p:cNvPr id="145" name="Google Shape;145;p20"/>
          <p:cNvCxnSpPr/>
          <p:nvPr/>
        </p:nvCxnSpPr>
        <p:spPr>
          <a:xfrm>
            <a:off x="7036860" y="299510"/>
            <a:ext cx="2229060" cy="0"/>
          </a:xfrm>
          <a:prstGeom prst="straightConnector1">
            <a:avLst/>
          </a:prstGeom>
          <a:noFill/>
          <a:ln w="9525" cap="flat" cmpd="sng">
            <a:solidFill>
              <a:srgbClr val="434343"/>
            </a:solidFill>
            <a:prstDash val="solid"/>
            <a:round/>
            <a:headEnd type="none" w="sm" len="sm"/>
            <a:tailEnd type="none" w="sm" len="sm"/>
          </a:ln>
        </p:spPr>
      </p:cxnSp>
      <p:sp>
        <p:nvSpPr>
          <p:cNvPr id="146" name="Google Shape;146;p20"/>
          <p:cNvSpPr txBox="1"/>
          <p:nvPr/>
        </p:nvSpPr>
        <p:spPr>
          <a:xfrm>
            <a:off x="-26233" y="4771348"/>
            <a:ext cx="9196466" cy="37215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434343"/>
              </a:buClr>
              <a:buSzPts val="1200"/>
              <a:buFont typeface="Roboto Condensed Light"/>
              <a:buNone/>
            </a:pPr>
            <a:r>
              <a:rPr lang="en-US" sz="1200" b="1" i="0" u="none" strike="noStrike" cap="none">
                <a:solidFill>
                  <a:srgbClr val="434343"/>
                </a:solidFill>
                <a:latin typeface="Times New Roman"/>
                <a:ea typeface="Times New Roman"/>
                <a:cs typeface="Times New Roman"/>
                <a:sym typeface="Times New Roman"/>
              </a:rPr>
              <a:t>Sinhgad College Of Engineering 					Department Of Computer Engineering</a:t>
            </a:r>
            <a:endParaRPr/>
          </a:p>
        </p:txBody>
      </p:sp>
      <p:cxnSp>
        <p:nvCxnSpPr>
          <p:cNvPr id="147" name="Google Shape;147;p20"/>
          <p:cNvCxnSpPr/>
          <p:nvPr/>
        </p:nvCxnSpPr>
        <p:spPr>
          <a:xfrm>
            <a:off x="0" y="4709101"/>
            <a:ext cx="4574400" cy="0"/>
          </a:xfrm>
          <a:prstGeom prst="straightConnector1">
            <a:avLst/>
          </a:prstGeom>
          <a:noFill/>
          <a:ln w="9525" cap="flat" cmpd="sng">
            <a:solidFill>
              <a:srgbClr val="434343"/>
            </a:solidFill>
            <a:prstDash val="solid"/>
            <a:round/>
            <a:headEnd type="none" w="sm" len="sm"/>
            <a:tailEnd type="none" w="sm" len="sm"/>
          </a:ln>
        </p:spPr>
      </p:cxnSp>
      <p:pic>
        <p:nvPicPr>
          <p:cNvPr id="3" name="Picture 2" descr="Diagram&#10;&#10;Description automatically generated">
            <a:extLst>
              <a:ext uri="{FF2B5EF4-FFF2-40B4-BE49-F238E27FC236}">
                <a16:creationId xmlns:a16="http://schemas.microsoft.com/office/drawing/2014/main" id="{B3DE891D-A0AD-5D72-F383-5365B38EAC8E}"/>
              </a:ext>
            </a:extLst>
          </p:cNvPr>
          <p:cNvPicPr>
            <a:picLocks noChangeAspect="1"/>
          </p:cNvPicPr>
          <p:nvPr/>
        </p:nvPicPr>
        <p:blipFill rotWithShape="1">
          <a:blip r:embed="rId3"/>
          <a:srcRect l="2940" r="1932" b="5299"/>
          <a:stretch/>
        </p:blipFill>
        <p:spPr>
          <a:xfrm>
            <a:off x="1740309" y="570244"/>
            <a:ext cx="6916993" cy="41388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ctrTitle"/>
          </p:nvPr>
        </p:nvSpPr>
        <p:spPr>
          <a:xfrm>
            <a:off x="1964851" y="352850"/>
            <a:ext cx="5214300" cy="94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000">
                <a:latin typeface="Times New Roman"/>
                <a:ea typeface="Times New Roman"/>
                <a:cs typeface="Times New Roman"/>
                <a:sym typeface="Times New Roman"/>
              </a:rPr>
              <a:t>REQUIRMENTS</a:t>
            </a:r>
            <a:endParaRPr sz="2000">
              <a:latin typeface="Times New Roman"/>
              <a:ea typeface="Times New Roman"/>
              <a:cs typeface="Times New Roman"/>
              <a:sym typeface="Times New Roman"/>
            </a:endParaRPr>
          </a:p>
        </p:txBody>
      </p:sp>
      <p:sp>
        <p:nvSpPr>
          <p:cNvPr id="154" name="Google Shape;154;p21"/>
          <p:cNvSpPr txBox="1"/>
          <p:nvPr/>
        </p:nvSpPr>
        <p:spPr>
          <a:xfrm>
            <a:off x="0" y="1102700"/>
            <a:ext cx="5214300" cy="44662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2400"/>
              <a:buFont typeface="Exo 2"/>
              <a:buNone/>
            </a:pPr>
            <a:endParaRPr sz="2000" b="1" i="0" u="none" strike="noStrike" cap="none">
              <a:solidFill>
                <a:srgbClr val="434343"/>
              </a:solidFill>
              <a:latin typeface="Times New Roman"/>
              <a:ea typeface="Times New Roman"/>
              <a:cs typeface="Times New Roman"/>
              <a:sym typeface="Times New Roman"/>
            </a:endParaRPr>
          </a:p>
        </p:txBody>
      </p:sp>
      <p:sp>
        <p:nvSpPr>
          <p:cNvPr id="155" name="Google Shape;155;p21"/>
          <p:cNvSpPr txBox="1"/>
          <p:nvPr/>
        </p:nvSpPr>
        <p:spPr>
          <a:xfrm>
            <a:off x="407018" y="1023871"/>
            <a:ext cx="1430700" cy="39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C0C0C"/>
                </a:solidFill>
                <a:latin typeface="Times New Roman"/>
                <a:ea typeface="Times New Roman"/>
                <a:cs typeface="Times New Roman"/>
                <a:sym typeface="Times New Roman"/>
              </a:rPr>
              <a:t>SOFTWARE</a:t>
            </a:r>
            <a:endParaRPr sz="1600" b="1" i="0" u="none" strike="noStrike" cap="none">
              <a:solidFill>
                <a:srgbClr val="0C0C0C"/>
              </a:solidFill>
              <a:latin typeface="Times New Roman"/>
              <a:ea typeface="Times New Roman"/>
              <a:cs typeface="Times New Roman"/>
              <a:sym typeface="Times New Roman"/>
            </a:endParaRPr>
          </a:p>
        </p:txBody>
      </p:sp>
      <p:sp>
        <p:nvSpPr>
          <p:cNvPr id="156" name="Google Shape;156;p21"/>
          <p:cNvSpPr txBox="1"/>
          <p:nvPr/>
        </p:nvSpPr>
        <p:spPr>
          <a:xfrm>
            <a:off x="469477" y="1470496"/>
            <a:ext cx="5466628" cy="39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a:solidFill>
                <a:srgbClr val="0C0C0C"/>
              </a:solidFill>
              <a:latin typeface="Times New Roman"/>
              <a:ea typeface="Times New Roman"/>
              <a:cs typeface="Times New Roman"/>
              <a:sym typeface="Times New Roman"/>
            </a:endParaRPr>
          </a:p>
        </p:txBody>
      </p:sp>
      <p:sp>
        <p:nvSpPr>
          <p:cNvPr id="157" name="Google Shape;157;p21"/>
          <p:cNvSpPr txBox="1"/>
          <p:nvPr/>
        </p:nvSpPr>
        <p:spPr>
          <a:xfrm>
            <a:off x="469477" y="1416571"/>
            <a:ext cx="2993251" cy="959859"/>
          </a:xfrm>
          <a:prstGeom prst="rect">
            <a:avLst/>
          </a:prstGeom>
          <a:noFill/>
          <a:ln>
            <a:noFill/>
          </a:ln>
        </p:spPr>
        <p:txBody>
          <a:bodyPr spcFirstLastPara="1" wrap="square" lIns="91425" tIns="91425" rIns="91425" bIns="91425" anchor="t" anchorCtr="0">
            <a:noAutofit/>
          </a:bodyPr>
          <a:lstStyle/>
          <a:p>
            <a:pPr marL="171450" marR="0" lvl="0" indent="-171450" algn="l" rtl="0">
              <a:lnSpc>
                <a:spcPct val="100000"/>
              </a:lnSpc>
              <a:spcBef>
                <a:spcPts val="0"/>
              </a:spcBef>
              <a:spcAft>
                <a:spcPts val="0"/>
              </a:spcAft>
              <a:buClr>
                <a:srgbClr val="0C0C0C"/>
              </a:buClr>
              <a:buSzPts val="1200"/>
              <a:buFont typeface="Noto Sans Symbols"/>
              <a:buChar char="▪"/>
            </a:pPr>
            <a:r>
              <a:rPr lang="en-US" sz="1200" b="0" i="0" u="none" strike="noStrike" cap="none" dirty="0">
                <a:solidFill>
                  <a:srgbClr val="0C0C0C"/>
                </a:solidFill>
                <a:latin typeface="Times New Roman"/>
                <a:ea typeface="Times New Roman"/>
                <a:cs typeface="Times New Roman"/>
                <a:sym typeface="Times New Roman"/>
              </a:rPr>
              <a:t>Windows 10/11</a:t>
            </a:r>
            <a:endParaRPr dirty="0"/>
          </a:p>
          <a:p>
            <a:pPr marL="171450" marR="0" lvl="0" indent="-171450" algn="l" rtl="0">
              <a:lnSpc>
                <a:spcPct val="100000"/>
              </a:lnSpc>
              <a:spcBef>
                <a:spcPts val="0"/>
              </a:spcBef>
              <a:spcAft>
                <a:spcPts val="0"/>
              </a:spcAft>
              <a:buClr>
                <a:srgbClr val="0C0C0C"/>
              </a:buClr>
              <a:buSzPts val="1200"/>
              <a:buFont typeface="Noto Sans Symbols"/>
              <a:buChar char="▪"/>
            </a:pPr>
            <a:r>
              <a:rPr lang="en-US" sz="1200" b="0" i="0" u="none" strike="noStrike" cap="none" dirty="0">
                <a:solidFill>
                  <a:srgbClr val="0C0C0C"/>
                </a:solidFill>
                <a:latin typeface="Times New Roman"/>
                <a:ea typeface="Times New Roman"/>
                <a:cs typeface="Times New Roman"/>
                <a:sym typeface="Times New Roman"/>
              </a:rPr>
              <a:t>Visual Studio Code</a:t>
            </a:r>
            <a:endParaRPr dirty="0"/>
          </a:p>
          <a:p>
            <a:pPr marL="171450" marR="0" lvl="0" indent="-171450" algn="l" rtl="0">
              <a:lnSpc>
                <a:spcPct val="100000"/>
              </a:lnSpc>
              <a:spcBef>
                <a:spcPts val="0"/>
              </a:spcBef>
              <a:spcAft>
                <a:spcPts val="0"/>
              </a:spcAft>
              <a:buClr>
                <a:srgbClr val="0C0C0C"/>
              </a:buClr>
              <a:buSzPts val="1200"/>
              <a:buFont typeface="Noto Sans Symbols"/>
              <a:buChar char="▪"/>
            </a:pPr>
            <a:r>
              <a:rPr lang="en-US" sz="1200" b="0" i="0" u="none" strike="noStrike" cap="none" dirty="0">
                <a:solidFill>
                  <a:srgbClr val="0C0C0C"/>
                </a:solidFill>
                <a:latin typeface="Times New Roman"/>
                <a:ea typeface="Times New Roman"/>
                <a:cs typeface="Times New Roman"/>
                <a:sym typeface="Times New Roman"/>
              </a:rPr>
              <a:t>Python 3</a:t>
            </a:r>
            <a:endParaRPr dirty="0"/>
          </a:p>
          <a:p>
            <a:pPr marL="171450" marR="0" lvl="0" indent="-171450" algn="l" rtl="0">
              <a:lnSpc>
                <a:spcPct val="100000"/>
              </a:lnSpc>
              <a:spcBef>
                <a:spcPts val="0"/>
              </a:spcBef>
              <a:spcAft>
                <a:spcPts val="0"/>
              </a:spcAft>
              <a:buClr>
                <a:srgbClr val="0C0C0C"/>
              </a:buClr>
              <a:buSzPts val="1200"/>
              <a:buFont typeface="Noto Sans Symbols"/>
              <a:buChar char="▪"/>
            </a:pPr>
            <a:r>
              <a:rPr lang="en-US" sz="1200" b="0" i="0" u="none" strike="noStrike" cap="none" dirty="0">
                <a:solidFill>
                  <a:srgbClr val="0C0C0C"/>
                </a:solidFill>
                <a:latin typeface="Times New Roman"/>
                <a:ea typeface="Times New Roman"/>
                <a:cs typeface="Times New Roman"/>
                <a:sym typeface="Times New Roman"/>
              </a:rPr>
              <a:t>Python Libraries – OpenCV, matplotlib, pandas, numpy, seaborn, sklearn</a:t>
            </a:r>
            <a:endParaRPr dirty="0"/>
          </a:p>
          <a:p>
            <a:pPr marL="171450" marR="0" lvl="0" indent="-171450" algn="l" rtl="0">
              <a:lnSpc>
                <a:spcPct val="100000"/>
              </a:lnSpc>
              <a:spcBef>
                <a:spcPts val="0"/>
              </a:spcBef>
              <a:spcAft>
                <a:spcPts val="0"/>
              </a:spcAft>
              <a:buClr>
                <a:srgbClr val="0C0C0C"/>
              </a:buClr>
              <a:buSzPts val="1200"/>
              <a:buFont typeface="Noto Sans Symbols"/>
              <a:buChar char="▪"/>
            </a:pPr>
            <a:r>
              <a:rPr lang="en-US" sz="1200" b="0" i="0" u="none" strike="noStrike" cap="none" dirty="0">
                <a:solidFill>
                  <a:srgbClr val="0C0C0C"/>
                </a:solidFill>
                <a:latin typeface="Times New Roman"/>
                <a:ea typeface="Times New Roman"/>
                <a:cs typeface="Times New Roman"/>
                <a:sym typeface="Times New Roman"/>
              </a:rPr>
              <a:t>Javascript</a:t>
            </a:r>
            <a:endParaRPr dirty="0"/>
          </a:p>
          <a:p>
            <a:pPr marL="0" marR="0" lvl="0" indent="0" algn="ctr" rtl="0">
              <a:lnSpc>
                <a:spcPct val="100000"/>
              </a:lnSpc>
              <a:spcBef>
                <a:spcPts val="0"/>
              </a:spcBef>
              <a:spcAft>
                <a:spcPts val="0"/>
              </a:spcAft>
              <a:buNone/>
            </a:pPr>
            <a:endParaRPr sz="1200" b="0" i="0" u="none" strike="noStrike" cap="none" dirty="0">
              <a:solidFill>
                <a:srgbClr val="0C0C0C"/>
              </a:solidFill>
              <a:latin typeface="Roboto Condensed Light"/>
              <a:ea typeface="Roboto Condensed Light"/>
              <a:cs typeface="Roboto Condensed Light"/>
              <a:sym typeface="Roboto Condensed Light"/>
            </a:endParaRPr>
          </a:p>
        </p:txBody>
      </p:sp>
      <p:sp>
        <p:nvSpPr>
          <p:cNvPr id="158" name="Google Shape;158;p21"/>
          <p:cNvSpPr txBox="1"/>
          <p:nvPr/>
        </p:nvSpPr>
        <p:spPr>
          <a:xfrm>
            <a:off x="407018" y="2832684"/>
            <a:ext cx="1430700" cy="39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C0C0C"/>
                </a:solidFill>
                <a:latin typeface="Times New Roman"/>
                <a:ea typeface="Times New Roman"/>
                <a:cs typeface="Times New Roman"/>
                <a:sym typeface="Times New Roman"/>
              </a:rPr>
              <a:t>HARDWARE</a:t>
            </a:r>
            <a:endParaRPr sz="1600" b="1" i="0" u="none" strike="noStrike" cap="none">
              <a:solidFill>
                <a:srgbClr val="0C0C0C"/>
              </a:solidFill>
              <a:latin typeface="Times New Roman"/>
              <a:ea typeface="Times New Roman"/>
              <a:cs typeface="Times New Roman"/>
              <a:sym typeface="Times New Roman"/>
            </a:endParaRPr>
          </a:p>
        </p:txBody>
      </p:sp>
      <p:sp>
        <p:nvSpPr>
          <p:cNvPr id="159" name="Google Shape;159;p21"/>
          <p:cNvSpPr txBox="1"/>
          <p:nvPr/>
        </p:nvSpPr>
        <p:spPr>
          <a:xfrm>
            <a:off x="407018" y="3225384"/>
            <a:ext cx="3012990" cy="1097624"/>
          </a:xfrm>
          <a:prstGeom prst="rect">
            <a:avLst/>
          </a:prstGeom>
          <a:noFill/>
          <a:ln>
            <a:noFill/>
          </a:ln>
        </p:spPr>
        <p:txBody>
          <a:bodyPr spcFirstLastPara="1" wrap="square" lIns="91425" tIns="91425" rIns="91425" bIns="91425" anchor="t" anchorCtr="0">
            <a:noAutofit/>
          </a:bodyPr>
          <a:lstStyle/>
          <a:p>
            <a:pPr marL="171450" marR="0" lvl="1" indent="-171450" algn="l" rtl="0">
              <a:lnSpc>
                <a:spcPct val="100000"/>
              </a:lnSpc>
              <a:spcBef>
                <a:spcPts val="0"/>
              </a:spcBef>
              <a:spcAft>
                <a:spcPts val="0"/>
              </a:spcAft>
              <a:buClr>
                <a:srgbClr val="0C0C0C"/>
              </a:buClr>
              <a:buSzPts val="1200"/>
              <a:buFont typeface="Noto Sans Symbols"/>
              <a:buChar char="▪"/>
            </a:pPr>
            <a:r>
              <a:rPr lang="en-US" sz="1200" b="0" i="0" u="none" strike="noStrike" cap="none" dirty="0">
                <a:solidFill>
                  <a:srgbClr val="0C0C0C"/>
                </a:solidFill>
                <a:latin typeface="Times New Roman"/>
                <a:ea typeface="Times New Roman"/>
                <a:cs typeface="Times New Roman"/>
                <a:sym typeface="Times New Roman"/>
              </a:rPr>
              <a:t>Computer or Laptop with Intel i5 processor or higher</a:t>
            </a:r>
            <a:endParaRPr dirty="0"/>
          </a:p>
          <a:p>
            <a:pPr marL="171450" marR="0" lvl="1" indent="-171450" algn="l" rtl="0">
              <a:lnSpc>
                <a:spcPct val="100000"/>
              </a:lnSpc>
              <a:spcBef>
                <a:spcPts val="0"/>
              </a:spcBef>
              <a:spcAft>
                <a:spcPts val="0"/>
              </a:spcAft>
              <a:buClr>
                <a:srgbClr val="0C0C0C"/>
              </a:buClr>
              <a:buSzPts val="1200"/>
              <a:buFont typeface="Noto Sans Symbols"/>
              <a:buChar char="▪"/>
            </a:pPr>
            <a:r>
              <a:rPr lang="en-US" sz="1200" b="0" i="0" u="none" strike="noStrike" cap="none" dirty="0">
                <a:solidFill>
                  <a:srgbClr val="0C0C0C"/>
                </a:solidFill>
                <a:latin typeface="Times New Roman"/>
                <a:ea typeface="Times New Roman"/>
                <a:cs typeface="Times New Roman"/>
                <a:sym typeface="Times New Roman"/>
              </a:rPr>
              <a:t>Minimum </a:t>
            </a:r>
            <a:r>
              <a:rPr lang="en-US" sz="1200" dirty="0">
                <a:solidFill>
                  <a:srgbClr val="0C0C0C"/>
                </a:solidFill>
                <a:latin typeface="Times New Roman"/>
                <a:ea typeface="Times New Roman"/>
                <a:cs typeface="Times New Roman"/>
                <a:sym typeface="Times New Roman"/>
              </a:rPr>
              <a:t>16 </a:t>
            </a:r>
            <a:r>
              <a:rPr lang="en-US" sz="1200" b="0" i="0" u="none" strike="noStrike" cap="none" dirty="0">
                <a:solidFill>
                  <a:srgbClr val="0C0C0C"/>
                </a:solidFill>
                <a:latin typeface="Times New Roman"/>
                <a:ea typeface="Times New Roman"/>
                <a:cs typeface="Times New Roman"/>
                <a:sym typeface="Times New Roman"/>
              </a:rPr>
              <a:t>GB RAM</a:t>
            </a:r>
            <a:endParaRPr dirty="0"/>
          </a:p>
          <a:p>
            <a:pPr marL="171450" marR="0" lvl="1" indent="-171450" algn="l" rtl="0">
              <a:lnSpc>
                <a:spcPct val="100000"/>
              </a:lnSpc>
              <a:spcBef>
                <a:spcPts val="0"/>
              </a:spcBef>
              <a:spcAft>
                <a:spcPts val="0"/>
              </a:spcAft>
              <a:buClr>
                <a:srgbClr val="0C0C0C"/>
              </a:buClr>
              <a:buSzPts val="1200"/>
              <a:buFont typeface="Noto Sans Symbols"/>
              <a:buChar char="▪"/>
            </a:pPr>
            <a:r>
              <a:rPr lang="en-US" sz="1200" b="0" i="0" u="none" strike="noStrike" cap="none" dirty="0">
                <a:solidFill>
                  <a:srgbClr val="0C0C0C"/>
                </a:solidFill>
                <a:latin typeface="Times New Roman"/>
                <a:ea typeface="Times New Roman"/>
                <a:cs typeface="Times New Roman"/>
                <a:sym typeface="Times New Roman"/>
              </a:rPr>
              <a:t>Minimum 4 GB Graphics Memory</a:t>
            </a:r>
            <a:endParaRPr dirty="0"/>
          </a:p>
          <a:p>
            <a:pPr marL="0" marR="0" lvl="1" indent="0" algn="l" rtl="0">
              <a:lnSpc>
                <a:spcPct val="100000"/>
              </a:lnSpc>
              <a:spcBef>
                <a:spcPts val="0"/>
              </a:spcBef>
              <a:spcAft>
                <a:spcPts val="0"/>
              </a:spcAft>
              <a:buNone/>
            </a:pPr>
            <a:r>
              <a:rPr lang="en-US" sz="1200" b="0" i="0" u="none" strike="noStrike" cap="none" dirty="0">
                <a:solidFill>
                  <a:srgbClr val="0C0C0C"/>
                </a:solidFill>
                <a:latin typeface="Times New Roman"/>
                <a:ea typeface="Times New Roman"/>
                <a:cs typeface="Times New Roman"/>
                <a:sym typeface="Times New Roman"/>
              </a:rPr>
              <a:t>     (Nvidia)</a:t>
            </a:r>
            <a:endParaRPr dirty="0"/>
          </a:p>
          <a:p>
            <a:pPr marL="171450" marR="0" lvl="1" indent="-171450" algn="l" rtl="0">
              <a:lnSpc>
                <a:spcPct val="100000"/>
              </a:lnSpc>
              <a:spcBef>
                <a:spcPts val="0"/>
              </a:spcBef>
              <a:spcAft>
                <a:spcPts val="0"/>
              </a:spcAft>
              <a:buClr>
                <a:srgbClr val="0C0C0C"/>
              </a:buClr>
              <a:buSzPts val="1200"/>
              <a:buFont typeface="Noto Sans Symbols"/>
              <a:buChar char="▪"/>
            </a:pPr>
            <a:r>
              <a:rPr lang="en-US" sz="1200" b="0" i="0" u="none" strike="noStrike" cap="none" dirty="0">
                <a:solidFill>
                  <a:srgbClr val="0C0C0C"/>
                </a:solidFill>
                <a:latin typeface="Times New Roman"/>
                <a:ea typeface="Times New Roman"/>
                <a:cs typeface="Times New Roman"/>
                <a:sym typeface="Times New Roman"/>
              </a:rPr>
              <a:t>CCTV camera (optional)</a:t>
            </a:r>
            <a:endParaRPr dirty="0"/>
          </a:p>
          <a:p>
            <a:pPr marL="0" marR="0" lvl="0" indent="0" algn="ctr" rtl="0">
              <a:lnSpc>
                <a:spcPct val="100000"/>
              </a:lnSpc>
              <a:spcBef>
                <a:spcPts val="0"/>
              </a:spcBef>
              <a:spcAft>
                <a:spcPts val="0"/>
              </a:spcAft>
              <a:buClr>
                <a:srgbClr val="434343"/>
              </a:buClr>
              <a:buSzPts val="1100"/>
              <a:buFont typeface="Arial"/>
              <a:buNone/>
            </a:pPr>
            <a:endParaRPr sz="1200" b="0" i="0" u="none" strike="noStrike" cap="none" dirty="0">
              <a:solidFill>
                <a:srgbClr val="FFFFFF"/>
              </a:solidFill>
              <a:latin typeface="Roboto Condensed Light"/>
              <a:ea typeface="Roboto Condensed Light"/>
              <a:cs typeface="Roboto Condensed Light"/>
              <a:sym typeface="Roboto Condensed Light"/>
            </a:endParaRPr>
          </a:p>
        </p:txBody>
      </p:sp>
      <p:cxnSp>
        <p:nvCxnSpPr>
          <p:cNvPr id="160" name="Google Shape;160;p21"/>
          <p:cNvCxnSpPr/>
          <p:nvPr/>
        </p:nvCxnSpPr>
        <p:spPr>
          <a:xfrm>
            <a:off x="0" y="4574189"/>
            <a:ext cx="4574400" cy="0"/>
          </a:xfrm>
          <a:prstGeom prst="straightConnector1">
            <a:avLst/>
          </a:prstGeom>
          <a:noFill/>
          <a:ln w="9525" cap="flat" cmpd="sng">
            <a:solidFill>
              <a:srgbClr val="434343"/>
            </a:solidFill>
            <a:prstDash val="solid"/>
            <a:round/>
            <a:headEnd type="none" w="sm" len="sm"/>
            <a:tailEnd type="none" w="sm" len="sm"/>
          </a:ln>
        </p:spPr>
      </p:cxnSp>
      <p:sp>
        <p:nvSpPr>
          <p:cNvPr id="161" name="Google Shape;161;p21"/>
          <p:cNvSpPr txBox="1"/>
          <p:nvPr/>
        </p:nvSpPr>
        <p:spPr>
          <a:xfrm>
            <a:off x="-26233" y="4701984"/>
            <a:ext cx="9196466" cy="372151"/>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434343"/>
              </a:buClr>
              <a:buSzPts val="1200"/>
              <a:buFont typeface="Roboto Condensed Light"/>
              <a:buNone/>
            </a:pPr>
            <a:r>
              <a:rPr lang="en-US" sz="1200" b="1" i="0" u="none" strike="noStrike" cap="none">
                <a:solidFill>
                  <a:srgbClr val="434343"/>
                </a:solidFill>
                <a:latin typeface="Times New Roman"/>
                <a:ea typeface="Times New Roman"/>
                <a:cs typeface="Times New Roman"/>
                <a:sym typeface="Times New Roman"/>
              </a:rPr>
              <a:t>Sinhgad College Of Engineering 					Department Of Computer Engineering</a:t>
            </a:r>
            <a:endParaRPr/>
          </a:p>
        </p:txBody>
      </p:sp>
    </p:spTree>
  </p:cSld>
  <p:clrMapOvr>
    <a:masterClrMapping/>
  </p:clrMapOvr>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674</TotalTime>
  <Words>1937</Words>
  <Application>Microsoft Office PowerPoint</Application>
  <PresentationFormat>On-screen Show (16:9)</PresentationFormat>
  <Paragraphs>176</Paragraphs>
  <Slides>27</Slides>
  <Notes>27</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Exo 2</vt:lpstr>
      <vt:lpstr>Wingdings</vt:lpstr>
      <vt:lpstr>Roboto Condensed Light</vt:lpstr>
      <vt:lpstr>Times New Roman</vt:lpstr>
      <vt:lpstr>Courier New</vt:lpstr>
      <vt:lpstr>Noto Sans Symbols</vt:lpstr>
      <vt:lpstr>Fira Sans Extra Condensed Medium</vt:lpstr>
      <vt:lpstr>Arial</vt:lpstr>
      <vt:lpstr>Aparajita</vt:lpstr>
      <vt:lpstr>Tech Newsletter XL by Slidesgo</vt:lpstr>
      <vt:lpstr>H.O.R.U.S Heuristic Object Recognition Unified System</vt:lpstr>
      <vt:lpstr>Contents </vt:lpstr>
      <vt:lpstr> ABSTRACT</vt:lpstr>
      <vt:lpstr> INTRODUCTION</vt:lpstr>
      <vt:lpstr> PROBLEM STATEMENT</vt:lpstr>
      <vt:lpstr>LITERATURE SURVEY </vt:lpstr>
      <vt:lpstr>OBJECTIVES</vt:lpstr>
      <vt:lpstr>SYSTEM ARCHITECTURE</vt:lpstr>
      <vt:lpstr>REQUIRMENTS</vt:lpstr>
      <vt:lpstr>PROPOSED METHODLOGY</vt:lpstr>
      <vt:lpstr> </vt:lpstr>
      <vt:lpstr>OpenCV</vt:lpstr>
      <vt:lpstr>METHODOLOGY</vt:lpstr>
      <vt:lpstr>Implementation Stage 01: Model Creation</vt:lpstr>
      <vt:lpstr>Implementation Stage 02: Model training</vt:lpstr>
      <vt:lpstr>Implementation Stage 03: Model Deployment</vt:lpstr>
      <vt:lpstr>Implementation Stage 04: Alert Logic Building</vt:lpstr>
      <vt:lpstr>Results</vt:lpstr>
      <vt:lpstr>Results</vt:lpstr>
      <vt:lpstr>Results</vt:lpstr>
      <vt:lpstr> CONCLUSION</vt:lpstr>
      <vt:lpstr>REFERENCES</vt:lpstr>
      <vt:lpstr>THANK YOU</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H.O.R.U.S Heuristic Object Recognition Unified System</dc:title>
  <dc:creator>Somesh</dc:creator>
  <cp:lastModifiedBy>Somesh Bhosale</cp:lastModifiedBy>
  <cp:revision>4</cp:revision>
  <dcterms:modified xsi:type="dcterms:W3CDTF">2023-04-27T17:31:14Z</dcterms:modified>
</cp:coreProperties>
</file>