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519997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1E9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74" autoAdjust="0"/>
  </p:normalViewPr>
  <p:slideViewPr>
    <p:cSldViewPr snapToGrid="0">
      <p:cViewPr>
        <p:scale>
          <a:sx n="33" d="100"/>
          <a:sy n="33" d="100"/>
        </p:scale>
        <p:origin x="1277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997" y="2356703"/>
            <a:ext cx="18899981" cy="5013407"/>
          </a:xfrm>
        </p:spPr>
        <p:txBody>
          <a:bodyPr anchor="b"/>
          <a:lstStyle>
            <a:lvl1pPr algn="ctr">
              <a:defRPr sz="124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7563446"/>
            <a:ext cx="18899981" cy="3476717"/>
          </a:xfrm>
        </p:spPr>
        <p:txBody>
          <a:bodyPr/>
          <a:lstStyle>
            <a:lvl1pPr marL="0" indent="0" algn="ctr">
              <a:buNone/>
              <a:defRPr sz="4961"/>
            </a:lvl1pPr>
            <a:lvl2pPr marL="944987" indent="0" algn="ctr">
              <a:buNone/>
              <a:defRPr sz="4134"/>
            </a:lvl2pPr>
            <a:lvl3pPr marL="1889973" indent="0" algn="ctr">
              <a:buNone/>
              <a:defRPr sz="3720"/>
            </a:lvl3pPr>
            <a:lvl4pPr marL="2834960" indent="0" algn="ctr">
              <a:buNone/>
              <a:defRPr sz="3307"/>
            </a:lvl4pPr>
            <a:lvl5pPr marL="3779947" indent="0" algn="ctr">
              <a:buNone/>
              <a:defRPr sz="3307"/>
            </a:lvl5pPr>
            <a:lvl6pPr marL="4724933" indent="0" algn="ctr">
              <a:buNone/>
              <a:defRPr sz="3307"/>
            </a:lvl6pPr>
            <a:lvl7pPr marL="5669920" indent="0" algn="ctr">
              <a:buNone/>
              <a:defRPr sz="3307"/>
            </a:lvl7pPr>
            <a:lvl8pPr marL="6614907" indent="0" algn="ctr">
              <a:buNone/>
              <a:defRPr sz="3307"/>
            </a:lvl8pPr>
            <a:lvl9pPr marL="7559893" indent="0" algn="ctr">
              <a:buNone/>
              <a:defRPr sz="33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BB55-5844-4F0B-9F21-ACF5478787D6}" type="datetimeFigureOut">
              <a:rPr lang="en-CA" smtClean="0"/>
              <a:t>2018-08-06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9208-252B-4A9F-8DCB-B5CE9743D6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434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BB55-5844-4F0B-9F21-ACF5478787D6}" type="datetimeFigureOut">
              <a:rPr lang="en-CA" smtClean="0"/>
              <a:t>2018-08-06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9208-252B-4A9F-8DCB-B5CE9743D6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53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2" y="766678"/>
            <a:ext cx="5433745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98" y="766678"/>
            <a:ext cx="15986234" cy="122035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BB55-5844-4F0B-9F21-ACF5478787D6}" type="datetimeFigureOut">
              <a:rPr lang="en-CA" smtClean="0"/>
              <a:t>2018-08-06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9208-252B-4A9F-8DCB-B5CE9743D6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833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BB55-5844-4F0B-9F21-ACF5478787D6}" type="datetimeFigureOut">
              <a:rPr lang="en-CA" smtClean="0"/>
              <a:t>2018-08-06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9208-252B-4A9F-8DCB-B5CE9743D6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151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4" y="3590055"/>
            <a:ext cx="21734978" cy="5990088"/>
          </a:xfrm>
        </p:spPr>
        <p:txBody>
          <a:bodyPr anchor="b"/>
          <a:lstStyle>
            <a:lvl1pPr>
              <a:defRPr sz="124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4" y="9636811"/>
            <a:ext cx="21734978" cy="3150046"/>
          </a:xfrm>
        </p:spPr>
        <p:txBody>
          <a:bodyPr/>
          <a:lstStyle>
            <a:lvl1pPr marL="0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1pPr>
            <a:lvl2pPr marL="944987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2pPr>
            <a:lvl3pPr marL="1889973" indent="0">
              <a:buNone/>
              <a:defRPr sz="3720">
                <a:solidFill>
                  <a:schemeClr val="tx1">
                    <a:tint val="75000"/>
                  </a:schemeClr>
                </a:solidFill>
              </a:defRPr>
            </a:lvl3pPr>
            <a:lvl4pPr marL="283496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4pPr>
            <a:lvl5pPr marL="377994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5pPr>
            <a:lvl6pPr marL="472493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6pPr>
            <a:lvl7pPr marL="566992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7pPr>
            <a:lvl8pPr marL="661490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8pPr>
            <a:lvl9pPr marL="755989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BB55-5844-4F0B-9F21-ACF5478787D6}" type="datetimeFigureOut">
              <a:rPr lang="en-CA" smtClean="0"/>
              <a:t>2018-08-06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9208-252B-4A9F-8DCB-B5CE9743D6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590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3833390"/>
            <a:ext cx="10709989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3833390"/>
            <a:ext cx="10709989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BB55-5844-4F0B-9F21-ACF5478787D6}" type="datetimeFigureOut">
              <a:rPr lang="en-CA" smtClean="0"/>
              <a:t>2018-08-06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9208-252B-4A9F-8DCB-B5CE9743D6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452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766679"/>
            <a:ext cx="21734978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1" y="3530053"/>
            <a:ext cx="10660770" cy="1730025"/>
          </a:xfrm>
        </p:spPr>
        <p:txBody>
          <a:bodyPr anchor="b"/>
          <a:lstStyle>
            <a:lvl1pPr marL="0" indent="0">
              <a:buNone/>
              <a:defRPr sz="4961" b="1"/>
            </a:lvl1pPr>
            <a:lvl2pPr marL="944987" indent="0">
              <a:buNone/>
              <a:defRPr sz="4134" b="1"/>
            </a:lvl2pPr>
            <a:lvl3pPr marL="1889973" indent="0">
              <a:buNone/>
              <a:defRPr sz="3720" b="1"/>
            </a:lvl3pPr>
            <a:lvl4pPr marL="2834960" indent="0">
              <a:buNone/>
              <a:defRPr sz="3307" b="1"/>
            </a:lvl4pPr>
            <a:lvl5pPr marL="3779947" indent="0">
              <a:buNone/>
              <a:defRPr sz="3307" b="1"/>
            </a:lvl5pPr>
            <a:lvl6pPr marL="4724933" indent="0">
              <a:buNone/>
              <a:defRPr sz="3307" b="1"/>
            </a:lvl6pPr>
            <a:lvl7pPr marL="5669920" indent="0">
              <a:buNone/>
              <a:defRPr sz="3307" b="1"/>
            </a:lvl7pPr>
            <a:lvl8pPr marL="6614907" indent="0">
              <a:buNone/>
              <a:defRPr sz="3307" b="1"/>
            </a:lvl8pPr>
            <a:lvl9pPr marL="7559893" indent="0">
              <a:buNone/>
              <a:defRPr sz="33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1" y="5260078"/>
            <a:ext cx="10660770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7" y="3530053"/>
            <a:ext cx="10713272" cy="1730025"/>
          </a:xfrm>
        </p:spPr>
        <p:txBody>
          <a:bodyPr anchor="b"/>
          <a:lstStyle>
            <a:lvl1pPr marL="0" indent="0">
              <a:buNone/>
              <a:defRPr sz="4961" b="1"/>
            </a:lvl1pPr>
            <a:lvl2pPr marL="944987" indent="0">
              <a:buNone/>
              <a:defRPr sz="4134" b="1"/>
            </a:lvl2pPr>
            <a:lvl3pPr marL="1889973" indent="0">
              <a:buNone/>
              <a:defRPr sz="3720" b="1"/>
            </a:lvl3pPr>
            <a:lvl4pPr marL="2834960" indent="0">
              <a:buNone/>
              <a:defRPr sz="3307" b="1"/>
            </a:lvl4pPr>
            <a:lvl5pPr marL="3779947" indent="0">
              <a:buNone/>
              <a:defRPr sz="3307" b="1"/>
            </a:lvl5pPr>
            <a:lvl6pPr marL="4724933" indent="0">
              <a:buNone/>
              <a:defRPr sz="3307" b="1"/>
            </a:lvl6pPr>
            <a:lvl7pPr marL="5669920" indent="0">
              <a:buNone/>
              <a:defRPr sz="3307" b="1"/>
            </a:lvl7pPr>
            <a:lvl8pPr marL="6614907" indent="0">
              <a:buNone/>
              <a:defRPr sz="3307" b="1"/>
            </a:lvl8pPr>
            <a:lvl9pPr marL="7559893" indent="0">
              <a:buNone/>
              <a:defRPr sz="33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7" y="5260078"/>
            <a:ext cx="10713272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BB55-5844-4F0B-9F21-ACF5478787D6}" type="datetimeFigureOut">
              <a:rPr lang="en-CA" smtClean="0"/>
              <a:t>2018-08-06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9208-252B-4A9F-8DCB-B5CE9743D6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719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BB55-5844-4F0B-9F21-ACF5478787D6}" type="datetimeFigureOut">
              <a:rPr lang="en-CA" smtClean="0"/>
              <a:t>2018-08-06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9208-252B-4A9F-8DCB-B5CE9743D6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315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BB55-5844-4F0B-9F21-ACF5478787D6}" type="datetimeFigureOut">
              <a:rPr lang="en-CA" smtClean="0"/>
              <a:t>2018-08-06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9208-252B-4A9F-8DCB-B5CE9743D6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099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960014"/>
            <a:ext cx="8127647" cy="3360050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2073365"/>
            <a:ext cx="12757487" cy="10233485"/>
          </a:xfrm>
        </p:spPr>
        <p:txBody>
          <a:bodyPr/>
          <a:lstStyle>
            <a:lvl1pPr>
              <a:defRPr sz="6614"/>
            </a:lvl1pPr>
            <a:lvl2pPr>
              <a:defRPr sz="5787"/>
            </a:lvl2pPr>
            <a:lvl3pPr>
              <a:defRPr sz="4961"/>
            </a:lvl3pPr>
            <a:lvl4pPr>
              <a:defRPr sz="4134"/>
            </a:lvl4pPr>
            <a:lvl5pPr>
              <a:defRPr sz="4134"/>
            </a:lvl5pPr>
            <a:lvl6pPr>
              <a:defRPr sz="4134"/>
            </a:lvl6pPr>
            <a:lvl7pPr>
              <a:defRPr sz="4134"/>
            </a:lvl7pPr>
            <a:lvl8pPr>
              <a:defRPr sz="4134"/>
            </a:lvl8pPr>
            <a:lvl9pPr>
              <a:defRPr sz="413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4320064"/>
            <a:ext cx="8127647" cy="8003453"/>
          </a:xfrm>
        </p:spPr>
        <p:txBody>
          <a:bodyPr/>
          <a:lstStyle>
            <a:lvl1pPr marL="0" indent="0">
              <a:buNone/>
              <a:defRPr sz="3307"/>
            </a:lvl1pPr>
            <a:lvl2pPr marL="944987" indent="0">
              <a:buNone/>
              <a:defRPr sz="2894"/>
            </a:lvl2pPr>
            <a:lvl3pPr marL="1889973" indent="0">
              <a:buNone/>
              <a:defRPr sz="2480"/>
            </a:lvl3pPr>
            <a:lvl4pPr marL="2834960" indent="0">
              <a:buNone/>
              <a:defRPr sz="2067"/>
            </a:lvl4pPr>
            <a:lvl5pPr marL="3779947" indent="0">
              <a:buNone/>
              <a:defRPr sz="2067"/>
            </a:lvl5pPr>
            <a:lvl6pPr marL="4724933" indent="0">
              <a:buNone/>
              <a:defRPr sz="2067"/>
            </a:lvl6pPr>
            <a:lvl7pPr marL="5669920" indent="0">
              <a:buNone/>
              <a:defRPr sz="2067"/>
            </a:lvl7pPr>
            <a:lvl8pPr marL="6614907" indent="0">
              <a:buNone/>
              <a:defRPr sz="2067"/>
            </a:lvl8pPr>
            <a:lvl9pPr marL="7559893" indent="0">
              <a:buNone/>
              <a:defRPr sz="2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BB55-5844-4F0B-9F21-ACF5478787D6}" type="datetimeFigureOut">
              <a:rPr lang="en-CA" smtClean="0"/>
              <a:t>2018-08-06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9208-252B-4A9F-8DCB-B5CE9743D6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206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960014"/>
            <a:ext cx="8127647" cy="3360050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2073365"/>
            <a:ext cx="12757487" cy="10233485"/>
          </a:xfrm>
        </p:spPr>
        <p:txBody>
          <a:bodyPr anchor="t"/>
          <a:lstStyle>
            <a:lvl1pPr marL="0" indent="0">
              <a:buNone/>
              <a:defRPr sz="6614"/>
            </a:lvl1pPr>
            <a:lvl2pPr marL="944987" indent="0">
              <a:buNone/>
              <a:defRPr sz="5787"/>
            </a:lvl2pPr>
            <a:lvl3pPr marL="1889973" indent="0">
              <a:buNone/>
              <a:defRPr sz="4961"/>
            </a:lvl3pPr>
            <a:lvl4pPr marL="2834960" indent="0">
              <a:buNone/>
              <a:defRPr sz="4134"/>
            </a:lvl4pPr>
            <a:lvl5pPr marL="3779947" indent="0">
              <a:buNone/>
              <a:defRPr sz="4134"/>
            </a:lvl5pPr>
            <a:lvl6pPr marL="4724933" indent="0">
              <a:buNone/>
              <a:defRPr sz="4134"/>
            </a:lvl6pPr>
            <a:lvl7pPr marL="5669920" indent="0">
              <a:buNone/>
              <a:defRPr sz="4134"/>
            </a:lvl7pPr>
            <a:lvl8pPr marL="6614907" indent="0">
              <a:buNone/>
              <a:defRPr sz="4134"/>
            </a:lvl8pPr>
            <a:lvl9pPr marL="7559893" indent="0">
              <a:buNone/>
              <a:defRPr sz="413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4320064"/>
            <a:ext cx="8127647" cy="8003453"/>
          </a:xfrm>
        </p:spPr>
        <p:txBody>
          <a:bodyPr/>
          <a:lstStyle>
            <a:lvl1pPr marL="0" indent="0">
              <a:buNone/>
              <a:defRPr sz="3307"/>
            </a:lvl1pPr>
            <a:lvl2pPr marL="944987" indent="0">
              <a:buNone/>
              <a:defRPr sz="2894"/>
            </a:lvl2pPr>
            <a:lvl3pPr marL="1889973" indent="0">
              <a:buNone/>
              <a:defRPr sz="2480"/>
            </a:lvl3pPr>
            <a:lvl4pPr marL="2834960" indent="0">
              <a:buNone/>
              <a:defRPr sz="2067"/>
            </a:lvl4pPr>
            <a:lvl5pPr marL="3779947" indent="0">
              <a:buNone/>
              <a:defRPr sz="2067"/>
            </a:lvl5pPr>
            <a:lvl6pPr marL="4724933" indent="0">
              <a:buNone/>
              <a:defRPr sz="2067"/>
            </a:lvl6pPr>
            <a:lvl7pPr marL="5669920" indent="0">
              <a:buNone/>
              <a:defRPr sz="2067"/>
            </a:lvl7pPr>
            <a:lvl8pPr marL="6614907" indent="0">
              <a:buNone/>
              <a:defRPr sz="2067"/>
            </a:lvl8pPr>
            <a:lvl9pPr marL="7559893" indent="0">
              <a:buNone/>
              <a:defRPr sz="2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BB55-5844-4F0B-9F21-ACF5478787D6}" type="datetimeFigureOut">
              <a:rPr lang="en-CA" smtClean="0"/>
              <a:t>2018-08-06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9208-252B-4A9F-8DCB-B5CE9743D6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944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766679"/>
            <a:ext cx="21734978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3833390"/>
            <a:ext cx="21734978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13346865"/>
            <a:ext cx="566999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CBB55-5844-4F0B-9F21-ACF5478787D6}" type="datetimeFigureOut">
              <a:rPr lang="en-CA" smtClean="0"/>
              <a:t>2018-08-06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13346865"/>
            <a:ext cx="850499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13346865"/>
            <a:ext cx="566999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09208-252B-4A9F-8DCB-B5CE9743D6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55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89973" rtl="0" eaLnBrk="1" latinLnBrk="0" hangingPunct="1">
        <a:lnSpc>
          <a:spcPct val="90000"/>
        </a:lnSpc>
        <a:spcBef>
          <a:spcPct val="0"/>
        </a:spcBef>
        <a:buNone/>
        <a:defRPr sz="90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2493" indent="-472493" algn="l" defTabSz="1889973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5787" kern="1200">
          <a:solidFill>
            <a:schemeClr val="tx1"/>
          </a:solidFill>
          <a:latin typeface="+mn-lt"/>
          <a:ea typeface="+mn-ea"/>
          <a:cs typeface="+mn-cs"/>
        </a:defRPr>
      </a:lvl1pPr>
      <a:lvl2pPr marL="141748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36246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3pPr>
      <a:lvl4pPr marL="3307453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425244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519742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6142413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708740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803238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1pPr>
      <a:lvl2pPr marL="94498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2pPr>
      <a:lvl3pPr marL="188997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3pPr>
      <a:lvl4pPr marL="283496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377994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472493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566992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661490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755989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5B6BE3D-3472-411F-9764-E04812CF7675}"/>
              </a:ext>
            </a:extLst>
          </p:cNvPr>
          <p:cNvSpPr/>
          <p:nvPr/>
        </p:nvSpPr>
        <p:spPr>
          <a:xfrm>
            <a:off x="1025743" y="8773840"/>
            <a:ext cx="666750" cy="6667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25BEA2-CE33-4EE8-A0D8-9774F746F501}"/>
              </a:ext>
            </a:extLst>
          </p:cNvPr>
          <p:cNvCxnSpPr/>
          <p:nvPr/>
        </p:nvCxnSpPr>
        <p:spPr>
          <a:xfrm flipV="1">
            <a:off x="1359118" y="8834799"/>
            <a:ext cx="0" cy="272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897611-640D-4BC6-8CDD-700AA16B5E9F}"/>
              </a:ext>
            </a:extLst>
          </p:cNvPr>
          <p:cNvCxnSpPr>
            <a:cxnSpLocks/>
          </p:cNvCxnSpPr>
          <p:nvPr/>
        </p:nvCxnSpPr>
        <p:spPr>
          <a:xfrm flipV="1">
            <a:off x="1359118" y="8987199"/>
            <a:ext cx="152400" cy="120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D7EDEEB-E2DB-4A00-97D0-AE0342F5B619}"/>
              </a:ext>
            </a:extLst>
          </p:cNvPr>
          <p:cNvSpPr txBox="1"/>
          <p:nvPr/>
        </p:nvSpPr>
        <p:spPr>
          <a:xfrm>
            <a:off x="140236" y="8773839"/>
            <a:ext cx="86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Wait 2 </a:t>
            </a:r>
            <a:r>
              <a:rPr lang="en-CA" dirty="0" err="1"/>
              <a:t>ms</a:t>
            </a:r>
            <a:endParaRPr lang="en-CA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6FBB6F-7ECE-4FB0-8D21-15373ACEBC18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692493" y="9107215"/>
            <a:ext cx="32670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1EC6C1-396D-40FA-9FE2-5A2C342586EF}"/>
              </a:ext>
            </a:extLst>
          </p:cNvPr>
          <p:cNvSpPr/>
          <p:nvPr/>
        </p:nvSpPr>
        <p:spPr>
          <a:xfrm>
            <a:off x="568226" y="9787554"/>
            <a:ext cx="1581784" cy="3830320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6351FF6-160E-4671-A3BB-D76E90CB1854}"/>
              </a:ext>
            </a:extLst>
          </p:cNvPr>
          <p:cNvSpPr/>
          <p:nvPr/>
        </p:nvSpPr>
        <p:spPr>
          <a:xfrm>
            <a:off x="2368451" y="9777343"/>
            <a:ext cx="1581784" cy="3830320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3E28AC-929F-452B-85FF-DD2CE25F6764}"/>
              </a:ext>
            </a:extLst>
          </p:cNvPr>
          <p:cNvSpPr txBox="1"/>
          <p:nvPr/>
        </p:nvSpPr>
        <p:spPr>
          <a:xfrm>
            <a:off x="568226" y="9807974"/>
            <a:ext cx="158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A34406-4BBF-4B47-B3D4-85C92E9330AB}"/>
              </a:ext>
            </a:extLst>
          </p:cNvPr>
          <p:cNvSpPr txBox="1"/>
          <p:nvPr/>
        </p:nvSpPr>
        <p:spPr>
          <a:xfrm>
            <a:off x="2368451" y="9811350"/>
            <a:ext cx="1581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Pressure sensors</a:t>
            </a:r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EAC5B3F9-E9DA-4125-A431-57F4D6AA62E0}"/>
              </a:ext>
            </a:extLst>
          </p:cNvPr>
          <p:cNvGrpSpPr/>
          <p:nvPr/>
        </p:nvGrpSpPr>
        <p:grpSpPr>
          <a:xfrm>
            <a:off x="4168676" y="10875104"/>
            <a:ext cx="1581784" cy="1431489"/>
            <a:chOff x="4168676" y="10875104"/>
            <a:chExt cx="1581784" cy="143148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943B2C6-21DF-4C13-B4E3-EC343C248DA6}"/>
                </a:ext>
              </a:extLst>
            </p:cNvPr>
            <p:cNvSpPr/>
            <p:nvPr/>
          </p:nvSpPr>
          <p:spPr>
            <a:xfrm>
              <a:off x="4168676" y="10875104"/>
              <a:ext cx="1581784" cy="1431489"/>
            </a:xfrm>
            <a:prstGeom prst="roundRect">
              <a:avLst/>
            </a:prstGeom>
            <a:solidFill>
              <a:schemeClr val="bg1">
                <a:lumMod val="65000"/>
                <a:alpha val="4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801C8DE-44D8-4315-B702-C7A967F07299}"/>
                </a:ext>
              </a:extLst>
            </p:cNvPr>
            <p:cNvSpPr txBox="1"/>
            <p:nvPr/>
          </p:nvSpPr>
          <p:spPr>
            <a:xfrm>
              <a:off x="4168676" y="10905735"/>
              <a:ext cx="15817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/>
                <a:t>Motor read </a:t>
              </a:r>
              <a:r>
                <a:rPr lang="en-CA" b="1" dirty="0" err="1"/>
                <a:t>cmd</a:t>
              </a:r>
              <a:r>
                <a:rPr lang="en-CA" b="1" dirty="0"/>
                <a:t> generator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65DE74-96A6-4569-9A5B-9C7643D98C7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959568" y="9097004"/>
            <a:ext cx="0" cy="1778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0A88DB-F675-44E8-B0B0-6EB76F2AD194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159343" y="9097004"/>
            <a:ext cx="0" cy="680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2919D2-4DC8-4CA0-9869-8DCD2B3D426D}"/>
              </a:ext>
            </a:extLst>
          </p:cNvPr>
          <p:cNvCxnSpPr>
            <a:stCxn id="5" idx="4"/>
            <a:endCxn id="10" idx="0"/>
          </p:cNvCxnSpPr>
          <p:nvPr/>
        </p:nvCxnSpPr>
        <p:spPr>
          <a:xfrm>
            <a:off x="1359118" y="9440590"/>
            <a:ext cx="0" cy="3469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FD1E38-3181-4CE7-86A1-F50D7AFC61DF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3159342" y="10457681"/>
            <a:ext cx="1" cy="6749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edefined Process 19">
            <a:extLst>
              <a:ext uri="{FF2B5EF4-FFF2-40B4-BE49-F238E27FC236}">
                <a16:creationId xmlns:a16="http://schemas.microsoft.com/office/drawing/2014/main" id="{27D26226-93A0-4FC2-BC0E-15E7689B842E}"/>
              </a:ext>
            </a:extLst>
          </p:cNvPr>
          <p:cNvSpPr/>
          <p:nvPr/>
        </p:nvSpPr>
        <p:spPr>
          <a:xfrm>
            <a:off x="2522267" y="11132632"/>
            <a:ext cx="1274149" cy="117157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Read filtered ADC data</a:t>
            </a:r>
          </a:p>
        </p:txBody>
      </p:sp>
      <p:sp>
        <p:nvSpPr>
          <p:cNvPr id="21" name="Flowchart: Predefined Process 20">
            <a:extLst>
              <a:ext uri="{FF2B5EF4-FFF2-40B4-BE49-F238E27FC236}">
                <a16:creationId xmlns:a16="http://schemas.microsoft.com/office/drawing/2014/main" id="{17EECB45-A760-4368-BED5-E2752BC16A57}"/>
              </a:ext>
            </a:extLst>
          </p:cNvPr>
          <p:cNvSpPr/>
          <p:nvPr/>
        </p:nvSpPr>
        <p:spPr>
          <a:xfrm>
            <a:off x="722043" y="10718956"/>
            <a:ext cx="1274149" cy="117157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Read accel &amp; gyro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000676-B745-49D8-BA2E-9C72EF126FF3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>
            <a:off x="1359118" y="10177306"/>
            <a:ext cx="0" cy="541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edefined Process 22">
            <a:extLst>
              <a:ext uri="{FF2B5EF4-FFF2-40B4-BE49-F238E27FC236}">
                <a16:creationId xmlns:a16="http://schemas.microsoft.com/office/drawing/2014/main" id="{E73B4CEB-61A4-47EC-9FA9-67FC8B93DD4C}"/>
              </a:ext>
            </a:extLst>
          </p:cNvPr>
          <p:cNvSpPr/>
          <p:nvPr/>
        </p:nvSpPr>
        <p:spPr>
          <a:xfrm>
            <a:off x="722043" y="12432181"/>
            <a:ext cx="1274149" cy="4395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Filter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16FD05-D6A8-4C79-BB2B-7C74C7E6A1D4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1359118" y="11890531"/>
            <a:ext cx="0" cy="541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7E15B3F-25BD-4D54-81A9-A282F02B6768}"/>
              </a:ext>
            </a:extLst>
          </p:cNvPr>
          <p:cNvSpPr/>
          <p:nvPr/>
        </p:nvSpPr>
        <p:spPr>
          <a:xfrm>
            <a:off x="11247389" y="5311280"/>
            <a:ext cx="1914819" cy="1130404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29995F-F1B2-4838-BF1A-639B15BE43C3}"/>
              </a:ext>
            </a:extLst>
          </p:cNvPr>
          <p:cNvSpPr txBox="1"/>
          <p:nvPr/>
        </p:nvSpPr>
        <p:spPr>
          <a:xfrm>
            <a:off x="11247387" y="5311281"/>
            <a:ext cx="191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UART1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1E198E-3E25-4FEF-ACC3-272CF3CC79F9}"/>
              </a:ext>
            </a:extLst>
          </p:cNvPr>
          <p:cNvSpPr/>
          <p:nvPr/>
        </p:nvSpPr>
        <p:spPr>
          <a:xfrm>
            <a:off x="11247379" y="5623701"/>
            <a:ext cx="44418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719BDD-A2CC-4372-923B-4E1F172990D3}"/>
              </a:ext>
            </a:extLst>
          </p:cNvPr>
          <p:cNvSpPr/>
          <p:nvPr/>
        </p:nvSpPr>
        <p:spPr>
          <a:xfrm>
            <a:off x="11247378" y="6079635"/>
            <a:ext cx="45719" cy="25195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C452A3-4948-4C36-8249-E5E4605C4535}"/>
              </a:ext>
            </a:extLst>
          </p:cNvPr>
          <p:cNvSpPr txBox="1"/>
          <p:nvPr/>
        </p:nvSpPr>
        <p:spPr>
          <a:xfrm>
            <a:off x="12124003" y="5595788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WriteQ</a:t>
            </a:r>
            <a:endParaRPr lang="en-CA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58B89E-8146-41CD-AA57-6398E1F4BFA2}"/>
              </a:ext>
            </a:extLst>
          </p:cNvPr>
          <p:cNvSpPr txBox="1"/>
          <p:nvPr/>
        </p:nvSpPr>
        <p:spPr>
          <a:xfrm>
            <a:off x="12124002" y="6051722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ReadQ</a:t>
            </a:r>
            <a:endParaRPr lang="en-CA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C05A154-0D7D-4F3F-9B87-5493BC2B974B}"/>
              </a:ext>
            </a:extLst>
          </p:cNvPr>
          <p:cNvSpPr/>
          <p:nvPr/>
        </p:nvSpPr>
        <p:spPr>
          <a:xfrm>
            <a:off x="11691568" y="5623701"/>
            <a:ext cx="432430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EE10932-AC09-4EA4-9B82-23EFD5813DC1}"/>
              </a:ext>
            </a:extLst>
          </p:cNvPr>
          <p:cNvSpPr/>
          <p:nvPr/>
        </p:nvSpPr>
        <p:spPr>
          <a:xfrm>
            <a:off x="11293097" y="6079633"/>
            <a:ext cx="45719" cy="25195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F796A0E-5367-4644-ACFA-251F56BAC26A}"/>
              </a:ext>
            </a:extLst>
          </p:cNvPr>
          <p:cNvSpPr/>
          <p:nvPr/>
        </p:nvSpPr>
        <p:spPr>
          <a:xfrm>
            <a:off x="11338805" y="6079633"/>
            <a:ext cx="45719" cy="25195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CBB688F-1BFB-4E05-B5A8-43C31BD1C0C5}"/>
              </a:ext>
            </a:extLst>
          </p:cNvPr>
          <p:cNvSpPr/>
          <p:nvPr/>
        </p:nvSpPr>
        <p:spPr>
          <a:xfrm>
            <a:off x="11384524" y="607963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D9DEA1-FBDB-4229-960D-505999591118}"/>
              </a:ext>
            </a:extLst>
          </p:cNvPr>
          <p:cNvSpPr/>
          <p:nvPr/>
        </p:nvSpPr>
        <p:spPr>
          <a:xfrm>
            <a:off x="11430232" y="607963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A423B5-C3C7-40BB-ADEF-E645392458E2}"/>
              </a:ext>
            </a:extLst>
          </p:cNvPr>
          <p:cNvSpPr/>
          <p:nvPr/>
        </p:nvSpPr>
        <p:spPr>
          <a:xfrm>
            <a:off x="11475951" y="607963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390657-9D55-436C-81F1-E9C239AE9DB2}"/>
              </a:ext>
            </a:extLst>
          </p:cNvPr>
          <p:cNvSpPr/>
          <p:nvPr/>
        </p:nvSpPr>
        <p:spPr>
          <a:xfrm>
            <a:off x="11521659" y="607963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362105-CA08-48F0-AF3F-443C2E201E38}"/>
              </a:ext>
            </a:extLst>
          </p:cNvPr>
          <p:cNvSpPr/>
          <p:nvPr/>
        </p:nvSpPr>
        <p:spPr>
          <a:xfrm>
            <a:off x="11567378" y="6079629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88BEB0-13C2-462A-B264-94C88E37023D}"/>
              </a:ext>
            </a:extLst>
          </p:cNvPr>
          <p:cNvSpPr/>
          <p:nvPr/>
        </p:nvSpPr>
        <p:spPr>
          <a:xfrm>
            <a:off x="11613086" y="6079629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561A99-52DB-4664-A608-0FD693D71FE3}"/>
              </a:ext>
            </a:extLst>
          </p:cNvPr>
          <p:cNvSpPr/>
          <p:nvPr/>
        </p:nvSpPr>
        <p:spPr>
          <a:xfrm>
            <a:off x="11658805" y="6079627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444A2B-9AF1-4C90-AB39-92F31A301590}"/>
              </a:ext>
            </a:extLst>
          </p:cNvPr>
          <p:cNvSpPr/>
          <p:nvPr/>
        </p:nvSpPr>
        <p:spPr>
          <a:xfrm>
            <a:off x="11704513" y="6079627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95F599-2ABF-4002-9685-FD53E6C627DE}"/>
              </a:ext>
            </a:extLst>
          </p:cNvPr>
          <p:cNvSpPr/>
          <p:nvPr/>
        </p:nvSpPr>
        <p:spPr>
          <a:xfrm>
            <a:off x="11750232" y="6079625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0B9D17-AFD9-42BC-9A8B-00A3EA051B0E}"/>
              </a:ext>
            </a:extLst>
          </p:cNvPr>
          <p:cNvSpPr/>
          <p:nvPr/>
        </p:nvSpPr>
        <p:spPr>
          <a:xfrm>
            <a:off x="11795940" y="6079627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A5D750B-2C44-43AD-B770-A92AD4A8037C}"/>
              </a:ext>
            </a:extLst>
          </p:cNvPr>
          <p:cNvSpPr/>
          <p:nvPr/>
        </p:nvSpPr>
        <p:spPr>
          <a:xfrm>
            <a:off x="11841659" y="6079625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BA1FA0-F9D6-4437-AF6B-D73B4A319FE4}"/>
              </a:ext>
            </a:extLst>
          </p:cNvPr>
          <p:cNvSpPr/>
          <p:nvPr/>
        </p:nvSpPr>
        <p:spPr>
          <a:xfrm>
            <a:off x="11887367" y="6079625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D1804E4-E4DD-4EC9-837A-BE66092F44B0}"/>
              </a:ext>
            </a:extLst>
          </p:cNvPr>
          <p:cNvSpPr/>
          <p:nvPr/>
        </p:nvSpPr>
        <p:spPr>
          <a:xfrm>
            <a:off x="11933086" y="607962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A430CA9-68EB-4B9B-90DB-30A16F0D4960}"/>
              </a:ext>
            </a:extLst>
          </p:cNvPr>
          <p:cNvSpPr/>
          <p:nvPr/>
        </p:nvSpPr>
        <p:spPr>
          <a:xfrm>
            <a:off x="11247356" y="7096831"/>
            <a:ext cx="1914819" cy="1121945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346D28-4901-4D4B-9D57-A70D0A669EC6}"/>
              </a:ext>
            </a:extLst>
          </p:cNvPr>
          <p:cNvSpPr txBox="1"/>
          <p:nvPr/>
        </p:nvSpPr>
        <p:spPr>
          <a:xfrm>
            <a:off x="11247354" y="7096832"/>
            <a:ext cx="191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UART2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BAE074-0601-4EB0-B48D-22E005ACCC4E}"/>
              </a:ext>
            </a:extLst>
          </p:cNvPr>
          <p:cNvSpPr/>
          <p:nvPr/>
        </p:nvSpPr>
        <p:spPr>
          <a:xfrm>
            <a:off x="11247346" y="7409252"/>
            <a:ext cx="44418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9D45BA5-F28A-4AB8-BB56-34ADB8979910}"/>
              </a:ext>
            </a:extLst>
          </p:cNvPr>
          <p:cNvSpPr/>
          <p:nvPr/>
        </p:nvSpPr>
        <p:spPr>
          <a:xfrm>
            <a:off x="11247345" y="7865186"/>
            <a:ext cx="45719" cy="25195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14C8DF-6C0C-43CE-A9F3-99D7B06D1783}"/>
              </a:ext>
            </a:extLst>
          </p:cNvPr>
          <p:cNvSpPr txBox="1"/>
          <p:nvPr/>
        </p:nvSpPr>
        <p:spPr>
          <a:xfrm>
            <a:off x="12123970" y="7381339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WriteQ</a:t>
            </a:r>
            <a:endParaRPr lang="en-CA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9E5B1E-6A39-4B1E-8D6C-88715ACB0BC4}"/>
              </a:ext>
            </a:extLst>
          </p:cNvPr>
          <p:cNvSpPr txBox="1"/>
          <p:nvPr/>
        </p:nvSpPr>
        <p:spPr>
          <a:xfrm>
            <a:off x="12123969" y="7837273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ReadQ</a:t>
            </a:r>
            <a:endParaRPr lang="en-CA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500EC0F-8C3D-40B8-9B43-EB9478338F91}"/>
              </a:ext>
            </a:extLst>
          </p:cNvPr>
          <p:cNvSpPr/>
          <p:nvPr/>
        </p:nvSpPr>
        <p:spPr>
          <a:xfrm>
            <a:off x="11691535" y="7409252"/>
            <a:ext cx="432430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F381249-A238-42A3-BC1F-38ED5D4A9BA3}"/>
              </a:ext>
            </a:extLst>
          </p:cNvPr>
          <p:cNvSpPr/>
          <p:nvPr/>
        </p:nvSpPr>
        <p:spPr>
          <a:xfrm>
            <a:off x="11293064" y="7865184"/>
            <a:ext cx="45719" cy="25195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D55BACB-1627-4E67-980E-21D9FECE610F}"/>
              </a:ext>
            </a:extLst>
          </p:cNvPr>
          <p:cNvSpPr/>
          <p:nvPr/>
        </p:nvSpPr>
        <p:spPr>
          <a:xfrm>
            <a:off x="11338772" y="7865184"/>
            <a:ext cx="45719" cy="25195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63A0191-5C77-48BB-A812-099B0048BC4E}"/>
              </a:ext>
            </a:extLst>
          </p:cNvPr>
          <p:cNvSpPr/>
          <p:nvPr/>
        </p:nvSpPr>
        <p:spPr>
          <a:xfrm>
            <a:off x="11384491" y="7865182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B4F1B9A-5B71-4675-BA4A-F2609C29B3AD}"/>
              </a:ext>
            </a:extLst>
          </p:cNvPr>
          <p:cNvSpPr/>
          <p:nvPr/>
        </p:nvSpPr>
        <p:spPr>
          <a:xfrm>
            <a:off x="11430199" y="7865184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BC3DF1-6C22-4EB2-90EE-261EA01BA6B5}"/>
              </a:ext>
            </a:extLst>
          </p:cNvPr>
          <p:cNvSpPr/>
          <p:nvPr/>
        </p:nvSpPr>
        <p:spPr>
          <a:xfrm>
            <a:off x="11475918" y="7865182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3B7384B-BBA8-4E35-B34C-E2F30AE245E1}"/>
              </a:ext>
            </a:extLst>
          </p:cNvPr>
          <p:cNvSpPr/>
          <p:nvPr/>
        </p:nvSpPr>
        <p:spPr>
          <a:xfrm>
            <a:off x="11521626" y="7865182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4C609E1-708F-4CFD-953C-554D5A780905}"/>
              </a:ext>
            </a:extLst>
          </p:cNvPr>
          <p:cNvSpPr/>
          <p:nvPr/>
        </p:nvSpPr>
        <p:spPr>
          <a:xfrm>
            <a:off x="11567345" y="7865180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A4CB9FC-F1B8-4F97-9411-D53AD1B93E27}"/>
              </a:ext>
            </a:extLst>
          </p:cNvPr>
          <p:cNvSpPr/>
          <p:nvPr/>
        </p:nvSpPr>
        <p:spPr>
          <a:xfrm>
            <a:off x="11613053" y="7865180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F08CEDF-6CAC-4194-AE55-71AE891E3AF0}"/>
              </a:ext>
            </a:extLst>
          </p:cNvPr>
          <p:cNvSpPr/>
          <p:nvPr/>
        </p:nvSpPr>
        <p:spPr>
          <a:xfrm>
            <a:off x="11658772" y="7865178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9AE7FE8-C19A-489B-8527-79B09008F447}"/>
              </a:ext>
            </a:extLst>
          </p:cNvPr>
          <p:cNvSpPr/>
          <p:nvPr/>
        </p:nvSpPr>
        <p:spPr>
          <a:xfrm>
            <a:off x="11704480" y="7865178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43536DF-FED3-4405-B87D-61A3DA269B26}"/>
              </a:ext>
            </a:extLst>
          </p:cNvPr>
          <p:cNvSpPr/>
          <p:nvPr/>
        </p:nvSpPr>
        <p:spPr>
          <a:xfrm>
            <a:off x="11750199" y="786517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2ECAD6D-D7BD-497B-BE90-5CC5D631F971}"/>
              </a:ext>
            </a:extLst>
          </p:cNvPr>
          <p:cNvSpPr/>
          <p:nvPr/>
        </p:nvSpPr>
        <p:spPr>
          <a:xfrm>
            <a:off x="11795907" y="7865178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59B5334-C8B7-4279-9084-82AA642E3B53}"/>
              </a:ext>
            </a:extLst>
          </p:cNvPr>
          <p:cNvSpPr/>
          <p:nvPr/>
        </p:nvSpPr>
        <p:spPr>
          <a:xfrm>
            <a:off x="11841626" y="786517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D12D677-0587-4C13-8456-E0355A2E12DA}"/>
              </a:ext>
            </a:extLst>
          </p:cNvPr>
          <p:cNvSpPr/>
          <p:nvPr/>
        </p:nvSpPr>
        <p:spPr>
          <a:xfrm>
            <a:off x="11887334" y="786517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EED66E5-6C46-42A9-80E6-95A55E918903}"/>
              </a:ext>
            </a:extLst>
          </p:cNvPr>
          <p:cNvSpPr/>
          <p:nvPr/>
        </p:nvSpPr>
        <p:spPr>
          <a:xfrm>
            <a:off x="11933053" y="7865174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661E852E-67DA-4DCE-9C25-61BB4BA57384}"/>
              </a:ext>
            </a:extLst>
          </p:cNvPr>
          <p:cNvSpPr/>
          <p:nvPr/>
        </p:nvSpPr>
        <p:spPr>
          <a:xfrm>
            <a:off x="11247367" y="10618169"/>
            <a:ext cx="1914819" cy="1113462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BB67F2-F65D-4E72-9E7C-EDD99CDD0A09}"/>
              </a:ext>
            </a:extLst>
          </p:cNvPr>
          <p:cNvSpPr txBox="1"/>
          <p:nvPr/>
        </p:nvSpPr>
        <p:spPr>
          <a:xfrm>
            <a:off x="11247365" y="10618169"/>
            <a:ext cx="191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UART4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2C427BC-5047-4AE9-845C-48BD7CC1EDEB}"/>
              </a:ext>
            </a:extLst>
          </p:cNvPr>
          <p:cNvSpPr/>
          <p:nvPr/>
        </p:nvSpPr>
        <p:spPr>
          <a:xfrm>
            <a:off x="11247357" y="10930589"/>
            <a:ext cx="44418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4180A80-9478-450E-83F5-06DBE10FB641}"/>
              </a:ext>
            </a:extLst>
          </p:cNvPr>
          <p:cNvSpPr/>
          <p:nvPr/>
        </p:nvSpPr>
        <p:spPr>
          <a:xfrm>
            <a:off x="11247356" y="11386523"/>
            <a:ext cx="45719" cy="25195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A9EB785-D699-4BD6-BAA8-39E9E1029491}"/>
              </a:ext>
            </a:extLst>
          </p:cNvPr>
          <p:cNvSpPr txBox="1"/>
          <p:nvPr/>
        </p:nvSpPr>
        <p:spPr>
          <a:xfrm>
            <a:off x="12123981" y="10902676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WriteQ</a:t>
            </a:r>
            <a:endParaRPr lang="en-CA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D47736-D436-488E-94C8-FBE6594F193E}"/>
              </a:ext>
            </a:extLst>
          </p:cNvPr>
          <p:cNvSpPr txBox="1"/>
          <p:nvPr/>
        </p:nvSpPr>
        <p:spPr>
          <a:xfrm>
            <a:off x="12123980" y="11358610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ReadQ</a:t>
            </a:r>
            <a:endParaRPr lang="en-CA" sz="14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5D0A2BF-5312-44B4-A278-93F1C8B716B4}"/>
              </a:ext>
            </a:extLst>
          </p:cNvPr>
          <p:cNvSpPr/>
          <p:nvPr/>
        </p:nvSpPr>
        <p:spPr>
          <a:xfrm>
            <a:off x="11691546" y="10930589"/>
            <a:ext cx="432430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0F4CB0E-C5E1-404B-9CA6-FC5142B79372}"/>
              </a:ext>
            </a:extLst>
          </p:cNvPr>
          <p:cNvSpPr/>
          <p:nvPr/>
        </p:nvSpPr>
        <p:spPr>
          <a:xfrm>
            <a:off x="11293075" y="11386521"/>
            <a:ext cx="45719" cy="25195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6F6EEBF-6D06-4793-8214-7E21B5BDFC05}"/>
              </a:ext>
            </a:extLst>
          </p:cNvPr>
          <p:cNvSpPr/>
          <p:nvPr/>
        </p:nvSpPr>
        <p:spPr>
          <a:xfrm>
            <a:off x="11338783" y="11386521"/>
            <a:ext cx="45719" cy="25195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9F652CC-61CF-400F-BAF5-E059692E2E59}"/>
              </a:ext>
            </a:extLst>
          </p:cNvPr>
          <p:cNvSpPr/>
          <p:nvPr/>
        </p:nvSpPr>
        <p:spPr>
          <a:xfrm>
            <a:off x="11384502" y="11386519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39C0A8A-A158-43BB-A0D5-90CEEEE79345}"/>
              </a:ext>
            </a:extLst>
          </p:cNvPr>
          <p:cNvSpPr/>
          <p:nvPr/>
        </p:nvSpPr>
        <p:spPr>
          <a:xfrm>
            <a:off x="11430210" y="1138652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6D524ED-580E-4359-8B16-BAE12FA0CBFA}"/>
              </a:ext>
            </a:extLst>
          </p:cNvPr>
          <p:cNvSpPr/>
          <p:nvPr/>
        </p:nvSpPr>
        <p:spPr>
          <a:xfrm>
            <a:off x="11475929" y="11386519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29B9CBC-651D-4DF8-A85C-5BDD97E27A2C}"/>
              </a:ext>
            </a:extLst>
          </p:cNvPr>
          <p:cNvSpPr/>
          <p:nvPr/>
        </p:nvSpPr>
        <p:spPr>
          <a:xfrm>
            <a:off x="11521637" y="11386519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DC71FA8-653F-4970-A1B4-00B52930DF68}"/>
              </a:ext>
            </a:extLst>
          </p:cNvPr>
          <p:cNvSpPr/>
          <p:nvPr/>
        </p:nvSpPr>
        <p:spPr>
          <a:xfrm>
            <a:off x="11567356" y="11386517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057DB01-E874-4C58-B446-26BEA748E9BA}"/>
              </a:ext>
            </a:extLst>
          </p:cNvPr>
          <p:cNvSpPr/>
          <p:nvPr/>
        </p:nvSpPr>
        <p:spPr>
          <a:xfrm>
            <a:off x="11613064" y="11386517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4A2BAC1-C027-478C-A666-E0CD3F549565}"/>
              </a:ext>
            </a:extLst>
          </p:cNvPr>
          <p:cNvSpPr/>
          <p:nvPr/>
        </p:nvSpPr>
        <p:spPr>
          <a:xfrm>
            <a:off x="11658783" y="11386515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CE9B17B-A6D0-43F6-9CA1-E496E3FF0084}"/>
              </a:ext>
            </a:extLst>
          </p:cNvPr>
          <p:cNvSpPr/>
          <p:nvPr/>
        </p:nvSpPr>
        <p:spPr>
          <a:xfrm>
            <a:off x="11704491" y="11386515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ACD45E2-CFDA-4BBA-A678-8EF7B219BE61}"/>
              </a:ext>
            </a:extLst>
          </p:cNvPr>
          <p:cNvSpPr/>
          <p:nvPr/>
        </p:nvSpPr>
        <p:spPr>
          <a:xfrm>
            <a:off x="11750210" y="1138651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0ECFF04-FA33-4CF2-8284-833CEFF140A6}"/>
              </a:ext>
            </a:extLst>
          </p:cNvPr>
          <p:cNvSpPr/>
          <p:nvPr/>
        </p:nvSpPr>
        <p:spPr>
          <a:xfrm>
            <a:off x="11795918" y="11386515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1757AFA-84E7-4F37-8DD0-98F6043AF4CB}"/>
              </a:ext>
            </a:extLst>
          </p:cNvPr>
          <p:cNvSpPr/>
          <p:nvPr/>
        </p:nvSpPr>
        <p:spPr>
          <a:xfrm>
            <a:off x="11841637" y="1138651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3B87F37-F203-4A4B-859B-D0C1035E9AA9}"/>
              </a:ext>
            </a:extLst>
          </p:cNvPr>
          <p:cNvSpPr/>
          <p:nvPr/>
        </p:nvSpPr>
        <p:spPr>
          <a:xfrm>
            <a:off x="11887345" y="1138651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2EF16FF-57C5-45D5-8423-085B6424C64D}"/>
              </a:ext>
            </a:extLst>
          </p:cNvPr>
          <p:cNvSpPr/>
          <p:nvPr/>
        </p:nvSpPr>
        <p:spPr>
          <a:xfrm>
            <a:off x="11933064" y="1138651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5EFDC08-5446-4A9D-9B1B-EF7592F3F25F}"/>
              </a:ext>
            </a:extLst>
          </p:cNvPr>
          <p:cNvSpPr/>
          <p:nvPr/>
        </p:nvSpPr>
        <p:spPr>
          <a:xfrm>
            <a:off x="11247356" y="12741302"/>
            <a:ext cx="1914819" cy="1113462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674612B-63D2-4D3A-AFE9-533AD74036AF}"/>
              </a:ext>
            </a:extLst>
          </p:cNvPr>
          <p:cNvSpPr txBox="1"/>
          <p:nvPr/>
        </p:nvSpPr>
        <p:spPr>
          <a:xfrm>
            <a:off x="11247354" y="12741302"/>
            <a:ext cx="191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UART6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96CA69B-0B3E-4DFE-AAA6-716C4BAA179F}"/>
              </a:ext>
            </a:extLst>
          </p:cNvPr>
          <p:cNvSpPr/>
          <p:nvPr/>
        </p:nvSpPr>
        <p:spPr>
          <a:xfrm>
            <a:off x="11247346" y="13053722"/>
            <a:ext cx="44418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4CC6811-7130-477A-9193-9F781B0D7083}"/>
              </a:ext>
            </a:extLst>
          </p:cNvPr>
          <p:cNvSpPr/>
          <p:nvPr/>
        </p:nvSpPr>
        <p:spPr>
          <a:xfrm>
            <a:off x="11247345" y="13509656"/>
            <a:ext cx="45719" cy="25195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64C4E77-2FB6-49CF-B5BA-4A4757362745}"/>
              </a:ext>
            </a:extLst>
          </p:cNvPr>
          <p:cNvSpPr txBox="1"/>
          <p:nvPr/>
        </p:nvSpPr>
        <p:spPr>
          <a:xfrm>
            <a:off x="12123970" y="13025809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WriteQ</a:t>
            </a:r>
            <a:endParaRPr lang="en-CA" sz="14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E4509B8-5F96-438C-B9C7-3F4DC4EBFEA7}"/>
              </a:ext>
            </a:extLst>
          </p:cNvPr>
          <p:cNvSpPr txBox="1"/>
          <p:nvPr/>
        </p:nvSpPr>
        <p:spPr>
          <a:xfrm>
            <a:off x="12123969" y="13481743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ReadQ</a:t>
            </a:r>
            <a:endParaRPr lang="en-CA" sz="14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EE6695D-A4BC-4385-B789-AF4E791148E1}"/>
              </a:ext>
            </a:extLst>
          </p:cNvPr>
          <p:cNvSpPr/>
          <p:nvPr/>
        </p:nvSpPr>
        <p:spPr>
          <a:xfrm>
            <a:off x="11691535" y="13053722"/>
            <a:ext cx="432430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36601EC-0079-4C22-809C-AD9E0C3261A9}"/>
              </a:ext>
            </a:extLst>
          </p:cNvPr>
          <p:cNvSpPr/>
          <p:nvPr/>
        </p:nvSpPr>
        <p:spPr>
          <a:xfrm>
            <a:off x="11293064" y="13509654"/>
            <a:ext cx="45719" cy="25195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1F9F0A2-C219-4269-9D41-A1738ECE2777}"/>
              </a:ext>
            </a:extLst>
          </p:cNvPr>
          <p:cNvSpPr/>
          <p:nvPr/>
        </p:nvSpPr>
        <p:spPr>
          <a:xfrm>
            <a:off x="11338772" y="13509654"/>
            <a:ext cx="45719" cy="25195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AB98CE7-93A3-4EF3-83A1-15C30B0AAECD}"/>
              </a:ext>
            </a:extLst>
          </p:cNvPr>
          <p:cNvSpPr/>
          <p:nvPr/>
        </p:nvSpPr>
        <p:spPr>
          <a:xfrm>
            <a:off x="11384491" y="13509652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4EA4B95-B8CA-486C-9BDC-0E4FA6D7D200}"/>
              </a:ext>
            </a:extLst>
          </p:cNvPr>
          <p:cNvSpPr/>
          <p:nvPr/>
        </p:nvSpPr>
        <p:spPr>
          <a:xfrm>
            <a:off x="11430199" y="13509654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93E9C24-7C28-4386-93B0-AAB024421989}"/>
              </a:ext>
            </a:extLst>
          </p:cNvPr>
          <p:cNvSpPr/>
          <p:nvPr/>
        </p:nvSpPr>
        <p:spPr>
          <a:xfrm>
            <a:off x="11475918" y="13509652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1044725-81FE-4974-A70B-38957ED1358C}"/>
              </a:ext>
            </a:extLst>
          </p:cNvPr>
          <p:cNvSpPr/>
          <p:nvPr/>
        </p:nvSpPr>
        <p:spPr>
          <a:xfrm>
            <a:off x="11521626" y="13509652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AE27E97-7A8D-40B5-AB8D-F8102E9246C7}"/>
              </a:ext>
            </a:extLst>
          </p:cNvPr>
          <p:cNvSpPr/>
          <p:nvPr/>
        </p:nvSpPr>
        <p:spPr>
          <a:xfrm>
            <a:off x="11567345" y="13509650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E0E8450-7ACD-4161-8DE0-3EAE3AE0293E}"/>
              </a:ext>
            </a:extLst>
          </p:cNvPr>
          <p:cNvSpPr/>
          <p:nvPr/>
        </p:nvSpPr>
        <p:spPr>
          <a:xfrm>
            <a:off x="11613053" y="13509650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25AC2F3-49AE-456B-A2E9-08046FE1DD8C}"/>
              </a:ext>
            </a:extLst>
          </p:cNvPr>
          <p:cNvSpPr/>
          <p:nvPr/>
        </p:nvSpPr>
        <p:spPr>
          <a:xfrm>
            <a:off x="11658772" y="13509648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5F16FD0-BFCD-4E90-8C01-057B8D0E56E1}"/>
              </a:ext>
            </a:extLst>
          </p:cNvPr>
          <p:cNvSpPr/>
          <p:nvPr/>
        </p:nvSpPr>
        <p:spPr>
          <a:xfrm>
            <a:off x="11704480" y="13509648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2C77F45-334B-418A-BC47-48FEDC8AE719}"/>
              </a:ext>
            </a:extLst>
          </p:cNvPr>
          <p:cNvSpPr/>
          <p:nvPr/>
        </p:nvSpPr>
        <p:spPr>
          <a:xfrm>
            <a:off x="11750199" y="1350964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2747124-A721-44C1-B910-B7100B5B773D}"/>
              </a:ext>
            </a:extLst>
          </p:cNvPr>
          <p:cNvSpPr/>
          <p:nvPr/>
        </p:nvSpPr>
        <p:spPr>
          <a:xfrm>
            <a:off x="11795907" y="13509648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73FE98D-7C08-4E32-BEB3-FF481150EAE7}"/>
              </a:ext>
            </a:extLst>
          </p:cNvPr>
          <p:cNvSpPr/>
          <p:nvPr/>
        </p:nvSpPr>
        <p:spPr>
          <a:xfrm>
            <a:off x="11841626" y="1350964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5BD5BFA-87A7-4AB2-A1BB-11B12455975D}"/>
              </a:ext>
            </a:extLst>
          </p:cNvPr>
          <p:cNvSpPr/>
          <p:nvPr/>
        </p:nvSpPr>
        <p:spPr>
          <a:xfrm>
            <a:off x="11887334" y="1350964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3E09915-9324-49C6-B9F9-56BD217F5A60}"/>
              </a:ext>
            </a:extLst>
          </p:cNvPr>
          <p:cNvSpPr/>
          <p:nvPr/>
        </p:nvSpPr>
        <p:spPr>
          <a:xfrm>
            <a:off x="11933053" y="13509644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55C2199E-708D-4C6C-9E6A-B40FC1A91874}"/>
              </a:ext>
            </a:extLst>
          </p:cNvPr>
          <p:cNvSpPr/>
          <p:nvPr/>
        </p:nvSpPr>
        <p:spPr>
          <a:xfrm>
            <a:off x="14976907" y="8880932"/>
            <a:ext cx="1914819" cy="1130404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32544F4-CB21-4BEE-AE3E-0E91AD2789AD}"/>
              </a:ext>
            </a:extLst>
          </p:cNvPr>
          <p:cNvSpPr txBox="1"/>
          <p:nvPr/>
        </p:nvSpPr>
        <p:spPr>
          <a:xfrm>
            <a:off x="14976905" y="8880933"/>
            <a:ext cx="191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Cache writer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1670A86-902F-43F3-97FB-F7ECCEEDC03D}"/>
              </a:ext>
            </a:extLst>
          </p:cNvPr>
          <p:cNvSpPr/>
          <p:nvPr/>
        </p:nvSpPr>
        <p:spPr>
          <a:xfrm>
            <a:off x="14976897" y="9193353"/>
            <a:ext cx="44418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7462334-D566-4BB1-90E2-E9E8913CB452}"/>
              </a:ext>
            </a:extLst>
          </p:cNvPr>
          <p:cNvSpPr txBox="1"/>
          <p:nvPr/>
        </p:nvSpPr>
        <p:spPr>
          <a:xfrm>
            <a:off x="15853521" y="9165440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WriteQ</a:t>
            </a:r>
            <a:endParaRPr lang="en-CA" sz="14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ECF41B8-8EEB-4883-B688-EBCCC114C663}"/>
              </a:ext>
            </a:extLst>
          </p:cNvPr>
          <p:cNvSpPr/>
          <p:nvPr/>
        </p:nvSpPr>
        <p:spPr>
          <a:xfrm>
            <a:off x="15421086" y="9193353"/>
            <a:ext cx="432430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cxnSp>
        <p:nvCxnSpPr>
          <p:cNvPr id="120" name="Connector: Curved 119">
            <a:extLst>
              <a:ext uri="{FF2B5EF4-FFF2-40B4-BE49-F238E27FC236}">
                <a16:creationId xmlns:a16="http://schemas.microsoft.com/office/drawing/2014/main" id="{02DACE68-73A8-44AB-B83C-A95C92761977}"/>
              </a:ext>
            </a:extLst>
          </p:cNvPr>
          <p:cNvCxnSpPr>
            <a:cxnSpLocks/>
            <a:stCxn id="15" idx="3"/>
            <a:endCxn id="30" idx="0"/>
          </p:cNvCxnSpPr>
          <p:nvPr/>
        </p:nvCxnSpPr>
        <p:spPr>
          <a:xfrm flipV="1">
            <a:off x="5750460" y="6079635"/>
            <a:ext cx="5519778" cy="5149266"/>
          </a:xfrm>
          <a:prstGeom prst="curvedConnector4">
            <a:avLst>
              <a:gd name="adj1" fmla="val 49793"/>
              <a:gd name="adj2" fmla="val 104439"/>
            </a:avLst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D7D6BFB4-FFE6-4282-9B85-C8B2F25DA601}"/>
              </a:ext>
            </a:extLst>
          </p:cNvPr>
          <p:cNvCxnSpPr>
            <a:cxnSpLocks/>
            <a:stCxn id="15" idx="3"/>
            <a:endCxn id="34" idx="0"/>
          </p:cNvCxnSpPr>
          <p:nvPr/>
        </p:nvCxnSpPr>
        <p:spPr>
          <a:xfrm flipV="1">
            <a:off x="5750460" y="6079633"/>
            <a:ext cx="5565497" cy="5149268"/>
          </a:xfrm>
          <a:prstGeom prst="curvedConnector4">
            <a:avLst>
              <a:gd name="adj1" fmla="val 50160"/>
              <a:gd name="adj2" fmla="val 104439"/>
            </a:avLst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Curved 121">
            <a:extLst>
              <a:ext uri="{FF2B5EF4-FFF2-40B4-BE49-F238E27FC236}">
                <a16:creationId xmlns:a16="http://schemas.microsoft.com/office/drawing/2014/main" id="{84A2EFD0-500D-4BF5-B3EA-A4A3B9F38B06}"/>
              </a:ext>
            </a:extLst>
          </p:cNvPr>
          <p:cNvCxnSpPr>
            <a:cxnSpLocks/>
            <a:stCxn id="15" idx="3"/>
            <a:endCxn id="35" idx="0"/>
          </p:cNvCxnSpPr>
          <p:nvPr/>
        </p:nvCxnSpPr>
        <p:spPr>
          <a:xfrm flipV="1">
            <a:off x="5750460" y="6079633"/>
            <a:ext cx="5611205" cy="5149268"/>
          </a:xfrm>
          <a:prstGeom prst="curvedConnector4">
            <a:avLst>
              <a:gd name="adj1" fmla="val 50701"/>
              <a:gd name="adj2" fmla="val 104439"/>
            </a:avLst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Curved 122">
            <a:extLst>
              <a:ext uri="{FF2B5EF4-FFF2-40B4-BE49-F238E27FC236}">
                <a16:creationId xmlns:a16="http://schemas.microsoft.com/office/drawing/2014/main" id="{8941C1A6-2FB2-4821-AB6D-3099117FA7E1}"/>
              </a:ext>
            </a:extLst>
          </p:cNvPr>
          <p:cNvCxnSpPr>
            <a:cxnSpLocks/>
            <a:stCxn id="12" idx="3"/>
            <a:endCxn id="56" idx="0"/>
          </p:cNvCxnSpPr>
          <p:nvPr/>
        </p:nvCxnSpPr>
        <p:spPr>
          <a:xfrm flipV="1">
            <a:off x="5750460" y="7865184"/>
            <a:ext cx="5565464" cy="3725665"/>
          </a:xfrm>
          <a:prstGeom prst="curvedConnector4">
            <a:avLst>
              <a:gd name="adj1" fmla="val 69511"/>
              <a:gd name="adj2" fmla="val 107445"/>
            </a:avLst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9F04C9C9-ABC5-4B62-9166-60D88B13B710}"/>
              </a:ext>
            </a:extLst>
          </p:cNvPr>
          <p:cNvCxnSpPr>
            <a:cxnSpLocks/>
            <a:stCxn id="12" idx="3"/>
            <a:endCxn id="52" idx="0"/>
          </p:cNvCxnSpPr>
          <p:nvPr/>
        </p:nvCxnSpPr>
        <p:spPr>
          <a:xfrm flipV="1">
            <a:off x="5750460" y="7865186"/>
            <a:ext cx="5519745" cy="3725663"/>
          </a:xfrm>
          <a:prstGeom prst="curvedConnector4">
            <a:avLst>
              <a:gd name="adj1" fmla="val 70868"/>
              <a:gd name="adj2" fmla="val 106136"/>
            </a:avLst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BD2C152A-3AD5-4AB0-8051-825D1A8D17AC}"/>
              </a:ext>
            </a:extLst>
          </p:cNvPr>
          <p:cNvCxnSpPr>
            <a:cxnSpLocks/>
            <a:stCxn id="12" idx="3"/>
            <a:endCxn id="57" idx="0"/>
          </p:cNvCxnSpPr>
          <p:nvPr/>
        </p:nvCxnSpPr>
        <p:spPr>
          <a:xfrm flipV="1">
            <a:off x="5750460" y="7865184"/>
            <a:ext cx="5611172" cy="3725665"/>
          </a:xfrm>
          <a:prstGeom prst="curvedConnector4">
            <a:avLst>
              <a:gd name="adj1" fmla="val 68210"/>
              <a:gd name="adj2" fmla="val 108754"/>
            </a:avLst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Curved 125">
            <a:extLst>
              <a:ext uri="{FF2B5EF4-FFF2-40B4-BE49-F238E27FC236}">
                <a16:creationId xmlns:a16="http://schemas.microsoft.com/office/drawing/2014/main" id="{53B19181-A222-4FFB-9A4E-1A4AE9A4224D}"/>
              </a:ext>
            </a:extLst>
          </p:cNvPr>
          <p:cNvCxnSpPr>
            <a:cxnSpLocks/>
            <a:stCxn id="12" idx="2"/>
            <a:endCxn id="79" idx="2"/>
          </p:cNvCxnSpPr>
          <p:nvPr/>
        </p:nvCxnSpPr>
        <p:spPr>
          <a:xfrm rot="5400000" flipH="1" flipV="1">
            <a:off x="7826545" y="8771496"/>
            <a:ext cx="668119" cy="6402075"/>
          </a:xfrm>
          <a:prstGeom prst="curvedConnector3">
            <a:avLst>
              <a:gd name="adj1" fmla="val -34215"/>
            </a:avLst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D8304F96-645F-4A0D-BC0D-78DE1A5FA360}"/>
              </a:ext>
            </a:extLst>
          </p:cNvPr>
          <p:cNvCxnSpPr>
            <a:cxnSpLocks/>
            <a:stCxn id="12" idx="2"/>
            <a:endCxn id="78" idx="2"/>
          </p:cNvCxnSpPr>
          <p:nvPr/>
        </p:nvCxnSpPr>
        <p:spPr>
          <a:xfrm rot="5400000" flipH="1" flipV="1">
            <a:off x="7803691" y="8794350"/>
            <a:ext cx="668119" cy="6356367"/>
          </a:xfrm>
          <a:prstGeom prst="curvedConnector3">
            <a:avLst>
              <a:gd name="adj1" fmla="val -29653"/>
            </a:avLst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8A21EB17-A4C2-43CE-AD5A-545FDCE59835}"/>
              </a:ext>
            </a:extLst>
          </p:cNvPr>
          <p:cNvCxnSpPr>
            <a:cxnSpLocks/>
            <a:stCxn id="12" idx="2"/>
            <a:endCxn id="74" idx="2"/>
          </p:cNvCxnSpPr>
          <p:nvPr/>
        </p:nvCxnSpPr>
        <p:spPr>
          <a:xfrm rot="5400000" flipH="1" flipV="1">
            <a:off x="7780833" y="8817211"/>
            <a:ext cx="668117" cy="6310648"/>
          </a:xfrm>
          <a:prstGeom prst="curvedConnector3">
            <a:avLst>
              <a:gd name="adj1" fmla="val -25092"/>
            </a:avLst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C975DEC3-5D2A-4380-8415-221AE5583044}"/>
              </a:ext>
            </a:extLst>
          </p:cNvPr>
          <p:cNvCxnSpPr>
            <a:cxnSpLocks/>
            <a:stCxn id="12" idx="2"/>
            <a:endCxn id="101" idx="0"/>
          </p:cNvCxnSpPr>
          <p:nvPr/>
        </p:nvCxnSpPr>
        <p:spPr>
          <a:xfrm rot="16200000" flipH="1">
            <a:off x="7559070" y="9707091"/>
            <a:ext cx="1203061" cy="6402064"/>
          </a:xfrm>
          <a:prstGeom prst="curvedConnector3">
            <a:avLst>
              <a:gd name="adj1" fmla="val 45355"/>
            </a:avLst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Curved 129">
            <a:extLst>
              <a:ext uri="{FF2B5EF4-FFF2-40B4-BE49-F238E27FC236}">
                <a16:creationId xmlns:a16="http://schemas.microsoft.com/office/drawing/2014/main" id="{749B8AC3-9CD9-4623-8C50-01AACB1A5997}"/>
              </a:ext>
            </a:extLst>
          </p:cNvPr>
          <p:cNvCxnSpPr>
            <a:cxnSpLocks/>
            <a:stCxn id="12" idx="2"/>
            <a:endCxn id="100" idx="0"/>
          </p:cNvCxnSpPr>
          <p:nvPr/>
        </p:nvCxnSpPr>
        <p:spPr>
          <a:xfrm rot="16200000" flipH="1">
            <a:off x="7536216" y="9729945"/>
            <a:ext cx="1203061" cy="6356356"/>
          </a:xfrm>
          <a:prstGeom prst="curvedConnector3">
            <a:avLst>
              <a:gd name="adj1" fmla="val 48734"/>
            </a:avLst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Curved 130">
            <a:extLst>
              <a:ext uri="{FF2B5EF4-FFF2-40B4-BE49-F238E27FC236}">
                <a16:creationId xmlns:a16="http://schemas.microsoft.com/office/drawing/2014/main" id="{1609F393-18CA-433A-8C9C-17BA458E592C}"/>
              </a:ext>
            </a:extLst>
          </p:cNvPr>
          <p:cNvCxnSpPr>
            <a:cxnSpLocks/>
            <a:stCxn id="12" idx="2"/>
            <a:endCxn id="96" idx="0"/>
          </p:cNvCxnSpPr>
          <p:nvPr/>
        </p:nvCxnSpPr>
        <p:spPr>
          <a:xfrm rot="16200000" flipH="1">
            <a:off x="7513355" y="9752805"/>
            <a:ext cx="1203063" cy="6310637"/>
          </a:xfrm>
          <a:prstGeom prst="curvedConnector3">
            <a:avLst>
              <a:gd name="adj1" fmla="val 54012"/>
            </a:avLst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Curved 133">
            <a:extLst>
              <a:ext uri="{FF2B5EF4-FFF2-40B4-BE49-F238E27FC236}">
                <a16:creationId xmlns:a16="http://schemas.microsoft.com/office/drawing/2014/main" id="{F8093760-A325-4E13-94D2-2CD821A74CFC}"/>
              </a:ext>
            </a:extLst>
          </p:cNvPr>
          <p:cNvCxnSpPr>
            <a:cxnSpLocks/>
            <a:stCxn id="32" idx="3"/>
            <a:endCxn id="117" idx="1"/>
          </p:cNvCxnSpPr>
          <p:nvPr/>
        </p:nvCxnSpPr>
        <p:spPr>
          <a:xfrm>
            <a:off x="13099365" y="6205611"/>
            <a:ext cx="1877532" cy="311371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Curved 134">
            <a:extLst>
              <a:ext uri="{FF2B5EF4-FFF2-40B4-BE49-F238E27FC236}">
                <a16:creationId xmlns:a16="http://schemas.microsoft.com/office/drawing/2014/main" id="{187DC73F-9750-49AB-AD7B-E9DF497BB040}"/>
              </a:ext>
            </a:extLst>
          </p:cNvPr>
          <p:cNvCxnSpPr>
            <a:cxnSpLocks/>
            <a:stCxn id="54" idx="3"/>
            <a:endCxn id="117" idx="1"/>
          </p:cNvCxnSpPr>
          <p:nvPr/>
        </p:nvCxnSpPr>
        <p:spPr>
          <a:xfrm>
            <a:off x="13099332" y="7991162"/>
            <a:ext cx="1877565" cy="132816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B8F98B44-6C19-439A-93FD-0815F85DC4A3}"/>
              </a:ext>
            </a:extLst>
          </p:cNvPr>
          <p:cNvCxnSpPr>
            <a:cxnSpLocks/>
            <a:stCxn id="76" idx="3"/>
            <a:endCxn id="117" idx="1"/>
          </p:cNvCxnSpPr>
          <p:nvPr/>
        </p:nvCxnSpPr>
        <p:spPr>
          <a:xfrm flipV="1">
            <a:off x="13099343" y="9319330"/>
            <a:ext cx="1877554" cy="219316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Curved 136">
            <a:extLst>
              <a:ext uri="{FF2B5EF4-FFF2-40B4-BE49-F238E27FC236}">
                <a16:creationId xmlns:a16="http://schemas.microsoft.com/office/drawing/2014/main" id="{E16BF0A8-A4DF-4717-9E8B-C0ED8C42E167}"/>
              </a:ext>
            </a:extLst>
          </p:cNvPr>
          <p:cNvCxnSpPr>
            <a:cxnSpLocks/>
            <a:stCxn id="98" idx="3"/>
            <a:endCxn id="117" idx="1"/>
          </p:cNvCxnSpPr>
          <p:nvPr/>
        </p:nvCxnSpPr>
        <p:spPr>
          <a:xfrm flipV="1">
            <a:off x="13099332" y="9319330"/>
            <a:ext cx="1877565" cy="431630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5FB8FC2F-5102-4822-9812-4E8C5632A769}"/>
              </a:ext>
            </a:extLst>
          </p:cNvPr>
          <p:cNvSpPr txBox="1"/>
          <p:nvPr/>
        </p:nvSpPr>
        <p:spPr>
          <a:xfrm>
            <a:off x="13269418" y="5967070"/>
            <a:ext cx="44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x 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D5C2269-02B7-4FD6-B003-B74E93961B3E}"/>
              </a:ext>
            </a:extLst>
          </p:cNvPr>
          <p:cNvSpPr txBox="1"/>
          <p:nvPr/>
        </p:nvSpPr>
        <p:spPr>
          <a:xfrm>
            <a:off x="13266412" y="7657515"/>
            <a:ext cx="44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x 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7A2DCD8-F77B-43F1-9D98-46F83A98E68D}"/>
              </a:ext>
            </a:extLst>
          </p:cNvPr>
          <p:cNvSpPr txBox="1"/>
          <p:nvPr/>
        </p:nvSpPr>
        <p:spPr>
          <a:xfrm>
            <a:off x="13258412" y="10776700"/>
            <a:ext cx="44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x 3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32A501C-D471-4C99-8EFB-B0B72E495A8E}"/>
              </a:ext>
            </a:extLst>
          </p:cNvPr>
          <p:cNvSpPr txBox="1"/>
          <p:nvPr/>
        </p:nvSpPr>
        <p:spPr>
          <a:xfrm>
            <a:off x="13258412" y="12871920"/>
            <a:ext cx="44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x 3</a:t>
            </a: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61B19ADC-8FDB-4A81-B0A3-87EEF913C236}"/>
              </a:ext>
            </a:extLst>
          </p:cNvPr>
          <p:cNvSpPr/>
          <p:nvPr/>
        </p:nvSpPr>
        <p:spPr>
          <a:xfrm>
            <a:off x="701194" y="569251"/>
            <a:ext cx="1581784" cy="2903841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C088420C-F51B-4EFB-98DC-41DFC3958983}"/>
              </a:ext>
            </a:extLst>
          </p:cNvPr>
          <p:cNvSpPr/>
          <p:nvPr/>
        </p:nvSpPr>
        <p:spPr>
          <a:xfrm>
            <a:off x="10223514" y="569252"/>
            <a:ext cx="4753383" cy="2903841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7205A11-8702-4776-A3B4-C28726706AD0}"/>
              </a:ext>
            </a:extLst>
          </p:cNvPr>
          <p:cNvSpPr txBox="1"/>
          <p:nvPr/>
        </p:nvSpPr>
        <p:spPr>
          <a:xfrm>
            <a:off x="701194" y="589671"/>
            <a:ext cx="158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PC RX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6FDF5E0-F78C-4894-A368-4AD67EE4969A}"/>
              </a:ext>
            </a:extLst>
          </p:cNvPr>
          <p:cNvSpPr txBox="1"/>
          <p:nvPr/>
        </p:nvSpPr>
        <p:spPr>
          <a:xfrm>
            <a:off x="10223514" y="603259"/>
            <a:ext cx="1761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RX event handler</a:t>
            </a:r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6BB91E7F-C3FA-4C6B-884D-BD4CEB01E5BC}"/>
              </a:ext>
            </a:extLst>
          </p:cNvPr>
          <p:cNvGrpSpPr/>
          <p:nvPr/>
        </p:nvGrpSpPr>
        <p:grpSpPr>
          <a:xfrm>
            <a:off x="4234324" y="5977762"/>
            <a:ext cx="1581784" cy="1431489"/>
            <a:chOff x="4234324" y="5977762"/>
            <a:chExt cx="1581784" cy="1431489"/>
          </a:xfrm>
        </p:grpSpPr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3BDB3517-A51C-446D-953D-AF27BDB8653F}"/>
                </a:ext>
              </a:extLst>
            </p:cNvPr>
            <p:cNvSpPr/>
            <p:nvPr/>
          </p:nvSpPr>
          <p:spPr>
            <a:xfrm>
              <a:off x="4234324" y="5977762"/>
              <a:ext cx="1581784" cy="1431489"/>
            </a:xfrm>
            <a:prstGeom prst="roundRect">
              <a:avLst/>
            </a:prstGeom>
            <a:solidFill>
              <a:schemeClr val="bg1">
                <a:lumMod val="65000"/>
                <a:alpha val="4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ED2E2D72-D452-4B2B-AF3E-6E197B9908C3}"/>
                </a:ext>
              </a:extLst>
            </p:cNvPr>
            <p:cNvSpPr txBox="1"/>
            <p:nvPr/>
          </p:nvSpPr>
          <p:spPr>
            <a:xfrm>
              <a:off x="4234324" y="6008393"/>
              <a:ext cx="15817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/>
                <a:t>Equipment handler</a:t>
              </a:r>
            </a:p>
          </p:txBody>
        </p:sp>
      </p:grp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6F66873-F7ED-407A-8361-BBF131229CA7}"/>
              </a:ext>
            </a:extLst>
          </p:cNvPr>
          <p:cNvCxnSpPr>
            <a:cxnSpLocks/>
            <a:stCxn id="177" idx="2"/>
            <a:endCxn id="180" idx="0"/>
          </p:cNvCxnSpPr>
          <p:nvPr/>
        </p:nvCxnSpPr>
        <p:spPr>
          <a:xfrm flipH="1">
            <a:off x="11104400" y="1249590"/>
            <a:ext cx="1" cy="2215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Flowchart: Predefined Process 179">
            <a:extLst>
              <a:ext uri="{FF2B5EF4-FFF2-40B4-BE49-F238E27FC236}">
                <a16:creationId xmlns:a16="http://schemas.microsoft.com/office/drawing/2014/main" id="{F07021DC-04EF-440B-B601-0D5E6F5960C4}"/>
              </a:ext>
            </a:extLst>
          </p:cNvPr>
          <p:cNvSpPr/>
          <p:nvPr/>
        </p:nvSpPr>
        <p:spPr>
          <a:xfrm>
            <a:off x="10268049" y="1471118"/>
            <a:ext cx="1672701" cy="117157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Update equipment command cache</a:t>
            </a:r>
          </a:p>
        </p:txBody>
      </p:sp>
      <p:sp>
        <p:nvSpPr>
          <p:cNvPr id="181" name="Flowchart: Predefined Process 180">
            <a:extLst>
              <a:ext uri="{FF2B5EF4-FFF2-40B4-BE49-F238E27FC236}">
                <a16:creationId xmlns:a16="http://schemas.microsoft.com/office/drawing/2014/main" id="{752CF193-0C60-4F2B-AEC1-995E5DB6497E}"/>
              </a:ext>
            </a:extLst>
          </p:cNvPr>
          <p:cNvSpPr/>
          <p:nvPr/>
        </p:nvSpPr>
        <p:spPr>
          <a:xfrm>
            <a:off x="855011" y="1500653"/>
            <a:ext cx="1274149" cy="117157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Receive packet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2CE3CF9-01CF-4AE9-952C-CA3B0E6978EE}"/>
              </a:ext>
            </a:extLst>
          </p:cNvPr>
          <p:cNvCxnSpPr>
            <a:cxnSpLocks/>
            <a:stCxn id="176" idx="2"/>
            <a:endCxn id="181" idx="0"/>
          </p:cNvCxnSpPr>
          <p:nvPr/>
        </p:nvCxnSpPr>
        <p:spPr>
          <a:xfrm>
            <a:off x="1492086" y="959003"/>
            <a:ext cx="0" cy="541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or: Curved 270">
            <a:extLst>
              <a:ext uri="{FF2B5EF4-FFF2-40B4-BE49-F238E27FC236}">
                <a16:creationId xmlns:a16="http://schemas.microsoft.com/office/drawing/2014/main" id="{07666BFF-4615-4B6B-9EBF-1DA91C4D8626}"/>
              </a:ext>
            </a:extLst>
          </p:cNvPr>
          <p:cNvCxnSpPr>
            <a:cxnSpLocks/>
            <a:stCxn id="178" idx="3"/>
            <a:endCxn id="29" idx="0"/>
          </p:cNvCxnSpPr>
          <p:nvPr/>
        </p:nvCxnSpPr>
        <p:spPr>
          <a:xfrm flipV="1">
            <a:off x="5816108" y="5623701"/>
            <a:ext cx="5653366" cy="707858"/>
          </a:xfrm>
          <a:prstGeom prst="curvedConnector4">
            <a:avLst>
              <a:gd name="adj1" fmla="val 48036"/>
              <a:gd name="adj2" fmla="val 256568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or: Curved 271">
            <a:extLst>
              <a:ext uri="{FF2B5EF4-FFF2-40B4-BE49-F238E27FC236}">
                <a16:creationId xmlns:a16="http://schemas.microsoft.com/office/drawing/2014/main" id="{4F741FBC-C3AF-4D43-A795-12D3DC78790A}"/>
              </a:ext>
            </a:extLst>
          </p:cNvPr>
          <p:cNvCxnSpPr>
            <a:cxnSpLocks/>
            <a:stCxn id="178" idx="3"/>
            <a:endCxn id="29" idx="0"/>
          </p:cNvCxnSpPr>
          <p:nvPr/>
        </p:nvCxnSpPr>
        <p:spPr>
          <a:xfrm flipV="1">
            <a:off x="5816108" y="5623701"/>
            <a:ext cx="5653366" cy="707858"/>
          </a:xfrm>
          <a:prstGeom prst="curvedConnector4">
            <a:avLst>
              <a:gd name="adj1" fmla="val 48036"/>
              <a:gd name="adj2" fmla="val 235311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or: Curved 272">
            <a:extLst>
              <a:ext uri="{FF2B5EF4-FFF2-40B4-BE49-F238E27FC236}">
                <a16:creationId xmlns:a16="http://schemas.microsoft.com/office/drawing/2014/main" id="{645B5DC3-2852-43DF-90BD-B799BFC1BF49}"/>
              </a:ext>
            </a:extLst>
          </p:cNvPr>
          <p:cNvCxnSpPr>
            <a:cxnSpLocks/>
            <a:stCxn id="178" idx="3"/>
            <a:endCxn id="29" idx="0"/>
          </p:cNvCxnSpPr>
          <p:nvPr/>
        </p:nvCxnSpPr>
        <p:spPr>
          <a:xfrm flipV="1">
            <a:off x="5816108" y="5623701"/>
            <a:ext cx="5653366" cy="707858"/>
          </a:xfrm>
          <a:prstGeom prst="curvedConnector4">
            <a:avLst>
              <a:gd name="adj1" fmla="val 48036"/>
              <a:gd name="adj2" fmla="val 269649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or: Curved 273">
            <a:extLst>
              <a:ext uri="{FF2B5EF4-FFF2-40B4-BE49-F238E27FC236}">
                <a16:creationId xmlns:a16="http://schemas.microsoft.com/office/drawing/2014/main" id="{3C29E675-9278-49E2-8A4A-988694439548}"/>
              </a:ext>
            </a:extLst>
          </p:cNvPr>
          <p:cNvCxnSpPr>
            <a:cxnSpLocks/>
            <a:stCxn id="175" idx="3"/>
            <a:endCxn id="51" idx="1"/>
          </p:cNvCxnSpPr>
          <p:nvPr/>
        </p:nvCxnSpPr>
        <p:spPr>
          <a:xfrm>
            <a:off x="5816108" y="6693507"/>
            <a:ext cx="5431238" cy="841722"/>
          </a:xfrm>
          <a:prstGeom prst="curvedConnector3">
            <a:avLst>
              <a:gd name="adj1" fmla="val 94335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ctor: Curved 274">
            <a:extLst>
              <a:ext uri="{FF2B5EF4-FFF2-40B4-BE49-F238E27FC236}">
                <a16:creationId xmlns:a16="http://schemas.microsoft.com/office/drawing/2014/main" id="{0F090D6E-11FD-4B68-B340-9613347E658E}"/>
              </a:ext>
            </a:extLst>
          </p:cNvPr>
          <p:cNvCxnSpPr>
            <a:cxnSpLocks/>
            <a:stCxn id="175" idx="3"/>
            <a:endCxn id="51" idx="1"/>
          </p:cNvCxnSpPr>
          <p:nvPr/>
        </p:nvCxnSpPr>
        <p:spPr>
          <a:xfrm>
            <a:off x="5816108" y="6693507"/>
            <a:ext cx="5431238" cy="841722"/>
          </a:xfrm>
          <a:prstGeom prst="curvedConnector3">
            <a:avLst>
              <a:gd name="adj1" fmla="val 90182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or: Curved 275">
            <a:extLst>
              <a:ext uri="{FF2B5EF4-FFF2-40B4-BE49-F238E27FC236}">
                <a16:creationId xmlns:a16="http://schemas.microsoft.com/office/drawing/2014/main" id="{A44E7C1D-447E-43F7-8304-98371FD810B1}"/>
              </a:ext>
            </a:extLst>
          </p:cNvPr>
          <p:cNvCxnSpPr>
            <a:cxnSpLocks/>
            <a:stCxn id="175" idx="3"/>
            <a:endCxn id="51" idx="1"/>
          </p:cNvCxnSpPr>
          <p:nvPr/>
        </p:nvCxnSpPr>
        <p:spPr>
          <a:xfrm>
            <a:off x="5816108" y="6693507"/>
            <a:ext cx="5431238" cy="841722"/>
          </a:xfrm>
          <a:prstGeom prst="curvedConnector3">
            <a:avLst>
              <a:gd name="adj1" fmla="val 91977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or: Curved 276">
            <a:extLst>
              <a:ext uri="{FF2B5EF4-FFF2-40B4-BE49-F238E27FC236}">
                <a16:creationId xmlns:a16="http://schemas.microsoft.com/office/drawing/2014/main" id="{8068B8A1-39C4-40AB-B73D-AA71F9BC0DAD}"/>
              </a:ext>
            </a:extLst>
          </p:cNvPr>
          <p:cNvCxnSpPr>
            <a:cxnSpLocks/>
            <a:stCxn id="175" idx="2"/>
            <a:endCxn id="73" idx="2"/>
          </p:cNvCxnSpPr>
          <p:nvPr/>
        </p:nvCxnSpPr>
        <p:spPr>
          <a:xfrm rot="16200000" flipH="1">
            <a:off x="6360689" y="6073778"/>
            <a:ext cx="3773291" cy="6444236"/>
          </a:xfrm>
          <a:prstGeom prst="curvedConnector3">
            <a:avLst>
              <a:gd name="adj1" fmla="val 106058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or: Curved 277">
            <a:extLst>
              <a:ext uri="{FF2B5EF4-FFF2-40B4-BE49-F238E27FC236}">
                <a16:creationId xmlns:a16="http://schemas.microsoft.com/office/drawing/2014/main" id="{6D620A3B-ED5E-40BF-B014-EDC295CC3E48}"/>
              </a:ext>
            </a:extLst>
          </p:cNvPr>
          <p:cNvCxnSpPr>
            <a:cxnSpLocks/>
            <a:stCxn id="175" idx="2"/>
            <a:endCxn id="73" idx="2"/>
          </p:cNvCxnSpPr>
          <p:nvPr/>
        </p:nvCxnSpPr>
        <p:spPr>
          <a:xfrm rot="16200000" flipH="1">
            <a:off x="6360689" y="6073778"/>
            <a:ext cx="3773291" cy="6444236"/>
          </a:xfrm>
          <a:prstGeom prst="curvedConnector3">
            <a:avLst>
              <a:gd name="adj1" fmla="val 112193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or: Curved 278">
            <a:extLst>
              <a:ext uri="{FF2B5EF4-FFF2-40B4-BE49-F238E27FC236}">
                <a16:creationId xmlns:a16="http://schemas.microsoft.com/office/drawing/2014/main" id="{48F4A7C8-CC91-49B4-A60F-AF4180B0DD2A}"/>
              </a:ext>
            </a:extLst>
          </p:cNvPr>
          <p:cNvCxnSpPr>
            <a:cxnSpLocks/>
            <a:stCxn id="175" idx="2"/>
            <a:endCxn id="73" idx="2"/>
          </p:cNvCxnSpPr>
          <p:nvPr/>
        </p:nvCxnSpPr>
        <p:spPr>
          <a:xfrm rot="16200000" flipH="1">
            <a:off x="6360689" y="6073778"/>
            <a:ext cx="3773291" cy="6444236"/>
          </a:xfrm>
          <a:prstGeom prst="curvedConnector3">
            <a:avLst>
              <a:gd name="adj1" fmla="val 108512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or: Curved 279">
            <a:extLst>
              <a:ext uri="{FF2B5EF4-FFF2-40B4-BE49-F238E27FC236}">
                <a16:creationId xmlns:a16="http://schemas.microsoft.com/office/drawing/2014/main" id="{FD8F71DA-B06B-4AFD-9C6B-9F432A53A166}"/>
              </a:ext>
            </a:extLst>
          </p:cNvPr>
          <p:cNvCxnSpPr>
            <a:cxnSpLocks/>
            <a:stCxn id="175" idx="2"/>
            <a:endCxn id="95" idx="2"/>
          </p:cNvCxnSpPr>
          <p:nvPr/>
        </p:nvCxnSpPr>
        <p:spPr>
          <a:xfrm rot="16200000" flipH="1">
            <a:off x="5299116" y="7135350"/>
            <a:ext cx="5896424" cy="6444225"/>
          </a:xfrm>
          <a:prstGeom prst="curvedConnector3">
            <a:avLst>
              <a:gd name="adj1" fmla="val 103877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nector: Curved 280">
            <a:extLst>
              <a:ext uri="{FF2B5EF4-FFF2-40B4-BE49-F238E27FC236}">
                <a16:creationId xmlns:a16="http://schemas.microsoft.com/office/drawing/2014/main" id="{CC63710F-DDAA-483D-9BD6-38D965AD67CD}"/>
              </a:ext>
            </a:extLst>
          </p:cNvPr>
          <p:cNvCxnSpPr>
            <a:cxnSpLocks/>
            <a:stCxn id="175" idx="2"/>
            <a:endCxn id="95" idx="2"/>
          </p:cNvCxnSpPr>
          <p:nvPr/>
        </p:nvCxnSpPr>
        <p:spPr>
          <a:xfrm rot="16200000" flipH="1">
            <a:off x="5299116" y="7135350"/>
            <a:ext cx="5896424" cy="6444225"/>
          </a:xfrm>
          <a:prstGeom prst="curvedConnector3">
            <a:avLst>
              <a:gd name="adj1" fmla="val 105447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or: Curved 281">
            <a:extLst>
              <a:ext uri="{FF2B5EF4-FFF2-40B4-BE49-F238E27FC236}">
                <a16:creationId xmlns:a16="http://schemas.microsoft.com/office/drawing/2014/main" id="{4CFFA0A1-46E6-47B0-8FC6-BBBB9413D780}"/>
              </a:ext>
            </a:extLst>
          </p:cNvPr>
          <p:cNvCxnSpPr>
            <a:cxnSpLocks/>
            <a:stCxn id="175" idx="2"/>
            <a:endCxn id="95" idx="2"/>
          </p:cNvCxnSpPr>
          <p:nvPr/>
        </p:nvCxnSpPr>
        <p:spPr>
          <a:xfrm rot="16200000" flipH="1">
            <a:off x="5299116" y="7135350"/>
            <a:ext cx="5896424" cy="6444225"/>
          </a:xfrm>
          <a:prstGeom prst="curvedConnector3">
            <a:avLst>
              <a:gd name="adj1" fmla="val 106821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nector: Curved 284">
            <a:extLst>
              <a:ext uri="{FF2B5EF4-FFF2-40B4-BE49-F238E27FC236}">
                <a16:creationId xmlns:a16="http://schemas.microsoft.com/office/drawing/2014/main" id="{2D6F6847-FC5B-4720-AD49-F4B84E3440B6}"/>
              </a:ext>
            </a:extLst>
          </p:cNvPr>
          <p:cNvCxnSpPr>
            <a:cxnSpLocks/>
            <a:stCxn id="181" idx="2"/>
            <a:endCxn id="174" idx="0"/>
          </p:cNvCxnSpPr>
          <p:nvPr/>
        </p:nvCxnSpPr>
        <p:spPr>
          <a:xfrm rot="5400000" flipH="1" flipV="1">
            <a:off x="5994658" y="-3933320"/>
            <a:ext cx="2102976" cy="11108120"/>
          </a:xfrm>
          <a:prstGeom prst="curvedConnector5">
            <a:avLst>
              <a:gd name="adj1" fmla="val -10870"/>
              <a:gd name="adj2" fmla="val 12042"/>
              <a:gd name="adj3" fmla="val 12217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or: Curved 285">
            <a:extLst>
              <a:ext uri="{FF2B5EF4-FFF2-40B4-BE49-F238E27FC236}">
                <a16:creationId xmlns:a16="http://schemas.microsoft.com/office/drawing/2014/main" id="{4E643169-7FD8-4296-977E-3D4172C9B8FE}"/>
              </a:ext>
            </a:extLst>
          </p:cNvPr>
          <p:cNvCxnSpPr>
            <a:cxnSpLocks/>
            <a:stCxn id="180" idx="2"/>
            <a:endCxn id="298" idx="3"/>
          </p:cNvCxnSpPr>
          <p:nvPr/>
        </p:nvCxnSpPr>
        <p:spPr>
          <a:xfrm rot="5400000" flipH="1">
            <a:off x="9748610" y="1286904"/>
            <a:ext cx="585787" cy="2125793"/>
          </a:xfrm>
          <a:prstGeom prst="curvedConnector4">
            <a:avLst>
              <a:gd name="adj1" fmla="val -39024"/>
              <a:gd name="adj2" fmla="val 6967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Flowchart: Predefined Process 344">
            <a:extLst>
              <a:ext uri="{FF2B5EF4-FFF2-40B4-BE49-F238E27FC236}">
                <a16:creationId xmlns:a16="http://schemas.microsoft.com/office/drawing/2014/main" id="{FD544627-47FE-4396-8565-8961391166CA}"/>
              </a:ext>
            </a:extLst>
          </p:cNvPr>
          <p:cNvSpPr/>
          <p:nvPr/>
        </p:nvSpPr>
        <p:spPr>
          <a:xfrm>
            <a:off x="12757864" y="1435384"/>
            <a:ext cx="1672701" cy="117157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Read from sensor data cache</a:t>
            </a:r>
          </a:p>
        </p:txBody>
      </p:sp>
      <p:cxnSp>
        <p:nvCxnSpPr>
          <p:cNvPr id="367" name="Connector: Curved 366">
            <a:extLst>
              <a:ext uri="{FF2B5EF4-FFF2-40B4-BE49-F238E27FC236}">
                <a16:creationId xmlns:a16="http://schemas.microsoft.com/office/drawing/2014/main" id="{A5ED6B20-ECD5-4ACC-82F4-6A4579E2B94D}"/>
              </a:ext>
            </a:extLst>
          </p:cNvPr>
          <p:cNvCxnSpPr>
            <a:cxnSpLocks/>
            <a:stCxn id="180" idx="2"/>
            <a:endCxn id="345" idx="1"/>
          </p:cNvCxnSpPr>
          <p:nvPr/>
        </p:nvCxnSpPr>
        <p:spPr>
          <a:xfrm rot="5400000" flipH="1" flipV="1">
            <a:off x="11620371" y="1505201"/>
            <a:ext cx="621521" cy="1653464"/>
          </a:xfrm>
          <a:prstGeom prst="curvedConnector4">
            <a:avLst>
              <a:gd name="adj1" fmla="val -163419"/>
              <a:gd name="adj2" fmla="val 7529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Rectangle: Rounded Corners 369">
            <a:extLst>
              <a:ext uri="{FF2B5EF4-FFF2-40B4-BE49-F238E27FC236}">
                <a16:creationId xmlns:a16="http://schemas.microsoft.com/office/drawing/2014/main" id="{2E501A48-2F16-4A69-A21B-790D057FC080}"/>
              </a:ext>
            </a:extLst>
          </p:cNvPr>
          <p:cNvSpPr/>
          <p:nvPr/>
        </p:nvSpPr>
        <p:spPr>
          <a:xfrm>
            <a:off x="22668061" y="603259"/>
            <a:ext cx="1581784" cy="2903841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3B8D98C3-A720-428F-8FD2-3F4A73EDDFD0}"/>
              </a:ext>
            </a:extLst>
          </p:cNvPr>
          <p:cNvSpPr txBox="1"/>
          <p:nvPr/>
        </p:nvSpPr>
        <p:spPr>
          <a:xfrm>
            <a:off x="22668061" y="623679"/>
            <a:ext cx="158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PC TX</a:t>
            </a:r>
          </a:p>
        </p:txBody>
      </p:sp>
      <p:sp>
        <p:nvSpPr>
          <p:cNvPr id="372" name="Flowchart: Predefined Process 371">
            <a:extLst>
              <a:ext uri="{FF2B5EF4-FFF2-40B4-BE49-F238E27FC236}">
                <a16:creationId xmlns:a16="http://schemas.microsoft.com/office/drawing/2014/main" id="{CBC2D893-91C7-4A0F-9EB7-48984C20366F}"/>
              </a:ext>
            </a:extLst>
          </p:cNvPr>
          <p:cNvSpPr/>
          <p:nvPr/>
        </p:nvSpPr>
        <p:spPr>
          <a:xfrm>
            <a:off x="22744969" y="1544793"/>
            <a:ext cx="1427967" cy="117157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Transmit packet</a:t>
            </a:r>
          </a:p>
        </p:txBody>
      </p: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AE2C9BC8-9E23-460E-89A3-FB91D752B952}"/>
              </a:ext>
            </a:extLst>
          </p:cNvPr>
          <p:cNvCxnSpPr>
            <a:cxnSpLocks/>
            <a:stCxn id="371" idx="2"/>
            <a:endCxn id="372" idx="0"/>
          </p:cNvCxnSpPr>
          <p:nvPr/>
        </p:nvCxnSpPr>
        <p:spPr>
          <a:xfrm>
            <a:off x="23458953" y="993011"/>
            <a:ext cx="0" cy="5517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DA39F529-09E7-4DA0-A74B-C3F20BA414B0}"/>
              </a:ext>
            </a:extLst>
          </p:cNvPr>
          <p:cNvCxnSpPr>
            <a:cxnSpLocks/>
            <a:endCxn id="176" idx="0"/>
          </p:cNvCxnSpPr>
          <p:nvPr/>
        </p:nvCxnSpPr>
        <p:spPr>
          <a:xfrm>
            <a:off x="1492085" y="158138"/>
            <a:ext cx="1" cy="4315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D6FA8329-E471-41DD-A702-E202F9BFF1CA}"/>
              </a:ext>
            </a:extLst>
          </p:cNvPr>
          <p:cNvCxnSpPr>
            <a:stCxn id="371" idx="0"/>
          </p:cNvCxnSpPr>
          <p:nvPr/>
        </p:nvCxnSpPr>
        <p:spPr>
          <a:xfrm flipH="1" flipV="1">
            <a:off x="23458952" y="158138"/>
            <a:ext cx="1" cy="465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>
            <a:extLst>
              <a:ext uri="{FF2B5EF4-FFF2-40B4-BE49-F238E27FC236}">
                <a16:creationId xmlns:a16="http://schemas.microsoft.com/office/drawing/2014/main" id="{B23F6EBE-8BAF-4D56-8E14-C8B875F83205}"/>
              </a:ext>
            </a:extLst>
          </p:cNvPr>
          <p:cNvSpPr txBox="1"/>
          <p:nvPr/>
        </p:nvSpPr>
        <p:spPr>
          <a:xfrm>
            <a:off x="18671051" y="6805914"/>
            <a:ext cx="16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cxnSp>
        <p:nvCxnSpPr>
          <p:cNvPr id="412" name="Connector: Curved 411">
            <a:extLst>
              <a:ext uri="{FF2B5EF4-FFF2-40B4-BE49-F238E27FC236}">
                <a16:creationId xmlns:a16="http://schemas.microsoft.com/office/drawing/2014/main" id="{65058FCD-4F57-4E10-B37D-8B769FAE671F}"/>
              </a:ext>
            </a:extLst>
          </p:cNvPr>
          <p:cNvCxnSpPr>
            <a:cxnSpLocks/>
            <a:stCxn id="115" idx="3"/>
            <a:endCxn id="381" idx="1"/>
          </p:cNvCxnSpPr>
          <p:nvPr/>
        </p:nvCxnSpPr>
        <p:spPr>
          <a:xfrm>
            <a:off x="16891726" y="9446134"/>
            <a:ext cx="1426141" cy="395444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onnector: Curved 413">
            <a:extLst>
              <a:ext uri="{FF2B5EF4-FFF2-40B4-BE49-F238E27FC236}">
                <a16:creationId xmlns:a16="http://schemas.microsoft.com/office/drawing/2014/main" id="{44F52276-1F8E-47D5-815C-FE95C9137529}"/>
              </a:ext>
            </a:extLst>
          </p:cNvPr>
          <p:cNvCxnSpPr>
            <a:stCxn id="345" idx="2"/>
            <a:endCxn id="389" idx="0"/>
          </p:cNvCxnSpPr>
          <p:nvPr/>
        </p:nvCxnSpPr>
        <p:spPr>
          <a:xfrm rot="16200000" flipH="1">
            <a:off x="16090017" y="111156"/>
            <a:ext cx="2888988" cy="7880593"/>
          </a:xfrm>
          <a:prstGeom prst="curvedConnector3">
            <a:avLst>
              <a:gd name="adj1" fmla="val 7272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nector: Curved 416">
            <a:extLst>
              <a:ext uri="{FF2B5EF4-FFF2-40B4-BE49-F238E27FC236}">
                <a16:creationId xmlns:a16="http://schemas.microsoft.com/office/drawing/2014/main" id="{B53C4A39-6179-4050-9FCE-B78CA3D05413}"/>
              </a:ext>
            </a:extLst>
          </p:cNvPr>
          <p:cNvCxnSpPr>
            <a:cxnSpLocks/>
            <a:stCxn id="345" idx="3"/>
            <a:endCxn id="399" idx="3"/>
          </p:cNvCxnSpPr>
          <p:nvPr/>
        </p:nvCxnSpPr>
        <p:spPr>
          <a:xfrm flipV="1">
            <a:off x="14430565" y="1652178"/>
            <a:ext cx="4893965" cy="36899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onnector: Curved 421">
            <a:extLst>
              <a:ext uri="{FF2B5EF4-FFF2-40B4-BE49-F238E27FC236}">
                <a16:creationId xmlns:a16="http://schemas.microsoft.com/office/drawing/2014/main" id="{8D85B99C-9A97-44EC-8C47-DBD8D6C29213}"/>
              </a:ext>
            </a:extLst>
          </p:cNvPr>
          <p:cNvCxnSpPr>
            <a:cxnSpLocks/>
            <a:stCxn id="381" idx="0"/>
            <a:endCxn id="398" idx="3"/>
          </p:cNvCxnSpPr>
          <p:nvPr/>
        </p:nvCxnSpPr>
        <p:spPr>
          <a:xfrm rot="16200000" flipV="1">
            <a:off x="18922066" y="2888338"/>
            <a:ext cx="2954546" cy="2150939"/>
          </a:xfrm>
          <a:prstGeom prst="curvedConnector4">
            <a:avLst>
              <a:gd name="adj1" fmla="val 42195"/>
              <a:gd name="adj2" fmla="val 15739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onnector: Curved 433">
            <a:extLst>
              <a:ext uri="{FF2B5EF4-FFF2-40B4-BE49-F238E27FC236}">
                <a16:creationId xmlns:a16="http://schemas.microsoft.com/office/drawing/2014/main" id="{CC9FDC63-791D-47F1-A81B-2B82F1363192}"/>
              </a:ext>
            </a:extLst>
          </p:cNvPr>
          <p:cNvCxnSpPr>
            <a:cxnSpLocks/>
            <a:stCxn id="400" idx="1"/>
            <a:endCxn id="372" idx="2"/>
          </p:cNvCxnSpPr>
          <p:nvPr/>
        </p:nvCxnSpPr>
        <p:spPr>
          <a:xfrm>
            <a:off x="19572482" y="2054529"/>
            <a:ext cx="3886471" cy="661839"/>
          </a:xfrm>
          <a:prstGeom prst="curvedConnector4">
            <a:avLst>
              <a:gd name="adj1" fmla="val 40814"/>
              <a:gd name="adj2" fmla="val 13454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TextBox 437">
            <a:extLst>
              <a:ext uri="{FF2B5EF4-FFF2-40B4-BE49-F238E27FC236}">
                <a16:creationId xmlns:a16="http://schemas.microsoft.com/office/drawing/2014/main" id="{24F09491-9E59-4D61-A914-070403CC3003}"/>
              </a:ext>
            </a:extLst>
          </p:cNvPr>
          <p:cNvSpPr txBox="1"/>
          <p:nvPr/>
        </p:nvSpPr>
        <p:spPr>
          <a:xfrm>
            <a:off x="17216399" y="8985542"/>
            <a:ext cx="10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Write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797DD7FA-D082-41BD-ADD5-9163AFB320F7}"/>
              </a:ext>
            </a:extLst>
          </p:cNvPr>
          <p:cNvSpPr txBox="1"/>
          <p:nvPr/>
        </p:nvSpPr>
        <p:spPr>
          <a:xfrm>
            <a:off x="17045600" y="4304999"/>
            <a:ext cx="95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Read</a:t>
            </a:r>
          </a:p>
        </p:txBody>
      </p:sp>
      <p:cxnSp>
        <p:nvCxnSpPr>
          <p:cNvPr id="441" name="Connector: Curved 440">
            <a:extLst>
              <a:ext uri="{FF2B5EF4-FFF2-40B4-BE49-F238E27FC236}">
                <a16:creationId xmlns:a16="http://schemas.microsoft.com/office/drawing/2014/main" id="{D29F2F1D-1176-4D29-BADF-268DB4ED3371}"/>
              </a:ext>
            </a:extLst>
          </p:cNvPr>
          <p:cNvCxnSpPr>
            <a:cxnSpLocks/>
            <a:stCxn id="20" idx="2"/>
            <a:endCxn id="117" idx="3"/>
          </p:cNvCxnSpPr>
          <p:nvPr/>
        </p:nvCxnSpPr>
        <p:spPr>
          <a:xfrm rot="5400000" flipH="1" flipV="1">
            <a:off x="7797775" y="4680897"/>
            <a:ext cx="2984877" cy="12261744"/>
          </a:xfrm>
          <a:prstGeom prst="curvedConnector4">
            <a:avLst>
              <a:gd name="adj1" fmla="val -68262"/>
              <a:gd name="adj2" fmla="val 11321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onnector: Curved 451">
            <a:extLst>
              <a:ext uri="{FF2B5EF4-FFF2-40B4-BE49-F238E27FC236}">
                <a16:creationId xmlns:a16="http://schemas.microsoft.com/office/drawing/2014/main" id="{7318F787-CC69-46EF-9C72-9F726D85AB51}"/>
              </a:ext>
            </a:extLst>
          </p:cNvPr>
          <p:cNvCxnSpPr>
            <a:cxnSpLocks/>
            <a:stCxn id="23" idx="2"/>
            <a:endCxn id="117" idx="3"/>
          </p:cNvCxnSpPr>
          <p:nvPr/>
        </p:nvCxnSpPr>
        <p:spPr>
          <a:xfrm rot="5400000" flipH="1" flipV="1">
            <a:off x="6613910" y="4064538"/>
            <a:ext cx="3552383" cy="14061968"/>
          </a:xfrm>
          <a:prstGeom prst="curvedConnector4">
            <a:avLst>
              <a:gd name="adj1" fmla="val -39450"/>
              <a:gd name="adj2" fmla="val 11392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09F4504B-F90A-4E42-9884-D21F91E67FD2}"/>
              </a:ext>
            </a:extLst>
          </p:cNvPr>
          <p:cNvSpPr/>
          <p:nvPr/>
        </p:nvSpPr>
        <p:spPr>
          <a:xfrm>
            <a:off x="11245057" y="8885750"/>
            <a:ext cx="1914819" cy="1121945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B787E5C-03B0-4E07-AAA1-9DD2870DB34C}"/>
              </a:ext>
            </a:extLst>
          </p:cNvPr>
          <p:cNvSpPr txBox="1"/>
          <p:nvPr/>
        </p:nvSpPr>
        <p:spPr>
          <a:xfrm>
            <a:off x="11245055" y="8885751"/>
            <a:ext cx="191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UART3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9DB1D0A-F01F-44E2-A31D-0D79E32B2536}"/>
              </a:ext>
            </a:extLst>
          </p:cNvPr>
          <p:cNvSpPr/>
          <p:nvPr/>
        </p:nvSpPr>
        <p:spPr>
          <a:xfrm>
            <a:off x="11245047" y="9198171"/>
            <a:ext cx="44418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C8D0317B-260D-4DEC-B749-B8DB613155AC}"/>
              </a:ext>
            </a:extLst>
          </p:cNvPr>
          <p:cNvSpPr/>
          <p:nvPr/>
        </p:nvSpPr>
        <p:spPr>
          <a:xfrm>
            <a:off x="11245046" y="9654105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F14681E-7AFB-454D-B5BE-02D4D2A22D7A}"/>
              </a:ext>
            </a:extLst>
          </p:cNvPr>
          <p:cNvSpPr txBox="1"/>
          <p:nvPr/>
        </p:nvSpPr>
        <p:spPr>
          <a:xfrm>
            <a:off x="12121671" y="9170258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WriteQ</a:t>
            </a:r>
            <a:endParaRPr lang="en-CA" sz="14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02E4458-A7B5-4D36-A22D-501F820E9DDC}"/>
              </a:ext>
            </a:extLst>
          </p:cNvPr>
          <p:cNvSpPr txBox="1"/>
          <p:nvPr/>
        </p:nvSpPr>
        <p:spPr>
          <a:xfrm>
            <a:off x="12121670" y="9626192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ReadQ</a:t>
            </a:r>
            <a:endParaRPr lang="en-CA" sz="1400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72D78EF-3C6C-4F12-A848-A9C5DAC44873}"/>
              </a:ext>
            </a:extLst>
          </p:cNvPr>
          <p:cNvSpPr/>
          <p:nvPr/>
        </p:nvSpPr>
        <p:spPr>
          <a:xfrm>
            <a:off x="11689236" y="9198171"/>
            <a:ext cx="432430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21F15E83-F2B8-4696-8D61-E6833DF77BB7}"/>
              </a:ext>
            </a:extLst>
          </p:cNvPr>
          <p:cNvSpPr/>
          <p:nvPr/>
        </p:nvSpPr>
        <p:spPr>
          <a:xfrm>
            <a:off x="11290765" y="965410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2DCAB080-40B8-42AD-B78E-20E6EE9908B5}"/>
              </a:ext>
            </a:extLst>
          </p:cNvPr>
          <p:cNvSpPr/>
          <p:nvPr/>
        </p:nvSpPr>
        <p:spPr>
          <a:xfrm>
            <a:off x="11336473" y="965410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4190C79-C227-4B34-B14C-19C010ED8DA4}"/>
              </a:ext>
            </a:extLst>
          </p:cNvPr>
          <p:cNvSpPr/>
          <p:nvPr/>
        </p:nvSpPr>
        <p:spPr>
          <a:xfrm>
            <a:off x="11382192" y="965410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40168BB6-2E1C-4FFC-ABA8-38474E5840F1}"/>
              </a:ext>
            </a:extLst>
          </p:cNvPr>
          <p:cNvSpPr/>
          <p:nvPr/>
        </p:nvSpPr>
        <p:spPr>
          <a:xfrm>
            <a:off x="11427900" y="965410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A5424EE4-F7DC-4C5F-9324-2CF636BBE8EE}"/>
              </a:ext>
            </a:extLst>
          </p:cNvPr>
          <p:cNvSpPr/>
          <p:nvPr/>
        </p:nvSpPr>
        <p:spPr>
          <a:xfrm>
            <a:off x="11473619" y="965410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11412838-EF55-47FE-8C7D-9082BBFBA536}"/>
              </a:ext>
            </a:extLst>
          </p:cNvPr>
          <p:cNvSpPr/>
          <p:nvPr/>
        </p:nvSpPr>
        <p:spPr>
          <a:xfrm>
            <a:off x="11519327" y="965410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AA306D1B-BD03-4863-9478-71BFA23ED7B0}"/>
              </a:ext>
            </a:extLst>
          </p:cNvPr>
          <p:cNvSpPr/>
          <p:nvPr/>
        </p:nvSpPr>
        <p:spPr>
          <a:xfrm>
            <a:off x="11565046" y="9654099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A2918775-EC1F-4856-9241-E8BF9B20E6F7}"/>
              </a:ext>
            </a:extLst>
          </p:cNvPr>
          <p:cNvSpPr/>
          <p:nvPr/>
        </p:nvSpPr>
        <p:spPr>
          <a:xfrm>
            <a:off x="11610754" y="9654099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E881F12-21F5-4691-A0E8-6FC040B324DD}"/>
              </a:ext>
            </a:extLst>
          </p:cNvPr>
          <p:cNvSpPr/>
          <p:nvPr/>
        </p:nvSpPr>
        <p:spPr>
          <a:xfrm>
            <a:off x="11656473" y="9654097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418D475-78E0-44EC-AA8F-561708A579F5}"/>
              </a:ext>
            </a:extLst>
          </p:cNvPr>
          <p:cNvSpPr/>
          <p:nvPr/>
        </p:nvSpPr>
        <p:spPr>
          <a:xfrm>
            <a:off x="11702181" y="9654097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770DCE0-55AE-4068-8722-2E03AE63585A}"/>
              </a:ext>
            </a:extLst>
          </p:cNvPr>
          <p:cNvSpPr/>
          <p:nvPr/>
        </p:nvSpPr>
        <p:spPr>
          <a:xfrm>
            <a:off x="11747900" y="9654095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D1A8A2CF-C1AF-4D37-9145-C679C6EF3017}"/>
              </a:ext>
            </a:extLst>
          </p:cNvPr>
          <p:cNvSpPr/>
          <p:nvPr/>
        </p:nvSpPr>
        <p:spPr>
          <a:xfrm>
            <a:off x="11793608" y="9654097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EF57E1AD-77B3-4720-A456-8C198F1AC318}"/>
              </a:ext>
            </a:extLst>
          </p:cNvPr>
          <p:cNvSpPr/>
          <p:nvPr/>
        </p:nvSpPr>
        <p:spPr>
          <a:xfrm>
            <a:off x="11839327" y="9654095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4D24908-C286-43EB-9ECA-9A888464E3C4}"/>
              </a:ext>
            </a:extLst>
          </p:cNvPr>
          <p:cNvSpPr/>
          <p:nvPr/>
        </p:nvSpPr>
        <p:spPr>
          <a:xfrm>
            <a:off x="11885035" y="9654095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522AF78-441C-42E5-B514-53375B61A27F}"/>
              </a:ext>
            </a:extLst>
          </p:cNvPr>
          <p:cNvSpPr/>
          <p:nvPr/>
        </p:nvSpPr>
        <p:spPr>
          <a:xfrm>
            <a:off x="11930754" y="965409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cxnSp>
        <p:nvCxnSpPr>
          <p:cNvPr id="239" name="Connector: Curved 238">
            <a:extLst>
              <a:ext uri="{FF2B5EF4-FFF2-40B4-BE49-F238E27FC236}">
                <a16:creationId xmlns:a16="http://schemas.microsoft.com/office/drawing/2014/main" id="{3BC941F7-A95A-4936-8672-2D32E0A0D3A3}"/>
              </a:ext>
            </a:extLst>
          </p:cNvPr>
          <p:cNvCxnSpPr>
            <a:cxnSpLocks/>
            <a:stCxn id="175" idx="3"/>
            <a:endCxn id="195" idx="1"/>
          </p:cNvCxnSpPr>
          <p:nvPr/>
        </p:nvCxnSpPr>
        <p:spPr>
          <a:xfrm>
            <a:off x="5816108" y="6693507"/>
            <a:ext cx="5428939" cy="2630641"/>
          </a:xfrm>
          <a:prstGeom prst="curvedConnector3">
            <a:avLst>
              <a:gd name="adj1" fmla="val 29414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Connector: Curved 478">
            <a:extLst>
              <a:ext uri="{FF2B5EF4-FFF2-40B4-BE49-F238E27FC236}">
                <a16:creationId xmlns:a16="http://schemas.microsoft.com/office/drawing/2014/main" id="{48CDA07D-F7A9-4234-AA97-A7CB0F4BA6ED}"/>
              </a:ext>
            </a:extLst>
          </p:cNvPr>
          <p:cNvCxnSpPr>
            <a:stCxn id="175" idx="3"/>
            <a:endCxn id="195" idx="1"/>
          </p:cNvCxnSpPr>
          <p:nvPr/>
        </p:nvCxnSpPr>
        <p:spPr>
          <a:xfrm>
            <a:off x="5816108" y="6693507"/>
            <a:ext cx="5428939" cy="2630641"/>
          </a:xfrm>
          <a:prstGeom prst="curvedConnector3">
            <a:avLst>
              <a:gd name="adj1" fmla="val 31473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Connector: Curved 481">
            <a:extLst>
              <a:ext uri="{FF2B5EF4-FFF2-40B4-BE49-F238E27FC236}">
                <a16:creationId xmlns:a16="http://schemas.microsoft.com/office/drawing/2014/main" id="{CBB418B7-33DC-4802-A94A-88C81415268E}"/>
              </a:ext>
            </a:extLst>
          </p:cNvPr>
          <p:cNvCxnSpPr>
            <a:stCxn id="175" idx="3"/>
            <a:endCxn id="195" idx="1"/>
          </p:cNvCxnSpPr>
          <p:nvPr/>
        </p:nvCxnSpPr>
        <p:spPr>
          <a:xfrm>
            <a:off x="5816108" y="6693507"/>
            <a:ext cx="5428939" cy="2630641"/>
          </a:xfrm>
          <a:prstGeom prst="curvedConnector3">
            <a:avLst>
              <a:gd name="adj1" fmla="val 33531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Connector: Curved 484">
            <a:extLst>
              <a:ext uri="{FF2B5EF4-FFF2-40B4-BE49-F238E27FC236}">
                <a16:creationId xmlns:a16="http://schemas.microsoft.com/office/drawing/2014/main" id="{2954E577-C1AB-489C-9F9C-87AD33957C6C}"/>
              </a:ext>
            </a:extLst>
          </p:cNvPr>
          <p:cNvCxnSpPr>
            <a:cxnSpLocks/>
            <a:stCxn id="175" idx="3"/>
            <a:endCxn id="195" idx="1"/>
          </p:cNvCxnSpPr>
          <p:nvPr/>
        </p:nvCxnSpPr>
        <p:spPr>
          <a:xfrm>
            <a:off x="5816108" y="6693507"/>
            <a:ext cx="5428939" cy="2630641"/>
          </a:xfrm>
          <a:prstGeom prst="curvedConnector3">
            <a:avLst>
              <a:gd name="adj1" fmla="val 35515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Connector: Curved 487">
            <a:extLst>
              <a:ext uri="{FF2B5EF4-FFF2-40B4-BE49-F238E27FC236}">
                <a16:creationId xmlns:a16="http://schemas.microsoft.com/office/drawing/2014/main" id="{2293D884-9D63-41E8-816C-CE90315ABE92}"/>
              </a:ext>
            </a:extLst>
          </p:cNvPr>
          <p:cNvCxnSpPr>
            <a:stCxn id="175" idx="3"/>
            <a:endCxn id="195" idx="1"/>
          </p:cNvCxnSpPr>
          <p:nvPr/>
        </p:nvCxnSpPr>
        <p:spPr>
          <a:xfrm>
            <a:off x="5816108" y="6693507"/>
            <a:ext cx="5428939" cy="2630641"/>
          </a:xfrm>
          <a:prstGeom prst="curvedConnector3">
            <a:avLst>
              <a:gd name="adj1" fmla="val 37087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Connector: Curved 490">
            <a:extLst>
              <a:ext uri="{FF2B5EF4-FFF2-40B4-BE49-F238E27FC236}">
                <a16:creationId xmlns:a16="http://schemas.microsoft.com/office/drawing/2014/main" id="{42286080-5925-4ED1-BCD4-29E1FB833B82}"/>
              </a:ext>
            </a:extLst>
          </p:cNvPr>
          <p:cNvCxnSpPr>
            <a:stCxn id="175" idx="3"/>
            <a:endCxn id="195" idx="1"/>
          </p:cNvCxnSpPr>
          <p:nvPr/>
        </p:nvCxnSpPr>
        <p:spPr>
          <a:xfrm>
            <a:off x="5816108" y="6693507"/>
            <a:ext cx="5428939" cy="2630641"/>
          </a:xfrm>
          <a:prstGeom prst="curvedConnector3">
            <a:avLst>
              <a:gd name="adj1" fmla="val 38771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9F9C2F3-4C74-48CF-A3C8-B85C3B3A20CB}"/>
              </a:ext>
            </a:extLst>
          </p:cNvPr>
          <p:cNvGrpSpPr/>
          <p:nvPr/>
        </p:nvGrpSpPr>
        <p:grpSpPr>
          <a:xfrm>
            <a:off x="18317867" y="5441081"/>
            <a:ext cx="6313882" cy="8800993"/>
            <a:chOff x="18317867" y="5441081"/>
            <a:chExt cx="6313882" cy="8800993"/>
          </a:xfrm>
        </p:grpSpPr>
        <p:sp>
          <p:nvSpPr>
            <p:cNvPr id="381" name="Rectangle: Rounded Corners 380">
              <a:extLst>
                <a:ext uri="{FF2B5EF4-FFF2-40B4-BE49-F238E27FC236}">
                  <a16:creationId xmlns:a16="http://schemas.microsoft.com/office/drawing/2014/main" id="{8F4E34F2-C68A-4D9D-B422-A07FD514BC20}"/>
                </a:ext>
              </a:extLst>
            </p:cNvPr>
            <p:cNvSpPr/>
            <p:nvPr/>
          </p:nvSpPr>
          <p:spPr>
            <a:xfrm>
              <a:off x="18317867" y="5441081"/>
              <a:ext cx="6313882" cy="8800993"/>
            </a:xfrm>
            <a:prstGeom prst="roundRect">
              <a:avLst/>
            </a:prstGeom>
            <a:solidFill>
              <a:srgbClr val="7030A0">
                <a:alpha val="42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7A6CC5D3-8164-4FC2-BE36-3345230F02C6}"/>
                </a:ext>
              </a:extLst>
            </p:cNvPr>
            <p:cNvSpPr txBox="1"/>
            <p:nvPr/>
          </p:nvSpPr>
          <p:spPr>
            <a:xfrm>
              <a:off x="20517401" y="5495947"/>
              <a:ext cx="1914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/>
                <a:t>Sensor data cache</a:t>
              </a:r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B81C3502-674F-4D31-BB0B-BA29E5D178BF}"/>
                </a:ext>
              </a:extLst>
            </p:cNvPr>
            <p:cNvSpPr/>
            <p:nvPr/>
          </p:nvSpPr>
          <p:spPr>
            <a:xfrm>
              <a:off x="18659063" y="7277397"/>
              <a:ext cx="5607512" cy="1995614"/>
            </a:xfrm>
            <a:prstGeom prst="rect">
              <a:avLst/>
            </a:prstGeom>
            <a:solidFill>
              <a:schemeClr val="bg1">
                <a:alpha val="41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b="1" dirty="0">
                  <a:solidFill>
                    <a:srgbClr val="B21E92"/>
                  </a:solidFill>
                </a:rPr>
                <a:t>typedef struct</a:t>
              </a:r>
              <a:r>
                <a:rPr lang="en-CA" sz="14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CA" sz="1400" dirty="0">
                  <a:solidFill>
                    <a:schemeClr val="tx1"/>
                  </a:solidFill>
                </a:rPr>
                <a:t>	</a:t>
              </a:r>
              <a:r>
                <a:rPr lang="en-CA" sz="1400" b="1" dirty="0">
                  <a:solidFill>
                    <a:srgbClr val="B21E92"/>
                  </a:solidFill>
                </a:rPr>
                <a:t>float</a:t>
              </a:r>
              <a:r>
                <a:rPr lang="en-CA" sz="1400" dirty="0">
                  <a:solidFill>
                    <a:schemeClr val="tx1"/>
                  </a:solidFill>
                </a:rPr>
                <a:t> position;</a:t>
              </a:r>
            </a:p>
            <a:p>
              <a:r>
                <a:rPr lang="en-CA" sz="1400" dirty="0">
                  <a:solidFill>
                    <a:schemeClr val="tx1"/>
                  </a:solidFill>
                </a:rPr>
                <a:t>	uint8_t id;</a:t>
              </a:r>
            </a:p>
            <a:p>
              <a:r>
                <a:rPr lang="en-CA" sz="1400" dirty="0">
                  <a:solidFill>
                    <a:schemeClr val="tx1"/>
                  </a:solidFill>
                </a:rPr>
                <a:t>	</a:t>
              </a:r>
              <a:r>
                <a:rPr lang="en-CA" sz="1400" b="1" dirty="0" err="1">
                  <a:solidFill>
                    <a:schemeClr val="accent6">
                      <a:lumMod val="50000"/>
                    </a:schemeClr>
                  </a:solidFill>
                </a:rPr>
                <a:t>TickType_t</a:t>
              </a:r>
              <a:r>
                <a:rPr lang="en-CA" sz="1400" dirty="0">
                  <a:solidFill>
                    <a:schemeClr val="tx1"/>
                  </a:solidFill>
                </a:rPr>
                <a:t> </a:t>
              </a:r>
              <a:r>
                <a:rPr lang="en-CA" sz="1400" dirty="0" err="1">
                  <a:solidFill>
                    <a:schemeClr val="tx1"/>
                  </a:solidFill>
                </a:rPr>
                <a:t>lastUpdateTime</a:t>
              </a:r>
              <a:r>
                <a:rPr lang="en-CA" sz="1400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CA" sz="1400" dirty="0">
                  <a:solidFill>
                    <a:schemeClr val="tx1"/>
                  </a:solidFill>
                </a:rPr>
                <a:t>}</a:t>
              </a:r>
              <a:r>
                <a:rPr lang="en-CA" sz="1400" b="1" dirty="0" err="1">
                  <a:solidFill>
                    <a:schemeClr val="accent6">
                      <a:lumMod val="50000"/>
                    </a:schemeClr>
                  </a:solidFill>
                </a:rPr>
                <a:t>PositionData_t</a:t>
              </a:r>
              <a:r>
                <a:rPr lang="en-CA" sz="1400" dirty="0">
                  <a:solidFill>
                    <a:schemeClr val="tx1"/>
                  </a:solidFill>
                </a:rPr>
                <a:t>;</a:t>
              </a:r>
            </a:p>
            <a:p>
              <a:endParaRPr lang="en-CA" sz="1400" dirty="0">
                <a:solidFill>
                  <a:schemeClr val="tx1"/>
                </a:solidFill>
              </a:endParaRPr>
            </a:p>
            <a:p>
              <a:r>
                <a:rPr lang="en-CA" sz="1400" dirty="0">
                  <a:solidFill>
                    <a:schemeClr val="tx1"/>
                  </a:solidFill>
                </a:rPr>
                <a:t>typedef struct{</a:t>
              </a:r>
            </a:p>
            <a:p>
              <a:r>
                <a:rPr lang="en-CA" sz="1400" dirty="0">
                  <a:solidFill>
                    <a:schemeClr val="tx1"/>
                  </a:solidFill>
                </a:rPr>
                <a:t>	</a:t>
              </a:r>
              <a:r>
                <a:rPr lang="en-CA" sz="1400" b="1" dirty="0" err="1">
                  <a:solidFill>
                    <a:schemeClr val="accent6">
                      <a:lumMod val="50000"/>
                    </a:schemeClr>
                  </a:solidFill>
                </a:rPr>
                <a:t>PositionData_t</a:t>
              </a:r>
              <a:r>
                <a:rPr lang="en-CA" sz="1400" b="1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CA" sz="1400" dirty="0">
                  <a:solidFill>
                    <a:schemeClr val="tx1"/>
                  </a:solidFill>
                </a:rPr>
                <a:t>data[12];</a:t>
              </a:r>
            </a:p>
            <a:p>
              <a:r>
                <a:rPr lang="en-CA" sz="1400" dirty="0">
                  <a:solidFill>
                    <a:schemeClr val="tx1"/>
                  </a:solidFill>
                </a:rPr>
                <a:t>}</a:t>
              </a:r>
              <a:r>
                <a:rPr lang="en-CA" sz="1400" b="1" dirty="0" err="1">
                  <a:solidFill>
                    <a:schemeClr val="accent6">
                      <a:lumMod val="50000"/>
                    </a:schemeClr>
                  </a:solidFill>
                </a:rPr>
                <a:t>MotorCache_t</a:t>
              </a:r>
              <a:r>
                <a:rPr lang="en-CA" sz="1400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3325081F-198E-4EF0-A48F-D7A2FEC9455A}"/>
                </a:ext>
              </a:extLst>
            </p:cNvPr>
            <p:cNvSpPr/>
            <p:nvPr/>
          </p:nvSpPr>
          <p:spPr>
            <a:xfrm>
              <a:off x="18659063" y="11694597"/>
              <a:ext cx="5607512" cy="2277022"/>
            </a:xfrm>
            <a:prstGeom prst="rect">
              <a:avLst/>
            </a:prstGeom>
            <a:solidFill>
              <a:schemeClr val="bg1">
                <a:alpha val="41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b="1" dirty="0">
                  <a:solidFill>
                    <a:srgbClr val="B21E92"/>
                  </a:solidFill>
                </a:rPr>
                <a:t>typedef struct</a:t>
              </a:r>
              <a:r>
                <a:rPr lang="en-CA" sz="14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CA" sz="1400" dirty="0">
                  <a:solidFill>
                    <a:schemeClr val="tx1"/>
                  </a:solidFill>
                </a:rPr>
                <a:t>	uint16_t </a:t>
              </a:r>
              <a:r>
                <a:rPr lang="en-CA" sz="1400" dirty="0" err="1">
                  <a:solidFill>
                    <a:schemeClr val="tx1"/>
                  </a:solidFill>
                </a:rPr>
                <a:t>ADCReading</a:t>
              </a:r>
              <a:r>
                <a:rPr lang="en-CA" sz="1400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CA" sz="1400" dirty="0">
                  <a:solidFill>
                    <a:schemeClr val="tx1"/>
                  </a:solidFill>
                </a:rPr>
                <a:t>	</a:t>
              </a:r>
              <a:r>
                <a:rPr lang="en-CA" sz="1400" b="1" dirty="0" err="1">
                  <a:solidFill>
                    <a:srgbClr val="B21E92"/>
                  </a:solidFill>
                </a:rPr>
                <a:t>enum</a:t>
              </a:r>
              <a:r>
                <a:rPr lang="en-CA" sz="1400" dirty="0">
                  <a:solidFill>
                    <a:schemeClr val="tx1"/>
                  </a:solidFill>
                </a:rPr>
                <a:t> </a:t>
              </a:r>
              <a:r>
                <a:rPr lang="en-CA" sz="1400" dirty="0" err="1">
                  <a:solidFill>
                    <a:schemeClr val="tx1"/>
                  </a:solidFill>
                </a:rPr>
                <a:t>pressureSensors</a:t>
              </a:r>
              <a:r>
                <a:rPr lang="en-CA" sz="1400" dirty="0">
                  <a:solidFill>
                    <a:schemeClr val="tx1"/>
                  </a:solidFill>
                </a:rPr>
                <a:t> </a:t>
              </a:r>
              <a:r>
                <a:rPr lang="en-CA" sz="1400" dirty="0" err="1">
                  <a:solidFill>
                    <a:schemeClr val="tx1"/>
                  </a:solidFill>
                </a:rPr>
                <a:t>sensorID</a:t>
              </a:r>
              <a:r>
                <a:rPr lang="en-CA" sz="1400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CA" sz="1400" dirty="0">
                  <a:solidFill>
                    <a:schemeClr val="tx1"/>
                  </a:solidFill>
                </a:rPr>
                <a:t>}</a:t>
              </a:r>
              <a:r>
                <a:rPr lang="en-CA" sz="1400" b="1" dirty="0" err="1">
                  <a:solidFill>
                    <a:schemeClr val="accent6">
                      <a:lumMod val="50000"/>
                    </a:schemeClr>
                  </a:solidFill>
                </a:rPr>
                <a:t>PressureSensorData_t</a:t>
              </a:r>
              <a:r>
                <a:rPr lang="en-CA" sz="1400" dirty="0">
                  <a:solidFill>
                    <a:schemeClr val="tx1"/>
                  </a:solidFill>
                </a:rPr>
                <a:t>;</a:t>
              </a:r>
            </a:p>
            <a:p>
              <a:endParaRPr lang="en-CA" sz="1400" dirty="0">
                <a:solidFill>
                  <a:schemeClr val="tx1"/>
                </a:solidFill>
              </a:endParaRPr>
            </a:p>
            <a:p>
              <a:r>
                <a:rPr lang="en-CA" sz="1400" b="1" dirty="0">
                  <a:solidFill>
                    <a:srgbClr val="B21E92"/>
                  </a:solidFill>
                </a:rPr>
                <a:t>typedef struct</a:t>
              </a:r>
              <a:r>
                <a:rPr lang="en-CA" sz="14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CA" sz="1400" dirty="0">
                  <a:solidFill>
                    <a:schemeClr val="tx1"/>
                  </a:solidFill>
                </a:rPr>
                <a:t>	</a:t>
              </a:r>
              <a:r>
                <a:rPr lang="en-CA" sz="1400" b="1" dirty="0" err="1">
                  <a:solidFill>
                    <a:schemeClr val="accent6">
                      <a:lumMod val="50000"/>
                    </a:schemeClr>
                  </a:solidFill>
                </a:rPr>
                <a:t>PressureSensorData_t</a:t>
              </a:r>
              <a:r>
                <a:rPr lang="en-CA" sz="1400" b="1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CA" sz="1400" dirty="0">
                  <a:solidFill>
                    <a:schemeClr val="tx1"/>
                  </a:solidFill>
                </a:rPr>
                <a:t>data[8];</a:t>
              </a:r>
            </a:p>
            <a:p>
              <a:r>
                <a:rPr lang="en-CA" sz="1400" dirty="0">
                  <a:solidFill>
                    <a:schemeClr val="tx1"/>
                  </a:solidFill>
                </a:rPr>
                <a:t>	</a:t>
              </a:r>
              <a:r>
                <a:rPr lang="en-CA" sz="1400" b="1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CA" sz="1400" b="1" dirty="0" err="1">
                  <a:solidFill>
                    <a:schemeClr val="accent6">
                      <a:lumMod val="50000"/>
                    </a:schemeClr>
                  </a:solidFill>
                </a:rPr>
                <a:t>TickType_t</a:t>
              </a:r>
              <a:r>
                <a:rPr lang="en-CA" sz="1400" dirty="0">
                  <a:solidFill>
                    <a:schemeClr val="tx1"/>
                  </a:solidFill>
                </a:rPr>
                <a:t> </a:t>
              </a:r>
              <a:r>
                <a:rPr lang="en-CA" sz="1400" dirty="0" err="1">
                  <a:solidFill>
                    <a:schemeClr val="tx1"/>
                  </a:solidFill>
                </a:rPr>
                <a:t>lastUpdateTime</a:t>
              </a:r>
              <a:r>
                <a:rPr lang="en-CA" sz="1400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CA" sz="1400" dirty="0">
                  <a:solidFill>
                    <a:schemeClr val="tx1"/>
                  </a:solidFill>
                </a:rPr>
                <a:t>}</a:t>
              </a:r>
              <a:r>
                <a:rPr lang="en-CA" sz="1400" b="1" dirty="0" err="1">
                  <a:solidFill>
                    <a:schemeClr val="accent6">
                      <a:lumMod val="50000"/>
                    </a:schemeClr>
                  </a:solidFill>
                </a:rPr>
                <a:t>PressureSensorData_t</a:t>
              </a:r>
              <a:r>
                <a:rPr lang="en-CA" sz="1400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D7AE2327-AD82-4DDD-9068-6852CF57C087}"/>
                </a:ext>
              </a:extLst>
            </p:cNvPr>
            <p:cNvSpPr/>
            <p:nvPr/>
          </p:nvSpPr>
          <p:spPr>
            <a:xfrm>
              <a:off x="18671051" y="9421517"/>
              <a:ext cx="5607512" cy="2133713"/>
            </a:xfrm>
            <a:prstGeom prst="rect">
              <a:avLst/>
            </a:prstGeom>
            <a:solidFill>
              <a:schemeClr val="bg1">
                <a:alpha val="41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b="1" dirty="0">
                  <a:solidFill>
                    <a:srgbClr val="B21E92"/>
                  </a:solidFill>
                </a:rPr>
                <a:t>typedef struct</a:t>
              </a:r>
              <a:r>
                <a:rPr lang="en-CA" sz="14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CA" sz="1400" dirty="0">
                  <a:solidFill>
                    <a:schemeClr val="tx1"/>
                  </a:solidFill>
                </a:rPr>
                <a:t>	</a:t>
              </a:r>
              <a:r>
                <a:rPr lang="en-CA" sz="1400" b="1" dirty="0">
                  <a:solidFill>
                    <a:srgbClr val="B21E92"/>
                  </a:solidFill>
                </a:rPr>
                <a:t>float</a:t>
              </a:r>
              <a:r>
                <a:rPr lang="en-CA" sz="1400" dirty="0">
                  <a:solidFill>
                    <a:schemeClr val="tx1"/>
                  </a:solidFill>
                </a:rPr>
                <a:t> ax;</a:t>
              </a:r>
            </a:p>
            <a:p>
              <a:r>
                <a:rPr lang="en-CA" sz="1400" dirty="0">
                  <a:solidFill>
                    <a:schemeClr val="tx1"/>
                  </a:solidFill>
                </a:rPr>
                <a:t>	</a:t>
              </a:r>
              <a:r>
                <a:rPr lang="en-CA" sz="1400" b="1" dirty="0">
                  <a:solidFill>
                    <a:srgbClr val="B21E92"/>
                  </a:solidFill>
                </a:rPr>
                <a:t>float</a:t>
              </a:r>
              <a:r>
                <a:rPr lang="en-CA" sz="1400" dirty="0">
                  <a:solidFill>
                    <a:schemeClr val="tx1"/>
                  </a:solidFill>
                </a:rPr>
                <a:t> ay;</a:t>
              </a:r>
            </a:p>
            <a:p>
              <a:r>
                <a:rPr lang="en-CA" sz="1400" dirty="0">
                  <a:solidFill>
                    <a:schemeClr val="tx1"/>
                  </a:solidFill>
                </a:rPr>
                <a:t>	</a:t>
              </a:r>
              <a:r>
                <a:rPr lang="en-CA" sz="1400" b="1" dirty="0">
                  <a:solidFill>
                    <a:srgbClr val="B21E92"/>
                  </a:solidFill>
                </a:rPr>
                <a:t>float</a:t>
              </a:r>
              <a:r>
                <a:rPr lang="en-CA" sz="1400" dirty="0">
                  <a:solidFill>
                    <a:schemeClr val="tx1"/>
                  </a:solidFill>
                </a:rPr>
                <a:t> </a:t>
              </a:r>
              <a:r>
                <a:rPr lang="en-CA" sz="1400" dirty="0" err="1">
                  <a:solidFill>
                    <a:schemeClr val="tx1"/>
                  </a:solidFill>
                </a:rPr>
                <a:t>az</a:t>
              </a:r>
              <a:r>
                <a:rPr lang="en-CA" sz="1400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CA" sz="1400" dirty="0">
                  <a:solidFill>
                    <a:schemeClr val="tx1"/>
                  </a:solidFill>
                </a:rPr>
                <a:t>	</a:t>
              </a:r>
              <a:r>
                <a:rPr lang="en-CA" sz="1400" b="1" dirty="0">
                  <a:solidFill>
                    <a:srgbClr val="B21E92"/>
                  </a:solidFill>
                </a:rPr>
                <a:t>float</a:t>
              </a:r>
              <a:r>
                <a:rPr lang="en-CA" sz="1400" dirty="0">
                  <a:solidFill>
                    <a:schemeClr val="tx1"/>
                  </a:solidFill>
                </a:rPr>
                <a:t> </a:t>
              </a:r>
              <a:r>
                <a:rPr lang="en-CA" sz="1400" dirty="0" err="1">
                  <a:solidFill>
                    <a:schemeClr val="tx1"/>
                  </a:solidFill>
                </a:rPr>
                <a:t>vx</a:t>
              </a:r>
              <a:r>
                <a:rPr lang="en-CA" sz="1400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CA" sz="1400" dirty="0">
                  <a:solidFill>
                    <a:schemeClr val="tx1"/>
                  </a:solidFill>
                </a:rPr>
                <a:t>	</a:t>
              </a:r>
              <a:r>
                <a:rPr lang="en-CA" sz="1400" b="1" dirty="0">
                  <a:solidFill>
                    <a:srgbClr val="B21E92"/>
                  </a:solidFill>
                </a:rPr>
                <a:t>float</a:t>
              </a:r>
              <a:r>
                <a:rPr lang="en-CA" sz="1400" dirty="0">
                  <a:solidFill>
                    <a:schemeClr val="tx1"/>
                  </a:solidFill>
                </a:rPr>
                <a:t> </a:t>
              </a:r>
              <a:r>
                <a:rPr lang="en-CA" sz="1400" dirty="0" err="1">
                  <a:solidFill>
                    <a:schemeClr val="tx1"/>
                  </a:solidFill>
                </a:rPr>
                <a:t>vy</a:t>
              </a:r>
              <a:r>
                <a:rPr lang="en-CA" sz="1400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CA" sz="1400" dirty="0">
                  <a:solidFill>
                    <a:schemeClr val="tx1"/>
                  </a:solidFill>
                </a:rPr>
                <a:t>	</a:t>
              </a:r>
              <a:r>
                <a:rPr lang="en-CA" sz="1400" b="1" dirty="0">
                  <a:solidFill>
                    <a:srgbClr val="B21E92"/>
                  </a:solidFill>
                </a:rPr>
                <a:t>float</a:t>
              </a:r>
              <a:r>
                <a:rPr lang="en-CA" sz="1400" dirty="0">
                  <a:solidFill>
                    <a:schemeClr val="tx1"/>
                  </a:solidFill>
                </a:rPr>
                <a:t> </a:t>
              </a:r>
              <a:r>
                <a:rPr lang="en-CA" sz="1400" dirty="0" err="1">
                  <a:solidFill>
                    <a:schemeClr val="tx1"/>
                  </a:solidFill>
                </a:rPr>
                <a:t>vz</a:t>
              </a:r>
              <a:r>
                <a:rPr lang="en-CA" sz="1400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CA" sz="1400" dirty="0">
                  <a:solidFill>
                    <a:schemeClr val="tx1"/>
                  </a:solidFill>
                </a:rPr>
                <a:t>	</a:t>
              </a:r>
              <a:r>
                <a:rPr lang="en-CA" sz="1400" b="1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CA" sz="1400" b="1" dirty="0" err="1">
                  <a:solidFill>
                    <a:schemeClr val="accent6">
                      <a:lumMod val="50000"/>
                    </a:schemeClr>
                  </a:solidFill>
                </a:rPr>
                <a:t>TickType_t</a:t>
              </a:r>
              <a:r>
                <a:rPr lang="en-CA" sz="1400" dirty="0">
                  <a:solidFill>
                    <a:schemeClr val="tx1"/>
                  </a:solidFill>
                </a:rPr>
                <a:t> </a:t>
              </a:r>
              <a:r>
                <a:rPr lang="en-CA" sz="1400" dirty="0" err="1">
                  <a:solidFill>
                    <a:schemeClr val="tx1"/>
                  </a:solidFill>
                </a:rPr>
                <a:t>lastUpdateTime</a:t>
              </a:r>
              <a:r>
                <a:rPr lang="en-CA" sz="1400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CA" sz="1400" dirty="0">
                  <a:solidFill>
                    <a:schemeClr val="tx1"/>
                  </a:solidFill>
                </a:rPr>
                <a:t>}</a:t>
              </a:r>
              <a:r>
                <a:rPr lang="en-CA" sz="1400" b="1" dirty="0" err="1">
                  <a:solidFill>
                    <a:schemeClr val="accent6">
                      <a:lumMod val="50000"/>
                    </a:schemeClr>
                  </a:solidFill>
                </a:rPr>
                <a:t>IMUCache_t</a:t>
              </a:r>
              <a:r>
                <a:rPr lang="en-CA" sz="1400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93C6656E-F194-4B74-9CE3-FAF9B56F6DE3}"/>
                </a:ext>
              </a:extLst>
            </p:cNvPr>
            <p:cNvSpPr txBox="1"/>
            <p:nvPr/>
          </p:nvSpPr>
          <p:spPr>
            <a:xfrm>
              <a:off x="20462721" y="7263020"/>
              <a:ext cx="1914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/>
                <a:t>Position data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C18BA017-1B4A-49E6-BB1D-5E485B6BC9DD}"/>
                </a:ext>
              </a:extLst>
            </p:cNvPr>
            <p:cNvSpPr txBox="1"/>
            <p:nvPr/>
          </p:nvSpPr>
          <p:spPr>
            <a:xfrm>
              <a:off x="20506683" y="9429497"/>
              <a:ext cx="1914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/>
                <a:t>IMU data</a:t>
              </a: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DCFE35F9-828D-4693-AF6D-2F6A75D3CBA7}"/>
                </a:ext>
              </a:extLst>
            </p:cNvPr>
            <p:cNvSpPr txBox="1"/>
            <p:nvPr/>
          </p:nvSpPr>
          <p:spPr>
            <a:xfrm>
              <a:off x="20517401" y="11675402"/>
              <a:ext cx="1914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Pressure sensors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EC4FE3C-CB0E-4A39-820C-F57D46718305}"/>
                </a:ext>
              </a:extLst>
            </p:cNvPr>
            <p:cNvSpPr txBox="1"/>
            <p:nvPr/>
          </p:nvSpPr>
          <p:spPr>
            <a:xfrm>
              <a:off x="19378842" y="5975392"/>
              <a:ext cx="462706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dirty="0">
                  <a:solidFill>
                    <a:srgbClr val="B21E92"/>
                  </a:solidFill>
                </a:rPr>
                <a:t>typedef</a:t>
              </a:r>
              <a:r>
                <a:rPr lang="en-CA" sz="1400" dirty="0"/>
                <a:t> </a:t>
              </a:r>
              <a:r>
                <a:rPr lang="en-CA" sz="1400" b="1" dirty="0">
                  <a:solidFill>
                    <a:srgbClr val="B21E92"/>
                  </a:solidFill>
                </a:rPr>
                <a:t>struct</a:t>
              </a:r>
              <a:r>
                <a:rPr lang="en-CA" sz="1400" dirty="0"/>
                <a:t>{</a:t>
              </a:r>
            </a:p>
            <a:p>
              <a:r>
                <a:rPr lang="en-CA" sz="1400" dirty="0"/>
                <a:t>	</a:t>
              </a:r>
              <a:r>
                <a:rPr lang="en-CA" sz="1400" b="1" dirty="0" err="1">
                  <a:solidFill>
                    <a:schemeClr val="accent6">
                      <a:lumMod val="50000"/>
                    </a:schemeClr>
                  </a:solidFill>
                </a:rPr>
                <a:t>MotorCache_t</a:t>
              </a:r>
              <a:r>
                <a:rPr lang="en-CA" sz="1400" dirty="0"/>
                <a:t> </a:t>
              </a:r>
              <a:r>
                <a:rPr lang="en-CA" sz="1400" dirty="0" err="1"/>
                <a:t>motorData</a:t>
              </a:r>
              <a:endParaRPr lang="en-CA" sz="1400" dirty="0"/>
            </a:p>
            <a:p>
              <a:r>
                <a:rPr lang="en-CA" sz="1400" dirty="0"/>
                <a:t>	</a:t>
              </a:r>
              <a:r>
                <a:rPr lang="en-CA" sz="1400" b="1" dirty="0" err="1">
                  <a:solidFill>
                    <a:schemeClr val="accent6">
                      <a:lumMod val="50000"/>
                    </a:schemeClr>
                  </a:solidFill>
                </a:rPr>
                <a:t>IMUCache_t</a:t>
              </a:r>
              <a:r>
                <a:rPr lang="en-CA" sz="1400" dirty="0"/>
                <a:t> </a:t>
              </a:r>
              <a:r>
                <a:rPr lang="en-CA" sz="1400" dirty="0" err="1"/>
                <a:t>IMUData</a:t>
              </a:r>
              <a:r>
                <a:rPr lang="en-CA" sz="1400" dirty="0"/>
                <a:t>;</a:t>
              </a:r>
            </a:p>
            <a:p>
              <a:r>
                <a:rPr lang="en-CA" sz="1400" dirty="0"/>
                <a:t>	</a:t>
              </a:r>
              <a:r>
                <a:rPr lang="en-CA" sz="1400" b="1" dirty="0" err="1">
                  <a:solidFill>
                    <a:schemeClr val="accent6">
                      <a:lumMod val="50000"/>
                    </a:schemeClr>
                  </a:solidFill>
                </a:rPr>
                <a:t>PressureSensorCache_t</a:t>
              </a:r>
              <a:r>
                <a:rPr lang="en-CA" sz="1400" dirty="0"/>
                <a:t> </a:t>
              </a:r>
              <a:r>
                <a:rPr lang="en-CA" sz="1400" dirty="0" err="1"/>
                <a:t>pressureSensorData</a:t>
              </a:r>
              <a:r>
                <a:rPr lang="en-CA" sz="1400" dirty="0"/>
                <a:t>;</a:t>
              </a:r>
            </a:p>
            <a:p>
              <a:r>
                <a:rPr lang="en-CA" sz="1400" dirty="0"/>
                <a:t>}</a:t>
              </a:r>
              <a:r>
                <a:rPr lang="en-CA" sz="1400" b="1" dirty="0" err="1">
                  <a:solidFill>
                    <a:schemeClr val="accent6">
                      <a:lumMod val="50000"/>
                    </a:schemeClr>
                  </a:solidFill>
                </a:rPr>
                <a:t>SensorDataCache_t</a:t>
              </a:r>
              <a:r>
                <a:rPr lang="en-CA" sz="1400" dirty="0"/>
                <a:t>;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C8A5ACC-0DA2-4E68-A3D3-7BB07A357D29}"/>
              </a:ext>
            </a:extLst>
          </p:cNvPr>
          <p:cNvGrpSpPr/>
          <p:nvPr/>
        </p:nvGrpSpPr>
        <p:grpSpPr>
          <a:xfrm>
            <a:off x="4699808" y="541060"/>
            <a:ext cx="4278799" cy="3031692"/>
            <a:chOff x="4487440" y="1038459"/>
            <a:chExt cx="4278799" cy="3080909"/>
          </a:xfrm>
        </p:grpSpPr>
        <p:sp>
          <p:nvSpPr>
            <p:cNvPr id="298" name="Rectangle: Rounded Corners 297">
              <a:extLst>
                <a:ext uri="{FF2B5EF4-FFF2-40B4-BE49-F238E27FC236}">
                  <a16:creationId xmlns:a16="http://schemas.microsoft.com/office/drawing/2014/main" id="{A9B9B68A-FC63-4F65-9744-E0BEA1775907}"/>
                </a:ext>
              </a:extLst>
            </p:cNvPr>
            <p:cNvSpPr/>
            <p:nvPr/>
          </p:nvSpPr>
          <p:spPr>
            <a:xfrm>
              <a:off x="4487440" y="1038459"/>
              <a:ext cx="4278799" cy="3080909"/>
            </a:xfrm>
            <a:prstGeom prst="roundRect">
              <a:avLst/>
            </a:prstGeom>
            <a:solidFill>
              <a:srgbClr val="7030A0">
                <a:alpha val="42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0DAE5F-D6E2-44D5-98C9-1328C8549D89}"/>
                </a:ext>
              </a:extLst>
            </p:cNvPr>
            <p:cNvSpPr txBox="1"/>
            <p:nvPr/>
          </p:nvSpPr>
          <p:spPr>
            <a:xfrm>
              <a:off x="4617444" y="1066052"/>
              <a:ext cx="3962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/>
                <a:t>Equipment command cache</a:t>
              </a:r>
            </a:p>
          </p:txBody>
        </p:sp>
      </p:grpSp>
      <p:cxnSp>
        <p:nvCxnSpPr>
          <p:cNvPr id="251" name="Connector: Curved 250">
            <a:extLst>
              <a:ext uri="{FF2B5EF4-FFF2-40B4-BE49-F238E27FC236}">
                <a16:creationId xmlns:a16="http://schemas.microsoft.com/office/drawing/2014/main" id="{5A2862A9-39B0-4FAB-83C9-AC9D1B476AFA}"/>
              </a:ext>
            </a:extLst>
          </p:cNvPr>
          <p:cNvCxnSpPr>
            <a:cxnSpLocks/>
            <a:stCxn id="298" idx="2"/>
            <a:endCxn id="374" idx="3"/>
          </p:cNvCxnSpPr>
          <p:nvPr/>
        </p:nvCxnSpPr>
        <p:spPr>
          <a:xfrm rot="5400000">
            <a:off x="4971943" y="3208847"/>
            <a:ext cx="1503360" cy="2231171"/>
          </a:xfrm>
          <a:prstGeom prst="curvedConnector3">
            <a:avLst>
              <a:gd name="adj1" fmla="val 1958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or: Curved 254">
            <a:extLst>
              <a:ext uri="{FF2B5EF4-FFF2-40B4-BE49-F238E27FC236}">
                <a16:creationId xmlns:a16="http://schemas.microsoft.com/office/drawing/2014/main" id="{EA7BC081-D733-4B34-ADA5-8D20B40E36FD}"/>
              </a:ext>
            </a:extLst>
          </p:cNvPr>
          <p:cNvCxnSpPr>
            <a:cxnSpLocks/>
            <a:stCxn id="180" idx="2"/>
            <a:endCxn id="375" idx="3"/>
          </p:cNvCxnSpPr>
          <p:nvPr/>
        </p:nvCxnSpPr>
        <p:spPr>
          <a:xfrm rot="5400000">
            <a:off x="7056357" y="1028730"/>
            <a:ext cx="2434080" cy="566200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F127FDF9-1B42-48A7-8260-503D463CF9C2}"/>
              </a:ext>
            </a:extLst>
          </p:cNvPr>
          <p:cNvGrpSpPr/>
          <p:nvPr/>
        </p:nvGrpSpPr>
        <p:grpSpPr>
          <a:xfrm>
            <a:off x="4146806" y="5076112"/>
            <a:ext cx="1756818" cy="248734"/>
            <a:chOff x="4274379" y="5063206"/>
            <a:chExt cx="1756818" cy="248734"/>
          </a:xfrm>
        </p:grpSpPr>
        <p:sp>
          <p:nvSpPr>
            <p:cNvPr id="374" name="Rectangle: Rounded Corners 373">
              <a:extLst>
                <a:ext uri="{FF2B5EF4-FFF2-40B4-BE49-F238E27FC236}">
                  <a16:creationId xmlns:a16="http://schemas.microsoft.com/office/drawing/2014/main" id="{FA9271FB-A833-43F6-9936-A50862F2C58C}"/>
                </a:ext>
              </a:extLst>
            </p:cNvPr>
            <p:cNvSpPr/>
            <p:nvPr/>
          </p:nvSpPr>
          <p:spPr>
            <a:xfrm rot="16200000">
              <a:off x="4611573" y="4726012"/>
              <a:ext cx="248073" cy="922461"/>
            </a:xfrm>
            <a:prstGeom prst="roundRect">
              <a:avLst/>
            </a:prstGeom>
            <a:solidFill>
              <a:schemeClr val="bg1">
                <a:lumMod val="65000"/>
                <a:alpha val="4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5" name="Rectangle: Rounded Corners 374">
              <a:extLst>
                <a:ext uri="{FF2B5EF4-FFF2-40B4-BE49-F238E27FC236}">
                  <a16:creationId xmlns:a16="http://schemas.microsoft.com/office/drawing/2014/main" id="{F240D609-218F-4969-B5F8-3E750AC3E573}"/>
                </a:ext>
              </a:extLst>
            </p:cNvPr>
            <p:cNvSpPr/>
            <p:nvPr/>
          </p:nvSpPr>
          <p:spPr>
            <a:xfrm rot="16200000">
              <a:off x="5445930" y="4726673"/>
              <a:ext cx="248073" cy="922461"/>
            </a:xfrm>
            <a:prstGeom prst="roundRect">
              <a:avLst/>
            </a:prstGeom>
            <a:solidFill>
              <a:schemeClr val="bg1">
                <a:lumMod val="65000"/>
                <a:alpha val="4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8" name="Rectangle: Rounded Corners 387">
              <a:extLst>
                <a:ext uri="{FF2B5EF4-FFF2-40B4-BE49-F238E27FC236}">
                  <a16:creationId xmlns:a16="http://schemas.microsoft.com/office/drawing/2014/main" id="{D753B009-F583-4084-9CF0-E6C23A1AD610}"/>
                </a:ext>
              </a:extLst>
            </p:cNvPr>
            <p:cNvSpPr/>
            <p:nvPr/>
          </p:nvSpPr>
          <p:spPr>
            <a:xfrm rot="16200000">
              <a:off x="5043579" y="4726552"/>
              <a:ext cx="248073" cy="922461"/>
            </a:xfrm>
            <a:prstGeom prst="roundRect">
              <a:avLst/>
            </a:prstGeom>
            <a:solidFill>
              <a:schemeClr val="bg1">
                <a:lumMod val="65000"/>
                <a:alpha val="4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03D035BD-9266-40F9-9E77-88661DBB4137}"/>
              </a:ext>
            </a:extLst>
          </p:cNvPr>
          <p:cNvGrpSpPr/>
          <p:nvPr/>
        </p:nvGrpSpPr>
        <p:grpSpPr>
          <a:xfrm rot="16200000">
            <a:off x="18569827" y="1944990"/>
            <a:ext cx="1756818" cy="248734"/>
            <a:chOff x="4274379" y="5063206"/>
            <a:chExt cx="1756818" cy="248734"/>
          </a:xfrm>
        </p:grpSpPr>
        <p:sp>
          <p:nvSpPr>
            <p:cNvPr id="398" name="Rectangle: Rounded Corners 397">
              <a:extLst>
                <a:ext uri="{FF2B5EF4-FFF2-40B4-BE49-F238E27FC236}">
                  <a16:creationId xmlns:a16="http://schemas.microsoft.com/office/drawing/2014/main" id="{D7F1366C-D848-4207-AF8E-9C267D109A74}"/>
                </a:ext>
              </a:extLst>
            </p:cNvPr>
            <p:cNvSpPr/>
            <p:nvPr/>
          </p:nvSpPr>
          <p:spPr>
            <a:xfrm rot="16200000">
              <a:off x="4611573" y="4726012"/>
              <a:ext cx="248073" cy="922461"/>
            </a:xfrm>
            <a:prstGeom prst="roundRect">
              <a:avLst/>
            </a:prstGeom>
            <a:solidFill>
              <a:schemeClr val="bg1">
                <a:lumMod val="65000"/>
                <a:alpha val="4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9" name="Rectangle: Rounded Corners 398">
              <a:extLst>
                <a:ext uri="{FF2B5EF4-FFF2-40B4-BE49-F238E27FC236}">
                  <a16:creationId xmlns:a16="http://schemas.microsoft.com/office/drawing/2014/main" id="{5E3089CE-9DBD-4E9C-A0AC-3544E12BB937}"/>
                </a:ext>
              </a:extLst>
            </p:cNvPr>
            <p:cNvSpPr/>
            <p:nvPr/>
          </p:nvSpPr>
          <p:spPr>
            <a:xfrm rot="16200000">
              <a:off x="5445930" y="4726673"/>
              <a:ext cx="248073" cy="922461"/>
            </a:xfrm>
            <a:prstGeom prst="roundRect">
              <a:avLst/>
            </a:prstGeom>
            <a:solidFill>
              <a:schemeClr val="bg1">
                <a:lumMod val="65000"/>
                <a:alpha val="4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0" name="Rectangle: Rounded Corners 399">
              <a:extLst>
                <a:ext uri="{FF2B5EF4-FFF2-40B4-BE49-F238E27FC236}">
                  <a16:creationId xmlns:a16="http://schemas.microsoft.com/office/drawing/2014/main" id="{44FE7B7E-1216-48D2-A518-9D9457A8C47B}"/>
                </a:ext>
              </a:extLst>
            </p:cNvPr>
            <p:cNvSpPr/>
            <p:nvPr/>
          </p:nvSpPr>
          <p:spPr>
            <a:xfrm rot="16200000">
              <a:off x="5043579" y="4726552"/>
              <a:ext cx="248073" cy="922461"/>
            </a:xfrm>
            <a:prstGeom prst="roundRect">
              <a:avLst/>
            </a:prstGeom>
            <a:solidFill>
              <a:schemeClr val="bg1">
                <a:lumMod val="65000"/>
                <a:alpha val="4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70" name="Connector: Curved 269">
            <a:extLst>
              <a:ext uri="{FF2B5EF4-FFF2-40B4-BE49-F238E27FC236}">
                <a16:creationId xmlns:a16="http://schemas.microsoft.com/office/drawing/2014/main" id="{B4665207-0C95-45D0-8646-397300994476}"/>
              </a:ext>
            </a:extLst>
          </p:cNvPr>
          <p:cNvCxnSpPr>
            <a:stCxn id="388" idx="1"/>
            <a:endCxn id="175" idx="0"/>
          </p:cNvCxnSpPr>
          <p:nvPr/>
        </p:nvCxnSpPr>
        <p:spPr>
          <a:xfrm rot="5400000">
            <a:off x="4706112" y="5643830"/>
            <a:ext cx="653037" cy="14827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Rectangle: Rounded Corners 405">
            <a:extLst>
              <a:ext uri="{FF2B5EF4-FFF2-40B4-BE49-F238E27FC236}">
                <a16:creationId xmlns:a16="http://schemas.microsoft.com/office/drawing/2014/main" id="{1F96F516-062F-443A-9A8C-88D3B8268C80}"/>
              </a:ext>
            </a:extLst>
          </p:cNvPr>
          <p:cNvSpPr/>
          <p:nvPr/>
        </p:nvSpPr>
        <p:spPr>
          <a:xfrm>
            <a:off x="4962877" y="2259812"/>
            <a:ext cx="3760693" cy="1183076"/>
          </a:xfrm>
          <a:prstGeom prst="roundRect">
            <a:avLst/>
          </a:prstGeom>
          <a:solidFill>
            <a:schemeClr val="bg1">
              <a:alpha val="4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6482FC5C-EFC6-4D2D-84F3-2CF43FBEFF19}"/>
              </a:ext>
            </a:extLst>
          </p:cNvPr>
          <p:cNvSpPr txBox="1"/>
          <p:nvPr/>
        </p:nvSpPr>
        <p:spPr>
          <a:xfrm>
            <a:off x="5017284" y="2397269"/>
            <a:ext cx="3702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B21E92"/>
                </a:solidFill>
              </a:rPr>
              <a:t>typedef</a:t>
            </a:r>
            <a:r>
              <a:rPr lang="en-CA" sz="1400" dirty="0"/>
              <a:t> </a:t>
            </a:r>
            <a:r>
              <a:rPr lang="en-CA" sz="1400" b="1" dirty="0">
                <a:solidFill>
                  <a:srgbClr val="B21E92"/>
                </a:solidFill>
              </a:rPr>
              <a:t>struct</a:t>
            </a:r>
            <a:r>
              <a:rPr lang="en-CA" sz="1400" dirty="0"/>
              <a:t>{</a:t>
            </a:r>
          </a:p>
          <a:p>
            <a:r>
              <a:rPr lang="en-CA" sz="1400" dirty="0"/>
              <a:t>	</a:t>
            </a:r>
            <a:r>
              <a:rPr lang="en-CA" sz="1400" b="1" dirty="0">
                <a:solidFill>
                  <a:srgbClr val="B21E92"/>
                </a:solidFill>
              </a:rPr>
              <a:t>float</a:t>
            </a:r>
            <a:r>
              <a:rPr lang="en-CA" sz="1400" dirty="0"/>
              <a:t> </a:t>
            </a:r>
            <a:r>
              <a:rPr lang="en-CA" sz="1400" dirty="0" err="1"/>
              <a:t>goalPosition</a:t>
            </a:r>
            <a:r>
              <a:rPr lang="en-CA" sz="1400" dirty="0"/>
              <a:t>;</a:t>
            </a:r>
          </a:p>
          <a:p>
            <a:r>
              <a:rPr lang="en-CA" sz="1400" dirty="0"/>
              <a:t>	uint8_t id;</a:t>
            </a:r>
          </a:p>
          <a:p>
            <a:r>
              <a:rPr lang="en-CA" sz="1400" dirty="0"/>
              <a:t>}</a:t>
            </a:r>
            <a:r>
              <a:rPr lang="en-CA" sz="1400" b="1" dirty="0" err="1">
                <a:solidFill>
                  <a:schemeClr val="accent6">
                    <a:lumMod val="50000"/>
                  </a:schemeClr>
                </a:solidFill>
              </a:rPr>
              <a:t>MotorGoal_t</a:t>
            </a:r>
            <a:r>
              <a:rPr lang="en-CA" sz="1400" dirty="0"/>
              <a:t>;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C17D4CA0-B7D5-46B4-AF75-21D9FCB02C06}"/>
              </a:ext>
            </a:extLst>
          </p:cNvPr>
          <p:cNvSpPr txBox="1"/>
          <p:nvPr/>
        </p:nvSpPr>
        <p:spPr>
          <a:xfrm>
            <a:off x="5293360" y="931644"/>
            <a:ext cx="3149600" cy="48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65CB0BA5-512D-4E82-85C0-B239F4D93143}"/>
              </a:ext>
            </a:extLst>
          </p:cNvPr>
          <p:cNvSpPr txBox="1"/>
          <p:nvPr/>
        </p:nvSpPr>
        <p:spPr>
          <a:xfrm>
            <a:off x="5089527" y="1116196"/>
            <a:ext cx="37029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B21E92"/>
                </a:solidFill>
              </a:rPr>
              <a:t>typedef</a:t>
            </a:r>
            <a:r>
              <a:rPr lang="en-CA" sz="1400" dirty="0"/>
              <a:t> </a:t>
            </a:r>
            <a:r>
              <a:rPr lang="en-CA" sz="1400" b="1" dirty="0">
                <a:solidFill>
                  <a:srgbClr val="B21E92"/>
                </a:solidFill>
              </a:rPr>
              <a:t>struct</a:t>
            </a:r>
            <a:r>
              <a:rPr lang="en-CA" sz="1400" dirty="0"/>
              <a:t>{</a:t>
            </a:r>
          </a:p>
          <a:p>
            <a:r>
              <a:rPr lang="en-CA" sz="1400" dirty="0"/>
              <a:t>	</a:t>
            </a:r>
            <a:r>
              <a:rPr lang="en-CA" sz="1400" b="1" dirty="0" err="1">
                <a:solidFill>
                  <a:schemeClr val="accent6">
                    <a:lumMod val="50000"/>
                  </a:schemeClr>
                </a:solidFill>
              </a:rPr>
              <a:t>MotorGoal_t</a:t>
            </a:r>
            <a:r>
              <a:rPr lang="en-CA" sz="1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CA" sz="1400" dirty="0" err="1"/>
              <a:t>motorGoals</a:t>
            </a:r>
            <a:r>
              <a:rPr lang="en-CA" sz="1400" dirty="0"/>
              <a:t>[18]</a:t>
            </a:r>
          </a:p>
          <a:p>
            <a:r>
              <a:rPr lang="en-CA" sz="1400" dirty="0"/>
              <a:t>}</a:t>
            </a:r>
            <a:r>
              <a:rPr lang="en-CA" sz="1400" b="1" dirty="0" err="1">
                <a:solidFill>
                  <a:schemeClr val="accent6">
                    <a:lumMod val="50000"/>
                  </a:schemeClr>
                </a:solidFill>
              </a:rPr>
              <a:t>EquipmentCommandCache_t</a:t>
            </a:r>
            <a:r>
              <a:rPr lang="en-CA" sz="1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0931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99</Words>
  <Application>Microsoft Office PowerPoint</Application>
  <PresentationFormat>Custom</PresentationFormat>
  <Paragraphs>82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Gamvrelis</dc:creator>
  <cp:lastModifiedBy>Tyler Gamvrelis</cp:lastModifiedBy>
  <cp:revision>17</cp:revision>
  <dcterms:created xsi:type="dcterms:W3CDTF">2018-08-06T08:28:06Z</dcterms:created>
  <dcterms:modified xsi:type="dcterms:W3CDTF">2018-08-07T04:07:45Z</dcterms:modified>
</cp:coreProperties>
</file>