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25" d="100"/>
          <a:sy n="25" d="100"/>
        </p:scale>
        <p:origin x="2608" y="1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45D3-9142-9F7B-EC44-A3B683A82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57F76-119F-87F8-5211-2EA154C5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111A-E187-63DE-F04F-7EDF825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0CD4-9AF9-F845-C636-DC6B4178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55E8-478E-7B1B-9109-4DC71E84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54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0C2-10C8-E757-3918-13801BCE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4BF5-7275-5CEA-413F-5FBC049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BF8-6533-9C32-B5CC-B2E8214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BED2-326C-002B-F518-22777330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2AEA-2AA0-858A-C96E-C5D52E0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3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F2B26-560E-9437-BC8A-BAA33B13C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918C-DEFA-1872-C812-8E1D9426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322A-5C16-0105-7F51-3B959BCB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2D98-86A6-12D0-59AD-FEF2F5E0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8C6C-B806-A9F6-910B-B8D32138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CA70-D0F5-B373-2A72-6EF8E745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5CE-1CBA-8A04-E0F6-B0081BC6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A0AE-B25E-0A33-AE1D-592AB506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06BB-7BBB-F9B2-1E8D-0CFC682B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8B4E-B601-B9FD-FF08-0AA938C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94E7-F259-F81B-D915-D6ABB6E1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839E0-6C80-E706-05E9-284825AC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EA76-223C-57D8-A892-D26CEE2E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7FD5-2AAE-B1E9-018A-0396F993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F437-88B4-CE0B-CCFD-F42464FD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2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74E9-7EB6-C99A-D598-053B2541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D9F2-83BF-C800-C1E1-0E2776A3B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1DD4-FBA3-20E7-3D66-4301D099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C7B42-8938-AE49-ADB7-05A05538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17222-97EE-99F5-A5B1-90597252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3603-9716-039E-04A3-8D5CB574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3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2DCB-8FCB-DD27-4DBA-B3B8CA0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7E69-2968-A337-7508-D2B1C3BB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FB21A-A128-99E3-C6E0-36AE3D89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E5B9E-F6B9-70A3-1BD2-F45D2E64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12116-D132-BFEE-EDAD-A5031E59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32B55-D1B8-A201-0E8E-69ED88C5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66DC2-600B-B90D-2703-B2912BEF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FD022-9691-92B9-8EC2-39DCDEB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4085-E873-7366-2030-0A2A5346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75116-F68E-C8BA-6CDB-023FE766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94D3-E575-0EF8-B99E-8349D12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400A-AB7F-050D-8083-69E852B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3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2E988-D6B3-2A53-13C1-45B4C734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2F6B-499C-7159-5396-ACF6D8E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8CCAB-6B7D-8DB2-9037-83AB3D2C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6EDC-7B42-3B14-8BD7-5F27248D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51A1-9C38-CED1-5B17-6C2A3A8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3ABF6-BA44-42FB-A58B-884A181D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0E979-D135-9C71-BE54-AA742742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C7AC-717E-2B69-FBA9-C3757572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3667-4DA8-3C6B-8C67-9318E547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42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95CF-C530-4006-2E86-0BD08B51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14203-5E74-0396-84D7-68AAFC311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3642B-5E71-4C3F-EA00-9F28E672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ACA11-440C-EC39-2495-CD38C550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F5112-C057-A4AD-E58F-62B597FC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E608-8AE2-9391-9C00-078F992C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22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9B062-2EE8-200E-AC54-2379357E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1C0F-21FA-34F2-ED0E-392E07DC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79A6-FADE-32EF-C1DB-FB883C8A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4EA8B-0CC8-47BB-A6C9-EFD7DE89D036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6B26-89A8-179D-CF48-C2CB17C90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DFB2-ED50-22DE-7514-D367AD694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E7EDC-E398-4C48-A34C-47F57430E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2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4C2F4BC5-E412-02B7-F4E4-0A5A9C98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5" y="941266"/>
            <a:ext cx="10747010" cy="49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41064BC-8739-2388-8046-6F8C04B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942907"/>
            <a:ext cx="9527720" cy="53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4B5EA-93CE-FB67-6E55-F900FD120FB7}"/>
              </a:ext>
            </a:extLst>
          </p:cNvPr>
          <p:cNvSpPr/>
          <p:nvPr/>
        </p:nvSpPr>
        <p:spPr>
          <a:xfrm>
            <a:off x="331411" y="1432983"/>
            <a:ext cx="11103428" cy="1777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sz="4800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4800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4800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8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SolaimanLipi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Alimul</dc:creator>
  <cp:lastModifiedBy>Khan, Alimul</cp:lastModifiedBy>
  <cp:revision>1</cp:revision>
  <dcterms:created xsi:type="dcterms:W3CDTF">2024-12-21T20:13:50Z</dcterms:created>
  <dcterms:modified xsi:type="dcterms:W3CDTF">2024-12-21T20:17:57Z</dcterms:modified>
</cp:coreProperties>
</file>