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106A48"/>
    <a:srgbClr val="E9E8DF"/>
    <a:srgbClr val="354114"/>
    <a:srgbClr val="627822"/>
    <a:srgbClr val="F2F2F2"/>
    <a:srgbClr val="E9EAEF"/>
    <a:srgbClr val="5B7FEF"/>
    <a:srgbClr val="82A7F1"/>
    <a:srgbClr val="577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9C76-A566-D94D-B9BF-26AF4ECCA72F}" v="13" dt="2023-11-28T05:06:58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8" autoAdjust="0"/>
  </p:normalViewPr>
  <p:slideViewPr>
    <p:cSldViewPr snapToGrid="0">
      <p:cViewPr>
        <p:scale>
          <a:sx n="74" d="100"/>
          <a:sy n="74" d="100"/>
        </p:scale>
        <p:origin x="195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mul" userId="091f2f5b-5bf1-49bc-9c14-a01dcf63c5b1" providerId="ADAL" clId="{86B89C76-A566-D94D-B9BF-26AF4ECCA72F}"/>
    <pc:docChg chg="modSld sldOrd">
      <pc:chgData name="Khan, Alimul" userId="091f2f5b-5bf1-49bc-9c14-a01dcf63c5b1" providerId="ADAL" clId="{86B89C76-A566-D94D-B9BF-26AF4ECCA72F}" dt="2023-11-28T05:06:58.853" v="12" actId="20577"/>
      <pc:docMkLst>
        <pc:docMk/>
      </pc:docMkLst>
      <pc:sldChg chg="ord">
        <pc:chgData name="Khan, Alimul" userId="091f2f5b-5bf1-49bc-9c14-a01dcf63c5b1" providerId="ADAL" clId="{86B89C76-A566-D94D-B9BF-26AF4ECCA72F}" dt="2023-11-28T05:06:04.916" v="0" actId="20578"/>
        <pc:sldMkLst>
          <pc:docMk/>
          <pc:sldMk cId="2830892175" sldId="258"/>
        </pc:sldMkLst>
      </pc:sldChg>
      <pc:sldChg chg="addSp modSp mod">
        <pc:chgData name="Khan, Alimul" userId="091f2f5b-5bf1-49bc-9c14-a01dcf63c5b1" providerId="ADAL" clId="{86B89C76-A566-D94D-B9BF-26AF4ECCA72F}" dt="2023-11-28T05:06:58.853" v="12" actId="20577"/>
        <pc:sldMkLst>
          <pc:docMk/>
          <pc:sldMk cId="3651182416" sldId="259"/>
        </pc:sldMkLst>
        <pc:spChg chg="add mod">
          <ac:chgData name="Khan, Alimul" userId="091f2f5b-5bf1-49bc-9c14-a01dcf63c5b1" providerId="ADAL" clId="{86B89C76-A566-D94D-B9BF-26AF4ECCA72F}" dt="2023-11-28T05:06:58.853" v="12" actId="20577"/>
          <ac:spMkLst>
            <pc:docMk/>
            <pc:sldMk cId="3651182416" sldId="259"/>
            <ac:spMk id="2" creationId="{11AF146C-0160-3039-9627-3EE9E1DE0FEC}"/>
          </ac:spMkLst>
        </pc:spChg>
        <pc:spChg chg="mod">
          <ac:chgData name="Khan, Alimul" userId="091f2f5b-5bf1-49bc-9c14-a01dcf63c5b1" providerId="ADAL" clId="{86B89C76-A566-D94D-B9BF-26AF4ECCA72F}" dt="2023-11-28T05:06:33.308" v="3" actId="1076"/>
          <ac:spMkLst>
            <pc:docMk/>
            <pc:sldMk cId="3651182416" sldId="259"/>
            <ac:spMk id="14" creationId="{86FD07DE-414A-07F2-83A8-4BF3BCF903FB}"/>
          </ac:spMkLst>
        </pc:spChg>
        <pc:picChg chg="mod">
          <ac:chgData name="Khan, Alimul" userId="091f2f5b-5bf1-49bc-9c14-a01dcf63c5b1" providerId="ADAL" clId="{86B89C76-A566-D94D-B9BF-26AF4ECCA72F}" dt="2023-11-28T05:06:25.498" v="2" actId="1038"/>
          <ac:picMkLst>
            <pc:docMk/>
            <pc:sldMk cId="3651182416" sldId="259"/>
            <ac:picMk id="5" creationId="{7D220D76-6613-B21F-B51C-08DB1B8D4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D3B1-8747-E945-8CF3-E4C9B3004B1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5B7FEF"/>
            </a:gs>
            <a:gs pos="81000">
              <a:srgbClr val="FF0000"/>
            </a:gs>
            <a:gs pos="47000">
              <a:srgbClr val="F2F2F2"/>
            </a:gs>
            <a:gs pos="0">
              <a:srgbClr val="82A7F1"/>
            </a:gs>
            <a:gs pos="56000">
              <a:srgbClr val="E9EA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7C5EF05-4781-8E80-71DA-B69A7C025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205" r="18796" b="54711"/>
          <a:stretch/>
        </p:blipFill>
        <p:spPr bwMode="auto">
          <a:xfrm>
            <a:off x="3597965" y="583096"/>
            <a:ext cx="3061252" cy="29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29A271-3779-30F5-E070-A6DBEE87E800}"/>
              </a:ext>
            </a:extLst>
          </p:cNvPr>
          <p:cNvSpPr/>
          <p:nvPr/>
        </p:nvSpPr>
        <p:spPr>
          <a:xfrm>
            <a:off x="1235764" y="2266122"/>
            <a:ext cx="4320000" cy="43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AD92F-4A34-8649-FA02-524CFD3A1EEA}"/>
              </a:ext>
            </a:extLst>
          </p:cNvPr>
          <p:cNvSpPr/>
          <p:nvPr/>
        </p:nvSpPr>
        <p:spPr>
          <a:xfrm>
            <a:off x="2862469" y="3018392"/>
            <a:ext cx="1824553" cy="16894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08D80-521A-6AB4-F05E-E379FD1190BA}"/>
              </a:ext>
            </a:extLst>
          </p:cNvPr>
          <p:cNvSpPr/>
          <p:nvPr/>
        </p:nvSpPr>
        <p:spPr>
          <a:xfrm>
            <a:off x="-283991" y="4240904"/>
            <a:ext cx="4320000" cy="43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1D1-B4B1-0E27-8488-16414E0C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2C54-4541-6C87-3795-37B32D41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5EB7B-C847-74D5-570E-1D72D1B1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" y="856390"/>
            <a:ext cx="6874565" cy="7270724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3426241" y="8109326"/>
            <a:ext cx="3431759" cy="470928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Sunday, 22 Dec, 2024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FCFE03-233C-0B49-25EB-B63F9889916B}"/>
              </a:ext>
            </a:extLst>
          </p:cNvPr>
          <p:cNvSpPr/>
          <p:nvPr/>
        </p:nvSpPr>
        <p:spPr>
          <a:xfrm>
            <a:off x="3426241" y="8580254"/>
            <a:ext cx="3431759" cy="563746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5:00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-2759" y="8109326"/>
            <a:ext cx="3431759" cy="1034674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Mayfair United Church</a:t>
            </a:r>
          </a:p>
          <a:p>
            <a:r>
              <a:rPr lang="en-US" sz="2400" dirty="0"/>
              <a:t>902 33rd St W, </a:t>
            </a:r>
          </a:p>
          <a:p>
            <a:r>
              <a:rPr lang="en-US" sz="2400" dirty="0"/>
              <a:t>Saskatoon, SK S7L 0W6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62" y="108712"/>
            <a:ext cx="1279567" cy="592392"/>
          </a:xfrm>
          <a:prstGeom prst="rect">
            <a:avLst/>
          </a:prstGeom>
        </p:spPr>
      </p:pic>
      <p:pic>
        <p:nvPicPr>
          <p:cNvPr id="15" name="Picture 2" descr="Calendar icon - Free download on Iconfinder">
            <a:extLst>
              <a:ext uri="{FF2B5EF4-FFF2-40B4-BE49-F238E27FC236}">
                <a16:creationId xmlns:a16="http://schemas.microsoft.com/office/drawing/2014/main" id="{917B0C02-992F-1A04-E72B-CFAA56C9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26" y="8150594"/>
            <a:ext cx="473132" cy="4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me Clock icon sign design 9341969 PNG">
            <a:extLst>
              <a:ext uri="{FF2B5EF4-FFF2-40B4-BE49-F238E27FC236}">
                <a16:creationId xmlns:a16="http://schemas.microsoft.com/office/drawing/2014/main" id="{21E9DA96-3CAD-0DE9-DB1E-BC5C11CF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14" y="8667197"/>
            <a:ext cx="381557" cy="3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>
            <a:off x="-39224" y="834196"/>
            <a:ext cx="6921020" cy="973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মহান</a:t>
            </a:r>
            <a:r>
              <a:rPr lang="en-CA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 </a:t>
            </a:r>
            <a:r>
              <a:rPr lang="en-CA" sz="6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বিজয়</a:t>
            </a:r>
            <a:r>
              <a:rPr lang="en-CA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 </a:t>
            </a:r>
            <a:r>
              <a:rPr lang="en-CA" sz="6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ea typeface="Meiryo" panose="020B0400000000000000" pitchFamily="34" charset="-128"/>
                <a:cs typeface="SolaimanLipi" panose="02000500020000020004" pitchFamily="2" charset="0"/>
              </a:rPr>
              <a:t>দিবস</a:t>
            </a:r>
            <a:endParaRPr lang="en-CA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ea typeface="Meiryo" panose="020B0400000000000000" pitchFamily="34" charset="-128"/>
              <a:cs typeface="SolaimanLipi" panose="0200050002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43C0C-00D8-1288-05F8-C1A20C487B5E}"/>
              </a:ext>
            </a:extLst>
          </p:cNvPr>
          <p:cNvSpPr/>
          <p:nvPr/>
        </p:nvSpPr>
        <p:spPr>
          <a:xfrm>
            <a:off x="0" y="-1"/>
            <a:ext cx="6858000" cy="836399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sz="2000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sz="2000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3" name="Picture 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E6284C91-39EB-4E79-1FAE-3B2AB15B7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1" y="108712"/>
            <a:ext cx="1224928" cy="6902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889C38B-8C10-DF69-BD19-B0967A6D5A1B}"/>
              </a:ext>
            </a:extLst>
          </p:cNvPr>
          <p:cNvSpPr>
            <a:spLocks/>
          </p:cNvSpPr>
          <p:nvPr/>
        </p:nvSpPr>
        <p:spPr>
          <a:xfrm>
            <a:off x="2290751" y="3840678"/>
            <a:ext cx="2087675" cy="2041975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cs typeface="SolaimanLipi" panose="02000500020000020004" pitchFamily="2" charset="0"/>
              </a:rPr>
              <a:t>পিঠা</a:t>
            </a:r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6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laimanLipi" panose="02000500020000020004" pitchFamily="2" charset="0"/>
                <a:cs typeface="SolaimanLipi" panose="02000500020000020004" pitchFamily="2" charset="0"/>
              </a:rPr>
              <a:t>মেলা</a:t>
            </a:r>
            <a:endParaRPr 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E3D35-1452-6639-E306-054980C64D26}"/>
              </a:ext>
            </a:extLst>
          </p:cNvPr>
          <p:cNvSpPr>
            <a:spLocks/>
          </p:cNvSpPr>
          <p:nvPr/>
        </p:nvSpPr>
        <p:spPr>
          <a:xfrm>
            <a:off x="3505627" y="191160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Street Food Corner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FF5B1C-7D8B-5D03-438F-5A987DF82E07}"/>
              </a:ext>
            </a:extLst>
          </p:cNvPr>
          <p:cNvSpPr>
            <a:spLocks/>
          </p:cNvSpPr>
          <p:nvPr/>
        </p:nvSpPr>
        <p:spPr>
          <a:xfrm>
            <a:off x="232053" y="3186866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Sisters Kitchen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D906FD-9317-CAD1-F257-AAD24A8DD164}"/>
              </a:ext>
            </a:extLst>
          </p:cNvPr>
          <p:cNvSpPr>
            <a:spLocks/>
          </p:cNvSpPr>
          <p:nvPr/>
        </p:nvSpPr>
        <p:spPr>
          <a:xfrm>
            <a:off x="4671966" y="496797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Paak </a:t>
            </a:r>
            <a:r>
              <a:rPr lang="en-CA" sz="18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Ghar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B659AF-7C63-9D02-82AD-9971BC8388FA}"/>
              </a:ext>
            </a:extLst>
          </p:cNvPr>
          <p:cNvSpPr>
            <a:spLocks/>
          </p:cNvSpPr>
          <p:nvPr/>
        </p:nvSpPr>
        <p:spPr>
          <a:xfrm>
            <a:off x="232053" y="496797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Choroivati</a:t>
            </a:r>
            <a:r>
              <a:rPr lang="en-CA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CA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</a:t>
            </a:r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F27A79-11C2-CD7D-E57F-C727EBA9A7F6}"/>
              </a:ext>
            </a:extLst>
          </p:cNvPr>
          <p:cNvSpPr>
            <a:spLocks/>
          </p:cNvSpPr>
          <p:nvPr/>
        </p:nvSpPr>
        <p:spPr>
          <a:xfrm>
            <a:off x="1596956" y="6222507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 </a:t>
            </a:r>
            <a:r>
              <a:rPr lang="en-CA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Boutique</a:t>
            </a:r>
            <a:endParaRPr lang="en-CA" sz="20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A73FE7-932E-4BCF-1FF6-471D2DC7BA1D}"/>
              </a:ext>
            </a:extLst>
          </p:cNvPr>
          <p:cNvSpPr>
            <a:spLocks/>
          </p:cNvSpPr>
          <p:nvPr/>
        </p:nvSpPr>
        <p:spPr>
          <a:xfrm>
            <a:off x="1596956" y="1911600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Baby Baker Canada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ED605A-0FB1-19D1-5AB8-AE9FCC663459}"/>
              </a:ext>
            </a:extLst>
          </p:cNvPr>
          <p:cNvSpPr>
            <a:spLocks/>
          </p:cNvSpPr>
          <p:nvPr/>
        </p:nvSpPr>
        <p:spPr>
          <a:xfrm>
            <a:off x="4671966" y="3186866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Sweat Mummy Shop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F5B319-30F9-3891-36C1-DD282F979A06}"/>
              </a:ext>
            </a:extLst>
          </p:cNvPr>
          <p:cNvSpPr>
            <a:spLocks/>
          </p:cNvSpPr>
          <p:nvPr/>
        </p:nvSpPr>
        <p:spPr>
          <a:xfrm>
            <a:off x="3505627" y="6222507"/>
            <a:ext cx="1620000" cy="162000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Tuli's Kitchen</a:t>
            </a:r>
            <a:endParaRPr lang="en-US" sz="6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lendar icon - Free download on Iconfinder">
            <a:extLst>
              <a:ext uri="{FF2B5EF4-FFF2-40B4-BE49-F238E27FC236}">
                <a16:creationId xmlns:a16="http://schemas.microsoft.com/office/drawing/2014/main" id="{E18E59D5-D8E7-577B-5EB8-23E32B89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1076738"/>
            <a:ext cx="1578113" cy="15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me Clock icon sign design 9341969 PNG">
            <a:extLst>
              <a:ext uri="{FF2B5EF4-FFF2-40B4-BE49-F238E27FC236}">
                <a16:creationId xmlns:a16="http://schemas.microsoft.com/office/drawing/2014/main" id="{18365E58-0600-1096-0546-69039E6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8" y="2835964"/>
            <a:ext cx="1854706" cy="18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cation - Free maps and location icons">
            <a:extLst>
              <a:ext uri="{FF2B5EF4-FFF2-40B4-BE49-F238E27FC236}">
                <a16:creationId xmlns:a16="http://schemas.microsoft.com/office/drawing/2014/main" id="{BF89A4D8-ED95-2C11-CAA1-B4C8AF20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03" y="5800037"/>
            <a:ext cx="2267225" cy="2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4,357 Address Icons - Free in SVG, PNG, ICO - IconScout">
            <a:extLst>
              <a:ext uri="{FF2B5EF4-FFF2-40B4-BE49-F238E27FC236}">
                <a16:creationId xmlns:a16="http://schemas.microsoft.com/office/drawing/2014/main" id="{8013BB89-5498-B8FB-3AC0-C5336E6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5" y="2835964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6315C8-BAF1-5B47-3E84-6BEFCE336126}"/>
              </a:ext>
            </a:extLst>
          </p:cNvPr>
          <p:cNvSpPr/>
          <p:nvPr/>
        </p:nvSpPr>
        <p:spPr>
          <a:xfrm>
            <a:off x="2187114" y="1498600"/>
            <a:ext cx="4297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Venue:  Mayfair United Church902 33rd St W, Saskatoon, SK S7L 0W6</a:t>
            </a:r>
          </a:p>
          <a:p>
            <a:pPr algn="ctr"/>
            <a:r>
              <a:rPr lang="en-US" dirty="0"/>
              <a:t>Date: Saturday Dec 16, 2023Time: 5.30pm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CA3C33-5BDC-0D23-8881-29705D9FF644}"/>
              </a:ext>
            </a:extLst>
          </p:cNvPr>
          <p:cNvSpPr/>
          <p:nvPr/>
        </p:nvSpPr>
        <p:spPr>
          <a:xfrm>
            <a:off x="2121512" y="3192118"/>
            <a:ext cx="4297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আমার</a:t>
            </a:r>
            <a:r>
              <a:rPr lang="en-US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একলা</a:t>
            </a:r>
            <a:r>
              <a:rPr lang="en-US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আকাশ</a:t>
            </a:r>
            <a:r>
              <a:rPr lang="en-US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CA" dirty="0"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1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873" y="0"/>
            <a:ext cx="6987743" cy="8782936"/>
          </a:xfrm>
          <a:prstGeom prst="rect">
            <a:avLst/>
          </a:prstGeom>
        </p:spPr>
      </p:pic>
      <p:sp>
        <p:nvSpPr>
          <p:cNvPr id="3" name="Rounded Rectangle 13">
            <a:extLst>
              <a:ext uri="{FF2B5EF4-FFF2-40B4-BE49-F238E27FC236}">
                <a16:creationId xmlns:a16="http://schemas.microsoft.com/office/drawing/2014/main" id="{F1A6DEEB-C84E-032C-155D-012CA1FF052F}"/>
              </a:ext>
            </a:extLst>
          </p:cNvPr>
          <p:cNvSpPr/>
          <p:nvPr/>
        </p:nvSpPr>
        <p:spPr>
          <a:xfrm>
            <a:off x="2865120" y="139749"/>
            <a:ext cx="4057749" cy="79331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SUNDAY</a:t>
            </a:r>
          </a:p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17 DEC, 2023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3366051" y="933061"/>
            <a:ext cx="3556818" cy="653587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530665"/>
            <a:ext cx="3556819" cy="13307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St. P</a:t>
            </a:r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aul’s</a:t>
            </a:r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454 Egbert Ave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S7N 1X3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03" y="1726373"/>
            <a:ext cx="653587" cy="6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me Clock icon sign design 9341969 PNG">
            <a:extLst>
              <a:ext uri="{FF2B5EF4-FFF2-40B4-BE49-F238E27FC236}">
                <a16:creationId xmlns:a16="http://schemas.microsoft.com/office/drawing/2014/main" id="{17BF6CA3-1B0F-A9E7-DE25-F3869767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84" y="978962"/>
            <a:ext cx="540111" cy="5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lendar icon - Free download on Iconfinder">
            <a:extLst>
              <a:ext uri="{FF2B5EF4-FFF2-40B4-BE49-F238E27FC236}">
                <a16:creationId xmlns:a16="http://schemas.microsoft.com/office/drawing/2014/main" id="{9BB08CC3-0350-48E3-5C49-649D97D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33" y="179354"/>
            <a:ext cx="714102" cy="7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</p:spTree>
    <p:extLst>
      <p:ext uri="{BB962C8B-B14F-4D97-AF65-F5344CB8AC3E}">
        <p14:creationId xmlns:p14="http://schemas.microsoft.com/office/powerpoint/2010/main" val="283089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75" y="-75501"/>
            <a:ext cx="7163516" cy="8848158"/>
          </a:xfrm>
          <a:prstGeom prst="rect">
            <a:avLst/>
          </a:prstGeom>
        </p:spPr>
      </p:pic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2537492" y="998246"/>
            <a:ext cx="4385377" cy="83365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SUNDAY, 17 DEC, 2023</a:t>
            </a:r>
          </a:p>
          <a:p>
            <a:pPr algn="r"/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 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741865"/>
            <a:ext cx="3556819" cy="11195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St. P</a:t>
            </a:r>
            <a:r>
              <a:rPr lang="en-US" sz="20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aul’s</a:t>
            </a:r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454 Egbert Ave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S7N 1X3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17" y="1872658"/>
            <a:ext cx="320331" cy="3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3978" y="7672901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45326-0ADE-BD14-EBE7-54AC47A03684}"/>
              </a:ext>
            </a:extLst>
          </p:cNvPr>
          <p:cNvSpPr/>
          <p:nvPr/>
        </p:nvSpPr>
        <p:spPr>
          <a:xfrm>
            <a:off x="119188" y="85541"/>
            <a:ext cx="1750803" cy="79960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Time Clock icon sign design 9341969 PNG">
            <a:extLst>
              <a:ext uri="{FF2B5EF4-FFF2-40B4-BE49-F238E27FC236}">
                <a16:creationId xmlns:a16="http://schemas.microsoft.com/office/drawing/2014/main" id="{A20633D8-0446-14A5-A572-9CB4708A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66" y="1541427"/>
            <a:ext cx="233833" cy="2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lendar icon - Free download on Iconfinder">
            <a:extLst>
              <a:ext uri="{FF2B5EF4-FFF2-40B4-BE49-F238E27FC236}">
                <a16:creationId xmlns:a16="http://schemas.microsoft.com/office/drawing/2014/main" id="{A714BF5A-37E2-AC41-04A7-654CDE56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58" y="1100112"/>
            <a:ext cx="414249" cy="4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BC4768-A85C-989E-B7EF-2838B6BDD615}"/>
              </a:ext>
            </a:extLst>
          </p:cNvPr>
          <p:cNvSpPr/>
          <p:nvPr/>
        </p:nvSpPr>
        <p:spPr>
          <a:xfrm>
            <a:off x="-140326" y="-86358"/>
            <a:ext cx="7227415" cy="1068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80B44-C33D-F134-3B13-15EC73110EF1}"/>
              </a:ext>
            </a:extLst>
          </p:cNvPr>
          <p:cNvSpPr/>
          <p:nvPr/>
        </p:nvSpPr>
        <p:spPr>
          <a:xfrm>
            <a:off x="-158709" y="-96958"/>
            <a:ext cx="7245798" cy="1068138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14" name="Picture 13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D8E6531-6D1E-0199-0806-AD11A62B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" y="220146"/>
            <a:ext cx="770045" cy="433930"/>
          </a:xfrm>
          <a:prstGeom prst="rect">
            <a:avLst/>
          </a:prstGeom>
        </p:spPr>
      </p:pic>
      <p:pic>
        <p:nvPicPr>
          <p:cNvPr id="15" name="Picture 14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83BE571E-B043-CDC2-5B9F-E360BB605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341" y="263399"/>
            <a:ext cx="946528" cy="4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" y="8363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821763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Sunday, 17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1" y="7053344"/>
            <a:ext cx="6858000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St. Paul’s United Church, 454 </a:t>
            </a:r>
            <a:r>
              <a:rPr lang="en-US" sz="2000">
                <a:solidFill>
                  <a:srgbClr val="002060"/>
                </a:solidFill>
              </a:rPr>
              <a:t>Egbert Ave, Saskatoon</a:t>
            </a:r>
            <a:r>
              <a:rPr lang="en-US" sz="2000" dirty="0">
                <a:solidFill>
                  <a:srgbClr val="002060"/>
                </a:solidFill>
              </a:rPr>
              <a:t>, SK S7N 1X3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9" y="30020"/>
            <a:ext cx="2572278" cy="11908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>
            <a:off x="-545365" y="-592925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228356" y="107913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393656" y="2238441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506398" y="32859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395510" y="1752649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23702" y="4769805"/>
            <a:ext cx="3948091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377772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</p:spTree>
    <p:extLst>
      <p:ext uri="{BB962C8B-B14F-4D97-AF65-F5344CB8AC3E}">
        <p14:creationId xmlns:p14="http://schemas.microsoft.com/office/powerpoint/2010/main" val="16209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5451" y="860293"/>
            <a:ext cx="7079689" cy="7079689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922869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Sunday, 17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0" y="7053344"/>
            <a:ext cx="6987743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St. Paul’s United Church, 454 Egbert Ave, Saskatoon, SK S7N 1X3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62" y="520835"/>
            <a:ext cx="918295" cy="4251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 rot="20228037">
            <a:off x="-272064" y="68919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-59041" y="19187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95633" y="2868856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952482" y="379902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286712" y="2440264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-162010" y="4769805"/>
            <a:ext cx="4133804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411209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6A952-757F-7521-CDAE-399BE31E2EC5}"/>
              </a:ext>
            </a:extLst>
          </p:cNvPr>
          <p:cNvSpPr/>
          <p:nvPr/>
        </p:nvSpPr>
        <p:spPr>
          <a:xfrm>
            <a:off x="-185431" y="-12453"/>
            <a:ext cx="7245798" cy="1068138"/>
          </a:xfrm>
          <a:prstGeom prst="rect">
            <a:avLst/>
          </a:prstGeom>
          <a:solidFill>
            <a:srgbClr val="106A48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  <a:ea typeface="Noteworthy Light" panose="02000400000000000000" pitchFamily="2" charset="77"/>
                <a:cs typeface="Kohinoor Bangla" panose="02000000000000000000" pitchFamily="2" charset="77"/>
              </a:rPr>
              <a:t>Bangladeshi Community Association of Saskatchewan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বাংলাদেশী</a:t>
            </a:r>
            <a:r>
              <a:rPr lang="bn-IN" dirty="0">
                <a:solidFill>
                  <a:schemeClr val="tx1"/>
                </a:solidFill>
                <a:latin typeface="SolaimanLipi" panose="03000600000000000000" pitchFamily="66" charset="0"/>
                <a:ea typeface="Noteworthy Light" panose="02000400000000000000" pitchFamily="2" charset="77"/>
                <a:cs typeface="SolaimanLipi" panose="03000600000000000000" pitchFamily="66" charset="0"/>
              </a:rPr>
              <a:t> কমিউনিটি এ্যসোসিয়েশন অব সাসকাচুয়ান</a:t>
            </a:r>
            <a:endParaRPr lang="en-US" dirty="0">
              <a:solidFill>
                <a:schemeClr val="tx1"/>
              </a:solidFill>
              <a:latin typeface="SolaimanLipi" panose="03000600000000000000" pitchFamily="66" charset="0"/>
              <a:ea typeface="Noteworthy Light" panose="02000400000000000000" pitchFamily="2" charset="77"/>
              <a:cs typeface="SolaimanLipi" panose="03000600000000000000" pitchFamily="66" charset="0"/>
            </a:endParaRPr>
          </a:p>
        </p:txBody>
      </p:sp>
      <p:pic>
        <p:nvPicPr>
          <p:cNvPr id="3" name="Picture 2" descr="A flag and flowers with a yellow border&#10;&#10;Description automatically generated">
            <a:extLst>
              <a:ext uri="{FF2B5EF4-FFF2-40B4-BE49-F238E27FC236}">
                <a16:creationId xmlns:a16="http://schemas.microsoft.com/office/drawing/2014/main" id="{0C63FC9A-BE97-BD70-0ED3-78EF38F4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82" y="516439"/>
            <a:ext cx="770045" cy="4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1587</TotalTime>
  <Words>423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Li Alinur Prottoyoee Unicode</vt:lpstr>
      <vt:lpstr>Matura MT Script Capitals</vt:lpstr>
      <vt:lpstr>Segoe UI Black</vt:lpstr>
      <vt:lpstr>SolaimanLipi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lastModifiedBy>Khan, Alimul</cp:lastModifiedBy>
  <cp:revision>18</cp:revision>
  <dcterms:created xsi:type="dcterms:W3CDTF">2023-11-28T03:11:33Z</dcterms:created>
  <dcterms:modified xsi:type="dcterms:W3CDTF">2024-12-21T17:15:33Z</dcterms:modified>
</cp:coreProperties>
</file>