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notesMasterIdLst>
    <p:notesMasterId r:id="rId8"/>
  </p:notesMasterIdLst>
  <p:sldIdLst>
    <p:sldId id="269" r:id="rId2"/>
    <p:sldId id="270" r:id="rId3"/>
    <p:sldId id="271" r:id="rId4"/>
    <p:sldId id="272" r:id="rId5"/>
    <p:sldId id="266" r:id="rId6"/>
    <p:sldId id="268" r:id="rId7"/>
  </p:sldIdLst>
  <p:sldSz cx="50399950" cy="20159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55BA7"/>
    <a:srgbClr val="D0125B"/>
    <a:srgbClr val="9FD3DB"/>
    <a:srgbClr val="D01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4"/>
    <p:restoredTop sz="94650"/>
  </p:normalViewPr>
  <p:slideViewPr>
    <p:cSldViewPr snapToGrid="0">
      <p:cViewPr varScale="1">
        <p:scale>
          <a:sx n="21" d="100"/>
          <a:sy n="21" d="100"/>
        </p:scale>
        <p:origin x="57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Alimul" userId="091f2f5b-5bf1-49bc-9c14-a01dcf63c5b1" providerId="ADAL" clId="{0987B55F-2147-564F-ADD4-3299A7F3A6B7}"/>
    <pc:docChg chg="delSld sldOrd">
      <pc:chgData name="Khan, Alimul" userId="091f2f5b-5bf1-49bc-9c14-a01dcf63c5b1" providerId="ADAL" clId="{0987B55F-2147-564F-ADD4-3299A7F3A6B7}" dt="2023-09-15T22:59:47.572" v="1" actId="20578"/>
      <pc:docMkLst>
        <pc:docMk/>
      </pc:docMkLst>
      <pc:sldChg chg="del">
        <pc:chgData name="Khan, Alimul" userId="091f2f5b-5bf1-49bc-9c14-a01dcf63c5b1" providerId="ADAL" clId="{0987B55F-2147-564F-ADD4-3299A7F3A6B7}" dt="2023-09-15T22:59:38.684" v="0" actId="2696"/>
        <pc:sldMkLst>
          <pc:docMk/>
          <pc:sldMk cId="1611052842" sldId="256"/>
        </pc:sldMkLst>
      </pc:sldChg>
      <pc:sldChg chg="del">
        <pc:chgData name="Khan, Alimul" userId="091f2f5b-5bf1-49bc-9c14-a01dcf63c5b1" providerId="ADAL" clId="{0987B55F-2147-564F-ADD4-3299A7F3A6B7}" dt="2023-09-15T22:59:38.684" v="0" actId="2696"/>
        <pc:sldMkLst>
          <pc:docMk/>
          <pc:sldMk cId="2798276495" sldId="257"/>
        </pc:sldMkLst>
      </pc:sldChg>
      <pc:sldChg chg="del">
        <pc:chgData name="Khan, Alimul" userId="091f2f5b-5bf1-49bc-9c14-a01dcf63c5b1" providerId="ADAL" clId="{0987B55F-2147-564F-ADD4-3299A7F3A6B7}" dt="2023-09-15T22:59:38.684" v="0" actId="2696"/>
        <pc:sldMkLst>
          <pc:docMk/>
          <pc:sldMk cId="2769123136" sldId="258"/>
        </pc:sldMkLst>
      </pc:sldChg>
      <pc:sldChg chg="del">
        <pc:chgData name="Khan, Alimul" userId="091f2f5b-5bf1-49bc-9c14-a01dcf63c5b1" providerId="ADAL" clId="{0987B55F-2147-564F-ADD4-3299A7F3A6B7}" dt="2023-09-15T22:59:38.684" v="0" actId="2696"/>
        <pc:sldMkLst>
          <pc:docMk/>
          <pc:sldMk cId="1671050689" sldId="259"/>
        </pc:sldMkLst>
      </pc:sldChg>
      <pc:sldChg chg="del">
        <pc:chgData name="Khan, Alimul" userId="091f2f5b-5bf1-49bc-9c14-a01dcf63c5b1" providerId="ADAL" clId="{0987B55F-2147-564F-ADD4-3299A7F3A6B7}" dt="2023-09-15T22:59:38.684" v="0" actId="2696"/>
        <pc:sldMkLst>
          <pc:docMk/>
          <pc:sldMk cId="1095582535" sldId="260"/>
        </pc:sldMkLst>
      </pc:sldChg>
      <pc:sldChg chg="del">
        <pc:chgData name="Khan, Alimul" userId="091f2f5b-5bf1-49bc-9c14-a01dcf63c5b1" providerId="ADAL" clId="{0987B55F-2147-564F-ADD4-3299A7F3A6B7}" dt="2023-09-15T22:59:38.684" v="0" actId="2696"/>
        <pc:sldMkLst>
          <pc:docMk/>
          <pc:sldMk cId="1166773435" sldId="261"/>
        </pc:sldMkLst>
      </pc:sldChg>
      <pc:sldChg chg="del">
        <pc:chgData name="Khan, Alimul" userId="091f2f5b-5bf1-49bc-9c14-a01dcf63c5b1" providerId="ADAL" clId="{0987B55F-2147-564F-ADD4-3299A7F3A6B7}" dt="2023-09-15T22:59:38.684" v="0" actId="2696"/>
        <pc:sldMkLst>
          <pc:docMk/>
          <pc:sldMk cId="1251968938" sldId="262"/>
        </pc:sldMkLst>
      </pc:sldChg>
      <pc:sldChg chg="del">
        <pc:chgData name="Khan, Alimul" userId="091f2f5b-5bf1-49bc-9c14-a01dcf63c5b1" providerId="ADAL" clId="{0987B55F-2147-564F-ADD4-3299A7F3A6B7}" dt="2023-09-15T22:59:38.684" v="0" actId="2696"/>
        <pc:sldMkLst>
          <pc:docMk/>
          <pc:sldMk cId="3485302630" sldId="263"/>
        </pc:sldMkLst>
      </pc:sldChg>
      <pc:sldChg chg="del">
        <pc:chgData name="Khan, Alimul" userId="091f2f5b-5bf1-49bc-9c14-a01dcf63c5b1" providerId="ADAL" clId="{0987B55F-2147-564F-ADD4-3299A7F3A6B7}" dt="2023-09-15T22:59:38.684" v="0" actId="2696"/>
        <pc:sldMkLst>
          <pc:docMk/>
          <pc:sldMk cId="593363353" sldId="264"/>
        </pc:sldMkLst>
      </pc:sldChg>
      <pc:sldChg chg="del">
        <pc:chgData name="Khan, Alimul" userId="091f2f5b-5bf1-49bc-9c14-a01dcf63c5b1" providerId="ADAL" clId="{0987B55F-2147-564F-ADD4-3299A7F3A6B7}" dt="2023-09-15T22:59:38.684" v="0" actId="2696"/>
        <pc:sldMkLst>
          <pc:docMk/>
          <pc:sldMk cId="2211598169" sldId="265"/>
        </pc:sldMkLst>
      </pc:sldChg>
      <pc:sldChg chg="ord">
        <pc:chgData name="Khan, Alimul" userId="091f2f5b-5bf1-49bc-9c14-a01dcf63c5b1" providerId="ADAL" clId="{0987B55F-2147-564F-ADD4-3299A7F3A6B7}" dt="2023-09-15T22:59:47.572" v="1" actId="20578"/>
        <pc:sldMkLst>
          <pc:docMk/>
          <pc:sldMk cId="1030010730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3960D-04F2-7D41-AACF-5DF2909ECC4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F1F95-9F91-8A45-AAAA-F349B25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31955" rtl="0" eaLnBrk="1" latinLnBrk="0" hangingPunct="1">
      <a:defRPr sz="5291" kern="1200">
        <a:solidFill>
          <a:schemeClr val="tx1"/>
        </a:solidFill>
        <a:latin typeface="+mn-lt"/>
        <a:ea typeface="+mn-ea"/>
        <a:cs typeface="+mn-cs"/>
      </a:defRPr>
    </a:lvl1pPr>
    <a:lvl2pPr marL="2015978" algn="l" defTabSz="4031955" rtl="0" eaLnBrk="1" latinLnBrk="0" hangingPunct="1">
      <a:defRPr sz="5291" kern="1200">
        <a:solidFill>
          <a:schemeClr val="tx1"/>
        </a:solidFill>
        <a:latin typeface="+mn-lt"/>
        <a:ea typeface="+mn-ea"/>
        <a:cs typeface="+mn-cs"/>
      </a:defRPr>
    </a:lvl2pPr>
    <a:lvl3pPr marL="4031955" algn="l" defTabSz="4031955" rtl="0" eaLnBrk="1" latinLnBrk="0" hangingPunct="1">
      <a:defRPr sz="5291" kern="1200">
        <a:solidFill>
          <a:schemeClr val="tx1"/>
        </a:solidFill>
        <a:latin typeface="+mn-lt"/>
        <a:ea typeface="+mn-ea"/>
        <a:cs typeface="+mn-cs"/>
      </a:defRPr>
    </a:lvl3pPr>
    <a:lvl4pPr marL="6047933" algn="l" defTabSz="4031955" rtl="0" eaLnBrk="1" latinLnBrk="0" hangingPunct="1">
      <a:defRPr sz="5291" kern="1200">
        <a:solidFill>
          <a:schemeClr val="tx1"/>
        </a:solidFill>
        <a:latin typeface="+mn-lt"/>
        <a:ea typeface="+mn-ea"/>
        <a:cs typeface="+mn-cs"/>
      </a:defRPr>
    </a:lvl4pPr>
    <a:lvl5pPr marL="8063911" algn="l" defTabSz="4031955" rtl="0" eaLnBrk="1" latinLnBrk="0" hangingPunct="1">
      <a:defRPr sz="5291" kern="1200">
        <a:solidFill>
          <a:schemeClr val="tx1"/>
        </a:solidFill>
        <a:latin typeface="+mn-lt"/>
        <a:ea typeface="+mn-ea"/>
        <a:cs typeface="+mn-cs"/>
      </a:defRPr>
    </a:lvl5pPr>
    <a:lvl6pPr marL="10079888" algn="l" defTabSz="4031955" rtl="0" eaLnBrk="1" latinLnBrk="0" hangingPunct="1">
      <a:defRPr sz="5291" kern="1200">
        <a:solidFill>
          <a:schemeClr val="tx1"/>
        </a:solidFill>
        <a:latin typeface="+mn-lt"/>
        <a:ea typeface="+mn-ea"/>
        <a:cs typeface="+mn-cs"/>
      </a:defRPr>
    </a:lvl6pPr>
    <a:lvl7pPr marL="12095866" algn="l" defTabSz="4031955" rtl="0" eaLnBrk="1" latinLnBrk="0" hangingPunct="1">
      <a:defRPr sz="5291" kern="1200">
        <a:solidFill>
          <a:schemeClr val="tx1"/>
        </a:solidFill>
        <a:latin typeface="+mn-lt"/>
        <a:ea typeface="+mn-ea"/>
        <a:cs typeface="+mn-cs"/>
      </a:defRPr>
    </a:lvl7pPr>
    <a:lvl8pPr marL="14111844" algn="l" defTabSz="4031955" rtl="0" eaLnBrk="1" latinLnBrk="0" hangingPunct="1">
      <a:defRPr sz="5291" kern="1200">
        <a:solidFill>
          <a:schemeClr val="tx1"/>
        </a:solidFill>
        <a:latin typeface="+mn-lt"/>
        <a:ea typeface="+mn-ea"/>
        <a:cs typeface="+mn-cs"/>
      </a:defRPr>
    </a:lvl8pPr>
    <a:lvl9pPr marL="16127821" algn="l" defTabSz="4031955" rtl="0" eaLnBrk="1" latinLnBrk="0" hangingPunct="1">
      <a:defRPr sz="52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F1F95-9F91-8A45-AAAA-F349B252E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5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F1F95-9F91-8A45-AAAA-F349B252E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F1F95-9F91-8A45-AAAA-F349B252E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F1F95-9F91-8A45-AAAA-F349B252E4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50399950" cy="13439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4" y="2"/>
            <a:ext cx="50399950" cy="13439778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14580736"/>
            <a:ext cx="32129968" cy="4300728"/>
          </a:xfrm>
        </p:spPr>
        <p:txBody>
          <a:bodyPr anchor="ctr">
            <a:normAutofit/>
          </a:bodyPr>
          <a:lstStyle>
            <a:lvl1pPr algn="r">
              <a:defRPr sz="14698" spc="58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94965" y="14580736"/>
            <a:ext cx="13229987" cy="4300728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29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343985" indent="0" algn="ctr">
              <a:buNone/>
              <a:defRPr sz="5291"/>
            </a:lvl2pPr>
            <a:lvl3pPr marL="2687970" indent="0" algn="ctr">
              <a:buNone/>
              <a:defRPr sz="5291"/>
            </a:lvl3pPr>
            <a:lvl4pPr marL="4031955" indent="0" algn="ctr">
              <a:buNone/>
              <a:defRPr sz="5291"/>
            </a:lvl4pPr>
            <a:lvl5pPr marL="5375940" indent="0" algn="ctr">
              <a:buNone/>
              <a:defRPr sz="5291"/>
            </a:lvl5pPr>
            <a:lvl6pPr marL="6719926" indent="0" algn="ctr">
              <a:buNone/>
              <a:defRPr sz="5291"/>
            </a:lvl6pPr>
            <a:lvl7pPr marL="8063911" indent="0" algn="ctr">
              <a:buNone/>
              <a:defRPr sz="5291"/>
            </a:lvl7pPr>
            <a:lvl8pPr marL="9407896" indent="0" algn="ctr">
              <a:buNone/>
              <a:defRPr sz="5291"/>
            </a:lvl8pPr>
            <a:lvl9pPr marL="10751881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4669986" y="15474279"/>
            <a:ext cx="0" cy="268795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4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3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8" y="2239963"/>
            <a:ext cx="10867489" cy="15903734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000" y="2239963"/>
            <a:ext cx="31342469" cy="15903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41579959" y="-371812"/>
            <a:ext cx="0" cy="37799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50399950" cy="134397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4" y="2"/>
            <a:ext cx="50399950" cy="13439778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98" y="14580736"/>
            <a:ext cx="32129968" cy="4300728"/>
          </a:xfrm>
        </p:spPr>
        <p:txBody>
          <a:bodyPr anchor="ctr">
            <a:normAutofit/>
          </a:bodyPr>
          <a:lstStyle>
            <a:lvl1pPr algn="r">
              <a:defRPr sz="14698" b="0" spc="58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94965" y="14580736"/>
            <a:ext cx="13229987" cy="4300728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9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343985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2pPr>
            <a:lvl3pPr marL="2687970" indent="0">
              <a:buNone/>
              <a:defRPr sz="4703">
                <a:solidFill>
                  <a:schemeClr val="tx1">
                    <a:tint val="75000"/>
                  </a:schemeClr>
                </a:solidFill>
              </a:defRPr>
            </a:lvl3pPr>
            <a:lvl4pPr marL="4031955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4pPr>
            <a:lvl5pPr marL="5375940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5pPr>
            <a:lvl6pPr marL="6719926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6pPr>
            <a:lvl7pPr marL="8063911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7pPr>
            <a:lvl8pPr marL="9407896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8pPr>
            <a:lvl9pPr marL="10751881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4669986" y="15474279"/>
            <a:ext cx="0" cy="268795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596" y="1720291"/>
            <a:ext cx="40181360" cy="4408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3591" y="6719888"/>
            <a:ext cx="19655981" cy="11827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58975" y="6719888"/>
            <a:ext cx="19655981" cy="11827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45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3596" y="6407222"/>
            <a:ext cx="19655981" cy="24191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761" b="0" cap="none" baseline="0">
                <a:solidFill>
                  <a:schemeClr val="accent1"/>
                </a:solidFill>
                <a:latin typeface="+mn-lt"/>
              </a:defRPr>
            </a:lvl1pPr>
            <a:lvl2pPr marL="1343985" indent="0">
              <a:buNone/>
              <a:defRPr sz="5879" b="1"/>
            </a:lvl2pPr>
            <a:lvl3pPr marL="2687970" indent="0">
              <a:buNone/>
              <a:defRPr sz="5291" b="1"/>
            </a:lvl3pPr>
            <a:lvl4pPr marL="4031955" indent="0">
              <a:buNone/>
              <a:defRPr sz="4703" b="1"/>
            </a:lvl4pPr>
            <a:lvl5pPr marL="5375940" indent="0">
              <a:buNone/>
              <a:defRPr sz="4703" b="1"/>
            </a:lvl5pPr>
            <a:lvl6pPr marL="6719926" indent="0">
              <a:buNone/>
              <a:defRPr sz="4703" b="1"/>
            </a:lvl6pPr>
            <a:lvl7pPr marL="8063911" indent="0">
              <a:buNone/>
              <a:defRPr sz="4703" b="1"/>
            </a:lvl7pPr>
            <a:lvl8pPr marL="9407896" indent="0">
              <a:buNone/>
              <a:defRPr sz="4703" b="1"/>
            </a:lvl8pPr>
            <a:lvl9pPr marL="10751881" indent="0">
              <a:buNone/>
              <a:defRPr sz="47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3596" y="8724060"/>
            <a:ext cx="19655981" cy="9822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5457" y="6407222"/>
            <a:ext cx="19655981" cy="24191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6761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43985" indent="0">
              <a:buNone/>
              <a:defRPr sz="5879" b="1"/>
            </a:lvl2pPr>
            <a:lvl3pPr marL="2687970" indent="0">
              <a:buNone/>
              <a:defRPr sz="5291" b="1"/>
            </a:lvl3pPr>
            <a:lvl4pPr marL="4031955" indent="0">
              <a:buNone/>
              <a:defRPr sz="4703" b="1"/>
            </a:lvl4pPr>
            <a:lvl5pPr marL="5375940" indent="0">
              <a:buNone/>
              <a:defRPr sz="4703" b="1"/>
            </a:lvl5pPr>
            <a:lvl6pPr marL="6719926" indent="0">
              <a:buNone/>
              <a:defRPr sz="4703" b="1"/>
            </a:lvl6pPr>
            <a:lvl7pPr marL="8063911" indent="0">
              <a:buNone/>
              <a:defRPr sz="4703" b="1"/>
            </a:lvl7pPr>
            <a:lvl8pPr marL="9407896" indent="0">
              <a:buNone/>
              <a:defRPr sz="4703" b="1"/>
            </a:lvl8pPr>
            <a:lvl9pPr marL="10751881" indent="0">
              <a:buNone/>
              <a:defRPr sz="4703" b="1"/>
            </a:lvl9pPr>
          </a:lstStyle>
          <a:p>
            <a:pPr marL="0" lvl="0" indent="0" algn="l" defTabSz="2687970" rtl="0" eaLnBrk="1" latinLnBrk="0" hangingPunct="1">
              <a:lnSpc>
                <a:spcPct val="90000"/>
              </a:lnSpc>
              <a:spcBef>
                <a:spcPts val="5291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65457" y="8724060"/>
            <a:ext cx="19655981" cy="9822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9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33596" y="1386040"/>
            <a:ext cx="18143982" cy="5107115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4976" y="2419160"/>
            <a:ext cx="23473777" cy="15240705"/>
          </a:xfrm>
        </p:spPr>
        <p:txBody>
          <a:bodyPr/>
          <a:lstStyle>
            <a:lvl1pPr>
              <a:defRPr sz="7055"/>
            </a:lvl1pPr>
            <a:lvl2pPr>
              <a:defRPr sz="5879"/>
            </a:lvl2pPr>
            <a:lvl3pPr>
              <a:defRPr sz="4703"/>
            </a:lvl3pPr>
            <a:lvl4pPr>
              <a:defRPr sz="4703"/>
            </a:lvl4pPr>
            <a:lvl5pPr>
              <a:defRPr sz="4703"/>
            </a:lvl5pPr>
            <a:lvl6pPr>
              <a:defRPr sz="4703"/>
            </a:lvl6pPr>
            <a:lvl7pPr>
              <a:defRPr sz="4703"/>
            </a:lvl7pPr>
            <a:lvl8pPr>
              <a:defRPr sz="4703"/>
            </a:lvl8pPr>
            <a:lvl9pPr>
              <a:defRPr sz="47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3596" y="6636127"/>
            <a:ext cx="18143982" cy="11059577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764"/>
              </a:spcBef>
              <a:buNone/>
              <a:defRPr sz="4703"/>
            </a:lvl1pPr>
            <a:lvl2pPr marL="1343985" indent="0">
              <a:buNone/>
              <a:defRPr sz="3528"/>
            </a:lvl2pPr>
            <a:lvl3pPr marL="2687970" indent="0">
              <a:buNone/>
              <a:defRPr sz="2940"/>
            </a:lvl3pPr>
            <a:lvl4pPr marL="4031955" indent="0">
              <a:buNone/>
              <a:defRPr sz="2646"/>
            </a:lvl4pPr>
            <a:lvl5pPr marL="5375940" indent="0">
              <a:buNone/>
              <a:defRPr sz="2646"/>
            </a:lvl5pPr>
            <a:lvl6pPr marL="6719926" indent="0">
              <a:buNone/>
              <a:defRPr sz="2646"/>
            </a:lvl6pPr>
            <a:lvl7pPr marL="8063911" indent="0">
              <a:buNone/>
              <a:defRPr sz="2646"/>
            </a:lvl7pPr>
            <a:lvl8pPr marL="9407896" indent="0">
              <a:buNone/>
              <a:defRPr sz="2646"/>
            </a:lvl8pPr>
            <a:lvl9pPr marL="10751881" indent="0">
              <a:buNone/>
              <a:defRPr sz="26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5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98" y="14580739"/>
            <a:ext cx="32129968" cy="4300728"/>
          </a:xfrm>
        </p:spPr>
        <p:txBody>
          <a:bodyPr anchor="ctr">
            <a:normAutofit/>
          </a:bodyPr>
          <a:lstStyle>
            <a:lvl1pPr algn="r">
              <a:defRPr sz="14698" spc="58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3"/>
            <a:ext cx="50387350" cy="13439775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9407"/>
            </a:lvl1pPr>
            <a:lvl2pPr marL="1343985" indent="0">
              <a:buNone/>
              <a:defRPr sz="8231"/>
            </a:lvl2pPr>
            <a:lvl3pPr marL="2687970" indent="0">
              <a:buNone/>
              <a:defRPr sz="7055"/>
            </a:lvl3pPr>
            <a:lvl4pPr marL="4031955" indent="0">
              <a:buNone/>
              <a:defRPr sz="5879"/>
            </a:lvl4pPr>
            <a:lvl5pPr marL="5375940" indent="0">
              <a:buNone/>
              <a:defRPr sz="5879"/>
            </a:lvl5pPr>
            <a:lvl6pPr marL="6719926" indent="0">
              <a:buNone/>
              <a:defRPr sz="5879"/>
            </a:lvl6pPr>
            <a:lvl7pPr marL="8063911" indent="0">
              <a:buNone/>
              <a:defRPr sz="5879"/>
            </a:lvl7pPr>
            <a:lvl8pPr marL="9407896" indent="0">
              <a:buNone/>
              <a:defRPr sz="5879"/>
            </a:lvl8pPr>
            <a:lvl9pPr marL="10751881" indent="0">
              <a:buNone/>
              <a:defRPr sz="58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94965" y="14580739"/>
            <a:ext cx="13229987" cy="4300728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9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343985" indent="0">
              <a:buNone/>
              <a:defRPr sz="4115"/>
            </a:lvl2pPr>
            <a:lvl3pPr marL="2687970" indent="0">
              <a:buNone/>
              <a:defRPr sz="3528"/>
            </a:lvl3pPr>
            <a:lvl4pPr marL="4031955" indent="0">
              <a:buNone/>
              <a:defRPr sz="2940"/>
            </a:lvl4pPr>
            <a:lvl5pPr marL="5375940" indent="0">
              <a:buNone/>
              <a:defRPr sz="2940"/>
            </a:lvl5pPr>
            <a:lvl6pPr marL="6719926" indent="0">
              <a:buNone/>
              <a:defRPr sz="2940"/>
            </a:lvl6pPr>
            <a:lvl7pPr marL="8063911" indent="0">
              <a:buNone/>
              <a:defRPr sz="2940"/>
            </a:lvl7pPr>
            <a:lvl8pPr marL="9407896" indent="0">
              <a:buNone/>
              <a:defRPr sz="2940"/>
            </a:lvl8pPr>
            <a:lvl9pPr marL="10751881" indent="0">
              <a:buNone/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4669986" y="15474279"/>
            <a:ext cx="0" cy="26879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3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3596" y="1720291"/>
            <a:ext cx="40181360" cy="440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3598" y="6719888"/>
            <a:ext cx="40181364" cy="1182700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3602" y="19021174"/>
            <a:ext cx="8904913" cy="8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4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FD9CE9-1E6D-354E-8E39-CDC1F79FE9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19977" y="19021174"/>
            <a:ext cx="24395771" cy="8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4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799956" y="19021174"/>
            <a:ext cx="4024997" cy="8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4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49BF68-0592-F449-BB00-04F2861FD7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149997" y="2429048"/>
            <a:ext cx="0" cy="26879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2687970" rtl="0" eaLnBrk="1" latinLnBrk="0" hangingPunct="1">
        <a:lnSpc>
          <a:spcPct val="80000"/>
        </a:lnSpc>
        <a:spcBef>
          <a:spcPct val="0"/>
        </a:spcBef>
        <a:buNone/>
        <a:defRPr sz="14698" kern="1200" cap="all" spc="294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68797" indent="-268797" algn="l" defTabSz="2687970" rtl="0" eaLnBrk="1" latinLnBrk="0" hangingPunct="1">
        <a:lnSpc>
          <a:spcPct val="90000"/>
        </a:lnSpc>
        <a:spcBef>
          <a:spcPts val="3528"/>
        </a:spcBef>
        <a:spcAft>
          <a:spcPts val="588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779511" indent="-403196" algn="l" defTabSz="2687970" rtl="0" eaLnBrk="1" latinLnBrk="0" hangingPunct="1">
        <a:lnSpc>
          <a:spcPct val="90000"/>
        </a:lnSpc>
        <a:spcBef>
          <a:spcPts val="588"/>
        </a:spcBef>
        <a:spcAft>
          <a:spcPts val="1176"/>
        </a:spcAft>
        <a:buClr>
          <a:schemeClr val="accent1"/>
        </a:buClr>
        <a:buFont typeface="Wingdings 3" pitchFamily="18" charset="2"/>
        <a:buChar char="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1317105" indent="-403196" algn="l" defTabSz="2687970" rtl="0" eaLnBrk="1" latinLnBrk="0" hangingPunct="1">
        <a:lnSpc>
          <a:spcPct val="90000"/>
        </a:lnSpc>
        <a:spcBef>
          <a:spcPts val="588"/>
        </a:spcBef>
        <a:spcAft>
          <a:spcPts val="1176"/>
        </a:spcAft>
        <a:buClr>
          <a:schemeClr val="accent1"/>
        </a:buClr>
        <a:buFont typeface="Wingdings 3" pitchFamily="18" charset="2"/>
        <a:buChar char=""/>
        <a:defRPr sz="4115" kern="1200">
          <a:solidFill>
            <a:schemeClr val="tx1"/>
          </a:solidFill>
          <a:latin typeface="+mn-lt"/>
          <a:ea typeface="+mn-ea"/>
          <a:cs typeface="+mn-cs"/>
        </a:defRPr>
      </a:lvl3pPr>
      <a:lvl4pPr marL="1747181" indent="-403196" algn="l" defTabSz="2687970" rtl="0" eaLnBrk="1" latinLnBrk="0" hangingPunct="1">
        <a:lnSpc>
          <a:spcPct val="90000"/>
        </a:lnSpc>
        <a:spcBef>
          <a:spcPts val="588"/>
        </a:spcBef>
        <a:spcAft>
          <a:spcPts val="1176"/>
        </a:spcAft>
        <a:buClr>
          <a:schemeClr val="accent1"/>
        </a:buClr>
        <a:buFont typeface="Wingdings 3" pitchFamily="18" charset="2"/>
        <a:buChar char=""/>
        <a:defRPr sz="4115" kern="1200">
          <a:solidFill>
            <a:schemeClr val="tx1"/>
          </a:solidFill>
          <a:latin typeface="+mn-lt"/>
          <a:ea typeface="+mn-ea"/>
          <a:cs typeface="+mn-cs"/>
        </a:defRPr>
      </a:lvl4pPr>
      <a:lvl5pPr marL="2284775" indent="-403196" algn="l" defTabSz="2687970" rtl="0" eaLnBrk="1" latinLnBrk="0" hangingPunct="1">
        <a:lnSpc>
          <a:spcPct val="90000"/>
        </a:lnSpc>
        <a:spcBef>
          <a:spcPts val="588"/>
        </a:spcBef>
        <a:spcAft>
          <a:spcPts val="1176"/>
        </a:spcAft>
        <a:buClr>
          <a:schemeClr val="accent1"/>
        </a:buClr>
        <a:buFont typeface="Wingdings 3" pitchFamily="18" charset="2"/>
        <a:buChar char=""/>
        <a:defRPr sz="4115" kern="1200">
          <a:solidFill>
            <a:schemeClr val="tx1"/>
          </a:solidFill>
          <a:latin typeface="+mn-lt"/>
          <a:ea typeface="+mn-ea"/>
          <a:cs typeface="+mn-cs"/>
        </a:defRPr>
      </a:lvl5pPr>
      <a:lvl6pPr marL="2687970" indent="-403196" algn="l" defTabSz="2687970" rtl="0" eaLnBrk="1" latinLnBrk="0" hangingPunct="1">
        <a:lnSpc>
          <a:spcPct val="90000"/>
        </a:lnSpc>
        <a:spcBef>
          <a:spcPts val="588"/>
        </a:spcBef>
        <a:spcAft>
          <a:spcPts val="1176"/>
        </a:spcAft>
        <a:buClr>
          <a:schemeClr val="accent1"/>
        </a:buClr>
        <a:buFont typeface="Wingdings 3" pitchFamily="18" charset="2"/>
        <a:buChar char=""/>
        <a:defRPr sz="4115" kern="1200">
          <a:solidFill>
            <a:schemeClr val="tx1"/>
          </a:solidFill>
          <a:latin typeface="+mn-lt"/>
          <a:ea typeface="+mn-ea"/>
          <a:cs typeface="+mn-cs"/>
        </a:defRPr>
      </a:lvl6pPr>
      <a:lvl7pPr marL="3118045" indent="-403196" algn="l" defTabSz="2687970" rtl="0" eaLnBrk="1" latinLnBrk="0" hangingPunct="1">
        <a:lnSpc>
          <a:spcPct val="90000"/>
        </a:lnSpc>
        <a:spcBef>
          <a:spcPts val="588"/>
        </a:spcBef>
        <a:spcAft>
          <a:spcPts val="1176"/>
        </a:spcAft>
        <a:buClr>
          <a:schemeClr val="accent1"/>
        </a:buClr>
        <a:buFont typeface="Wingdings 3" pitchFamily="18" charset="2"/>
        <a:buChar char=""/>
        <a:defRPr sz="4115" kern="1200">
          <a:solidFill>
            <a:schemeClr val="tx1"/>
          </a:solidFill>
          <a:latin typeface="+mn-lt"/>
          <a:ea typeface="+mn-ea"/>
          <a:cs typeface="+mn-cs"/>
        </a:defRPr>
      </a:lvl7pPr>
      <a:lvl8pPr marL="3575000" indent="-403196" algn="l" defTabSz="2687970" rtl="0" eaLnBrk="1" latinLnBrk="0" hangingPunct="1">
        <a:lnSpc>
          <a:spcPct val="90000"/>
        </a:lnSpc>
        <a:spcBef>
          <a:spcPts val="588"/>
        </a:spcBef>
        <a:spcAft>
          <a:spcPts val="1176"/>
        </a:spcAft>
        <a:buClr>
          <a:schemeClr val="accent1"/>
        </a:buClr>
        <a:buFont typeface="Wingdings 3" pitchFamily="18" charset="2"/>
        <a:buChar char=""/>
        <a:defRPr sz="4115" kern="1200">
          <a:solidFill>
            <a:schemeClr val="tx1"/>
          </a:solidFill>
          <a:latin typeface="+mn-lt"/>
          <a:ea typeface="+mn-ea"/>
          <a:cs typeface="+mn-cs"/>
        </a:defRPr>
      </a:lvl8pPr>
      <a:lvl9pPr marL="4005076" indent="-403196" algn="l" defTabSz="2687970" rtl="0" eaLnBrk="1" latinLnBrk="0" hangingPunct="1">
        <a:lnSpc>
          <a:spcPct val="90000"/>
        </a:lnSpc>
        <a:spcBef>
          <a:spcPts val="588"/>
        </a:spcBef>
        <a:spcAft>
          <a:spcPts val="1176"/>
        </a:spcAft>
        <a:buClr>
          <a:schemeClr val="accent1"/>
        </a:buClr>
        <a:buFont typeface="Wingdings 3" pitchFamily="18" charset="2"/>
        <a:buChar char=""/>
        <a:defRPr sz="4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7970" rtl="0" eaLnBrk="1" latinLnBrk="0" hangingPunct="1"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343985" algn="l" defTabSz="2687970" rtl="0" eaLnBrk="1" latinLnBrk="0" hangingPunct="1"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687970" algn="l" defTabSz="2687970" rtl="0" eaLnBrk="1" latinLnBrk="0" hangingPunct="1">
        <a:defRPr sz="5291" kern="1200">
          <a:solidFill>
            <a:schemeClr val="tx1"/>
          </a:solidFill>
          <a:latin typeface="+mn-lt"/>
          <a:ea typeface="+mn-ea"/>
          <a:cs typeface="+mn-cs"/>
        </a:defRPr>
      </a:lvl3pPr>
      <a:lvl4pPr marL="4031955" algn="l" defTabSz="2687970" rtl="0" eaLnBrk="1" latinLnBrk="0" hangingPunct="1">
        <a:defRPr sz="5291" kern="1200">
          <a:solidFill>
            <a:schemeClr val="tx1"/>
          </a:solidFill>
          <a:latin typeface="+mn-lt"/>
          <a:ea typeface="+mn-ea"/>
          <a:cs typeface="+mn-cs"/>
        </a:defRPr>
      </a:lvl4pPr>
      <a:lvl5pPr marL="5375940" algn="l" defTabSz="2687970" rtl="0" eaLnBrk="1" latinLnBrk="0" hangingPunct="1">
        <a:defRPr sz="5291" kern="1200">
          <a:solidFill>
            <a:schemeClr val="tx1"/>
          </a:solidFill>
          <a:latin typeface="+mn-lt"/>
          <a:ea typeface="+mn-ea"/>
          <a:cs typeface="+mn-cs"/>
        </a:defRPr>
      </a:lvl5pPr>
      <a:lvl6pPr marL="6719926" algn="l" defTabSz="2687970" rtl="0" eaLnBrk="1" latinLnBrk="0" hangingPunct="1">
        <a:defRPr sz="5291" kern="1200">
          <a:solidFill>
            <a:schemeClr val="tx1"/>
          </a:solidFill>
          <a:latin typeface="+mn-lt"/>
          <a:ea typeface="+mn-ea"/>
          <a:cs typeface="+mn-cs"/>
        </a:defRPr>
      </a:lvl6pPr>
      <a:lvl7pPr marL="8063911" algn="l" defTabSz="2687970" rtl="0" eaLnBrk="1" latinLnBrk="0" hangingPunct="1">
        <a:defRPr sz="5291" kern="1200">
          <a:solidFill>
            <a:schemeClr val="tx1"/>
          </a:solidFill>
          <a:latin typeface="+mn-lt"/>
          <a:ea typeface="+mn-ea"/>
          <a:cs typeface="+mn-cs"/>
        </a:defRPr>
      </a:lvl7pPr>
      <a:lvl8pPr marL="9407896" algn="l" defTabSz="2687970" rtl="0" eaLnBrk="1" latinLnBrk="0" hangingPunct="1">
        <a:defRPr sz="5291" kern="1200">
          <a:solidFill>
            <a:schemeClr val="tx1"/>
          </a:solidFill>
          <a:latin typeface="+mn-lt"/>
          <a:ea typeface="+mn-ea"/>
          <a:cs typeface="+mn-cs"/>
        </a:defRPr>
      </a:lvl8pPr>
      <a:lvl9pPr marL="10751881" algn="l" defTabSz="2687970" rtl="0" eaLnBrk="1" latinLnBrk="0" hangingPunct="1">
        <a:defRPr sz="52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DD6CF-4612-F329-7D10-61F10A1A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430" y="-121389"/>
            <a:ext cx="26942410" cy="202810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D4D0DA-4908-9EDA-63AA-C0C5DCDB8FB4}"/>
              </a:ext>
            </a:extLst>
          </p:cNvPr>
          <p:cNvSpPr/>
          <p:nvPr/>
        </p:nvSpPr>
        <p:spPr>
          <a:xfrm>
            <a:off x="15181897" y="1187702"/>
            <a:ext cx="20693841" cy="94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61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9E9120-0FC7-EBAD-7A62-585D43A65E9A}"/>
              </a:ext>
            </a:extLst>
          </p:cNvPr>
          <p:cNvSpPr/>
          <p:nvPr/>
        </p:nvSpPr>
        <p:spPr>
          <a:xfrm>
            <a:off x="11914676" y="3109488"/>
            <a:ext cx="2647553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55" b="1" dirty="0">
                <a:solidFill>
                  <a:schemeClr val="tx1"/>
                </a:solidFill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CERTIFICATION OF APPRECIATION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B6D24-406B-7FB0-3E10-DD0E3AFAAADA}"/>
              </a:ext>
            </a:extLst>
          </p:cNvPr>
          <p:cNvSpPr/>
          <p:nvPr/>
        </p:nvSpPr>
        <p:spPr>
          <a:xfrm>
            <a:off x="16820912" y="5101411"/>
            <a:ext cx="1566239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79" dirty="0">
                <a:solidFill>
                  <a:schemeClr val="tx1"/>
                </a:solidFill>
                <a:latin typeface="Arial" panose="020B0604020202020204" pitchFamily="34" charset="0"/>
                <a:ea typeface="Noteworthy Light" panose="02000400000000000000" pitchFamily="2" charset="77"/>
                <a:cs typeface="Arial" panose="020B0604020202020204" pitchFamily="34" charset="0"/>
              </a:rPr>
              <a:t>This certificate is presented to: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5E115-E53F-FFAA-F47A-4AD942BB7D66}"/>
              </a:ext>
            </a:extLst>
          </p:cNvPr>
          <p:cNvSpPr/>
          <p:nvPr/>
        </p:nvSpPr>
        <p:spPr>
          <a:xfrm>
            <a:off x="12385859" y="5810733"/>
            <a:ext cx="3586271" cy="464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79" dirty="0">
              <a:solidFill>
                <a:schemeClr val="tx1"/>
              </a:solidFill>
              <a:latin typeface="Arial" panose="020B0604020202020204" pitchFamily="34" charset="0"/>
              <a:ea typeface="Noteworthy Light" panose="02000400000000000000" pitchFamily="2" charset="77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B6FB56-C416-8EFE-A900-5C9E4C82C46B}"/>
              </a:ext>
            </a:extLst>
          </p:cNvPr>
          <p:cNvSpPr/>
          <p:nvPr/>
        </p:nvSpPr>
        <p:spPr>
          <a:xfrm>
            <a:off x="16820912" y="7395442"/>
            <a:ext cx="1566239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79" dirty="0">
              <a:solidFill>
                <a:schemeClr val="tx1"/>
              </a:solidFill>
              <a:latin typeface="Script MT Bold" panose="020F0502020204030204" pitchFamily="34" charset="0"/>
              <a:ea typeface="Noteworthy Light" panose="02000400000000000000" pitchFamily="2" charset="77"/>
              <a:cs typeface="Script MT Bold" panose="020F0502020204030204" pitchFamily="34" charset="0"/>
            </a:endParaRPr>
          </a:p>
        </p:txBody>
      </p:sp>
      <p:pic>
        <p:nvPicPr>
          <p:cNvPr id="3" name="Picture 2" descr="A gold medal with ribbons&#10;&#10;Description automatically generated">
            <a:extLst>
              <a:ext uri="{FF2B5EF4-FFF2-40B4-BE49-F238E27FC236}">
                <a16:creationId xmlns:a16="http://schemas.microsoft.com/office/drawing/2014/main" id="{8D6A8C83-9D99-B618-25CF-505C6070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5858" y="3445985"/>
            <a:ext cx="4509856" cy="62236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592181-2701-FFEC-BF64-5EDC4CD33559}"/>
              </a:ext>
            </a:extLst>
          </p:cNvPr>
          <p:cNvSpPr/>
          <p:nvPr/>
        </p:nvSpPr>
        <p:spPr>
          <a:xfrm>
            <a:off x="15131413" y="9690706"/>
            <a:ext cx="21627223" cy="455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703" dirty="0">
              <a:solidFill>
                <a:schemeClr val="tx1"/>
              </a:solidFill>
              <a:latin typeface="Comic Sans MS" panose="030F0902030302020204" pitchFamily="66" charset="0"/>
              <a:ea typeface="Noteworthy Light" panose="02000400000000000000" pitchFamily="2" charset="77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27BAE-A66F-6F27-E0E6-7FA73EEC07CF}"/>
              </a:ext>
            </a:extLst>
          </p:cNvPr>
          <p:cNvSpPr/>
          <p:nvPr/>
        </p:nvSpPr>
        <p:spPr>
          <a:xfrm>
            <a:off x="16609557" y="10002964"/>
            <a:ext cx="16969486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703" dirty="0">
                <a:solidFill>
                  <a:schemeClr val="tx1"/>
                </a:solidFill>
                <a:latin typeface="Arial" panose="020B0604020202020204" pitchFamily="34" charset="0"/>
                <a:ea typeface="Noteworthy Light" panose="02000400000000000000" pitchFamily="2" charset="77"/>
                <a:cs typeface="Arial" panose="020B0604020202020204" pitchFamily="34" charset="0"/>
              </a:rPr>
              <a:t>In recognition of your generous help and remarkable volunteer service at the Bangladesh Pavilion, Saskatoon Folkfest 2023, hosted by Bangladeshi Community Association of Saskatchewan on August 17-10, 2023.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92710-00BA-B761-2704-88B611FCBEB3}"/>
              </a:ext>
            </a:extLst>
          </p:cNvPr>
          <p:cNvSpPr/>
          <p:nvPr/>
        </p:nvSpPr>
        <p:spPr>
          <a:xfrm>
            <a:off x="18718789" y="9551830"/>
            <a:ext cx="12980386" cy="134395"/>
          </a:xfrm>
          <a:prstGeom prst="rect">
            <a:avLst/>
          </a:prstGeom>
          <a:solidFill>
            <a:srgbClr val="655B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2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F35FB1-F854-2003-ACB1-53BD115FCDBC}"/>
              </a:ext>
            </a:extLst>
          </p:cNvPr>
          <p:cNvSpPr/>
          <p:nvPr/>
        </p:nvSpPr>
        <p:spPr>
          <a:xfrm>
            <a:off x="32641023" y="16242650"/>
            <a:ext cx="622818" cy="617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2"/>
          </a:p>
        </p:txBody>
      </p:sp>
      <p:pic>
        <p:nvPicPr>
          <p:cNvPr id="4" name="Picture 3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8F1E588-C8AD-2F16-C7BF-D999A553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7701" y="1604445"/>
            <a:ext cx="3156783" cy="17788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B11D140-CC1F-E7D6-5DCC-1E880B49D24D}"/>
              </a:ext>
            </a:extLst>
          </p:cNvPr>
          <p:cNvSpPr/>
          <p:nvPr/>
        </p:nvSpPr>
        <p:spPr>
          <a:xfrm>
            <a:off x="15664484" y="2564836"/>
            <a:ext cx="20561080" cy="770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61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sz="6761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sz="6761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8A94BA-8AC9-77B7-1698-6B8E8C11A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6691" y="1598276"/>
            <a:ext cx="3254333" cy="1506639"/>
          </a:xfrm>
          <a:prstGeom prst="rect">
            <a:avLst/>
          </a:prstGeom>
        </p:spPr>
      </p:pic>
      <p:pic>
        <p:nvPicPr>
          <p:cNvPr id="26" name="Picture 25" descr="A circular logo with colorful circles and text&#10;&#10;Description automatically generated">
            <a:extLst>
              <a:ext uri="{FF2B5EF4-FFF2-40B4-BE49-F238E27FC236}">
                <a16:creationId xmlns:a16="http://schemas.microsoft.com/office/drawing/2014/main" id="{FFBDB8EA-0059-CDFF-2AA7-B5D8F46DDAF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164213" y="3221407"/>
            <a:ext cx="4953145" cy="4953145"/>
          </a:xfrm>
          <a:custGeom>
            <a:avLst/>
            <a:gdLst>
              <a:gd name="connsiteX0" fmla="*/ 0 w 3247697"/>
              <a:gd name="connsiteY0" fmla="*/ 2133514 h 3247697"/>
              <a:gd name="connsiteX1" fmla="*/ 57100 w 3247697"/>
              <a:gd name="connsiteY1" fmla="*/ 2290698 h 3247697"/>
              <a:gd name="connsiteX2" fmla="*/ 961986 w 3247697"/>
              <a:gd name="connsiteY2" fmla="*/ 3202404 h 3247697"/>
              <a:gd name="connsiteX3" fmla="*/ 1084812 w 3247697"/>
              <a:gd name="connsiteY3" fmla="*/ 3247697 h 3247697"/>
              <a:gd name="connsiteX4" fmla="*/ 0 w 3247697"/>
              <a:gd name="connsiteY4" fmla="*/ 3247697 h 3247697"/>
              <a:gd name="connsiteX5" fmla="*/ 3247697 w 3247697"/>
              <a:gd name="connsiteY5" fmla="*/ 2133511 h 3247697"/>
              <a:gd name="connsiteX6" fmla="*/ 3247697 w 3247697"/>
              <a:gd name="connsiteY6" fmla="*/ 3247697 h 3247697"/>
              <a:gd name="connsiteX7" fmla="*/ 2162884 w 3247697"/>
              <a:gd name="connsiteY7" fmla="*/ 3247697 h 3247697"/>
              <a:gd name="connsiteX8" fmla="*/ 2285710 w 3247697"/>
              <a:gd name="connsiteY8" fmla="*/ 3202404 h 3247697"/>
              <a:gd name="connsiteX9" fmla="*/ 3190597 w 3247697"/>
              <a:gd name="connsiteY9" fmla="*/ 2290698 h 3247697"/>
              <a:gd name="connsiteX10" fmla="*/ 1623848 w 3247697"/>
              <a:gd name="connsiteY10" fmla="*/ 482021 h 3247697"/>
              <a:gd name="connsiteX11" fmla="*/ 2752861 w 3247697"/>
              <a:gd name="connsiteY11" fmla="*/ 1623848 h 3247697"/>
              <a:gd name="connsiteX12" fmla="*/ 1623848 w 3247697"/>
              <a:gd name="connsiteY12" fmla="*/ 2765675 h 3247697"/>
              <a:gd name="connsiteX13" fmla="*/ 494835 w 3247697"/>
              <a:gd name="connsiteY13" fmla="*/ 1623848 h 3247697"/>
              <a:gd name="connsiteX14" fmla="*/ 1623848 w 3247697"/>
              <a:gd name="connsiteY14" fmla="*/ 482021 h 3247697"/>
              <a:gd name="connsiteX15" fmla="*/ 2162887 w 3247697"/>
              <a:gd name="connsiteY15" fmla="*/ 0 h 3247697"/>
              <a:gd name="connsiteX16" fmla="*/ 3247697 w 3247697"/>
              <a:gd name="connsiteY16" fmla="*/ 0 h 3247697"/>
              <a:gd name="connsiteX17" fmla="*/ 3247697 w 3247697"/>
              <a:gd name="connsiteY17" fmla="*/ 1114185 h 3247697"/>
              <a:gd name="connsiteX18" fmla="*/ 3190597 w 3247697"/>
              <a:gd name="connsiteY18" fmla="*/ 956999 h 3247697"/>
              <a:gd name="connsiteX19" fmla="*/ 2285710 w 3247697"/>
              <a:gd name="connsiteY19" fmla="*/ 45293 h 3247697"/>
              <a:gd name="connsiteX20" fmla="*/ 0 w 3247697"/>
              <a:gd name="connsiteY20" fmla="*/ 0 h 3247697"/>
              <a:gd name="connsiteX21" fmla="*/ 1084809 w 3247697"/>
              <a:gd name="connsiteY21" fmla="*/ 0 h 3247697"/>
              <a:gd name="connsiteX22" fmla="*/ 961986 w 3247697"/>
              <a:gd name="connsiteY22" fmla="*/ 45293 h 3247697"/>
              <a:gd name="connsiteX23" fmla="*/ 57100 w 3247697"/>
              <a:gd name="connsiteY23" fmla="*/ 956999 h 3247697"/>
              <a:gd name="connsiteX24" fmla="*/ 0 w 3247697"/>
              <a:gd name="connsiteY24" fmla="*/ 1114182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47697" h="3247697">
                <a:moveTo>
                  <a:pt x="0" y="2133514"/>
                </a:moveTo>
                <a:lnTo>
                  <a:pt x="57100" y="2290698"/>
                </a:lnTo>
                <a:cubicBezTo>
                  <a:pt x="229187" y="2700623"/>
                  <a:pt x="555127" y="3029020"/>
                  <a:pt x="961986" y="3202404"/>
                </a:cubicBezTo>
                <a:lnTo>
                  <a:pt x="1084812" y="3247697"/>
                </a:lnTo>
                <a:lnTo>
                  <a:pt x="0" y="3247697"/>
                </a:lnTo>
                <a:close/>
                <a:moveTo>
                  <a:pt x="3247697" y="2133511"/>
                </a:moveTo>
                <a:lnTo>
                  <a:pt x="3247697" y="3247697"/>
                </a:lnTo>
                <a:lnTo>
                  <a:pt x="2162884" y="3247697"/>
                </a:lnTo>
                <a:lnTo>
                  <a:pt x="2285710" y="3202404"/>
                </a:lnTo>
                <a:cubicBezTo>
                  <a:pt x="2692569" y="3029020"/>
                  <a:pt x="3018510" y="2700623"/>
                  <a:pt x="3190597" y="2290698"/>
                </a:cubicBezTo>
                <a:close/>
                <a:moveTo>
                  <a:pt x="1623848" y="482021"/>
                </a:moveTo>
                <a:cubicBezTo>
                  <a:pt x="2247385" y="482021"/>
                  <a:pt x="2752861" y="993234"/>
                  <a:pt x="2752861" y="1623848"/>
                </a:cubicBezTo>
                <a:cubicBezTo>
                  <a:pt x="2752861" y="2254462"/>
                  <a:pt x="2247385" y="2765675"/>
                  <a:pt x="1623848" y="2765675"/>
                </a:cubicBezTo>
                <a:cubicBezTo>
                  <a:pt x="1000311" y="2765675"/>
                  <a:pt x="494835" y="2254462"/>
                  <a:pt x="494835" y="1623848"/>
                </a:cubicBezTo>
                <a:cubicBezTo>
                  <a:pt x="494835" y="993234"/>
                  <a:pt x="1000311" y="482021"/>
                  <a:pt x="1623848" y="482021"/>
                </a:cubicBezTo>
                <a:close/>
                <a:moveTo>
                  <a:pt x="2162887" y="0"/>
                </a:moveTo>
                <a:lnTo>
                  <a:pt x="3247697" y="0"/>
                </a:lnTo>
                <a:lnTo>
                  <a:pt x="3247697" y="1114185"/>
                </a:lnTo>
                <a:lnTo>
                  <a:pt x="3190597" y="956999"/>
                </a:lnTo>
                <a:cubicBezTo>
                  <a:pt x="3018510" y="547073"/>
                  <a:pt x="2692569" y="218676"/>
                  <a:pt x="2285710" y="45293"/>
                </a:cubicBezTo>
                <a:close/>
                <a:moveTo>
                  <a:pt x="0" y="0"/>
                </a:moveTo>
                <a:lnTo>
                  <a:pt x="1084809" y="0"/>
                </a:lnTo>
                <a:lnTo>
                  <a:pt x="961986" y="45293"/>
                </a:lnTo>
                <a:cubicBezTo>
                  <a:pt x="555127" y="218676"/>
                  <a:pt x="229187" y="547073"/>
                  <a:pt x="57100" y="956999"/>
                </a:cubicBezTo>
                <a:lnTo>
                  <a:pt x="0" y="111418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001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BD4D0DA-4908-9EDA-63AA-C0C5DCDB8FB4}"/>
              </a:ext>
            </a:extLst>
          </p:cNvPr>
          <p:cNvSpPr/>
          <p:nvPr/>
        </p:nvSpPr>
        <p:spPr>
          <a:xfrm>
            <a:off x="15181897" y="1187702"/>
            <a:ext cx="20693841" cy="94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61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9E9120-0FC7-EBAD-7A62-585D43A65E9A}"/>
              </a:ext>
            </a:extLst>
          </p:cNvPr>
          <p:cNvSpPr/>
          <p:nvPr/>
        </p:nvSpPr>
        <p:spPr>
          <a:xfrm>
            <a:off x="12105487" y="7620877"/>
            <a:ext cx="2647553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55" b="1" dirty="0">
                <a:solidFill>
                  <a:schemeClr val="tx1"/>
                </a:solidFill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CERTIFICATION OF APPRECIATION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5E115-E53F-FFAA-F47A-4AD942BB7D66}"/>
              </a:ext>
            </a:extLst>
          </p:cNvPr>
          <p:cNvSpPr/>
          <p:nvPr/>
        </p:nvSpPr>
        <p:spPr>
          <a:xfrm>
            <a:off x="12385859" y="5810733"/>
            <a:ext cx="3586271" cy="464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79" dirty="0">
              <a:solidFill>
                <a:schemeClr val="tx1"/>
              </a:solidFill>
              <a:latin typeface="Arial" panose="020B0604020202020204" pitchFamily="34" charset="0"/>
              <a:ea typeface="Noteworthy Light" panose="02000400000000000000" pitchFamily="2" charset="77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B6FB56-C416-8EFE-A900-5C9E4C82C46B}"/>
              </a:ext>
            </a:extLst>
          </p:cNvPr>
          <p:cNvSpPr/>
          <p:nvPr/>
        </p:nvSpPr>
        <p:spPr>
          <a:xfrm>
            <a:off x="16820912" y="7395442"/>
            <a:ext cx="1566239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79" dirty="0">
              <a:solidFill>
                <a:schemeClr val="tx1"/>
              </a:solidFill>
              <a:latin typeface="Script MT Bold" panose="020F0502020204030204" pitchFamily="34" charset="0"/>
              <a:ea typeface="Noteworthy Light" panose="02000400000000000000" pitchFamily="2" charset="77"/>
              <a:cs typeface="Script MT Bold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92181-2701-FFEC-BF64-5EDC4CD33559}"/>
              </a:ext>
            </a:extLst>
          </p:cNvPr>
          <p:cNvSpPr/>
          <p:nvPr/>
        </p:nvSpPr>
        <p:spPr>
          <a:xfrm>
            <a:off x="15131413" y="9690706"/>
            <a:ext cx="21627223" cy="455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703" dirty="0">
              <a:solidFill>
                <a:schemeClr val="tx1"/>
              </a:solidFill>
              <a:latin typeface="Comic Sans MS" panose="030F0902030302020204" pitchFamily="66" charset="0"/>
              <a:ea typeface="Noteworthy Light" panose="02000400000000000000" pitchFamily="2" charset="77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F35FB1-F854-2003-ACB1-53BD115FCDBC}"/>
              </a:ext>
            </a:extLst>
          </p:cNvPr>
          <p:cNvSpPr/>
          <p:nvPr/>
        </p:nvSpPr>
        <p:spPr>
          <a:xfrm>
            <a:off x="32641023" y="16242650"/>
            <a:ext cx="622818" cy="617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2"/>
          </a:p>
        </p:txBody>
      </p:sp>
      <p:pic>
        <p:nvPicPr>
          <p:cNvPr id="4" name="Picture 3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8F1E588-C8AD-2F16-C7BF-D999A553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701" y="1604445"/>
            <a:ext cx="3156783" cy="17788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B11D140-CC1F-E7D6-5DCC-1E880B49D24D}"/>
              </a:ext>
            </a:extLst>
          </p:cNvPr>
          <p:cNvSpPr/>
          <p:nvPr/>
        </p:nvSpPr>
        <p:spPr>
          <a:xfrm>
            <a:off x="15664484" y="2564836"/>
            <a:ext cx="20561080" cy="770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61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sz="6761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sz="6761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8A94BA-8AC9-77B7-1698-6B8E8C11A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6691" y="1598276"/>
            <a:ext cx="3254333" cy="15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64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9B38-DBC0-DF2A-0B90-18CC7DAF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91ED-6C4B-8CF7-BC17-B041C0B5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13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DD6CF-4612-F329-7D10-61F10A1A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430" y="-173418"/>
            <a:ext cx="26942410" cy="203330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D4D0DA-4908-9EDA-63AA-C0C5DCDB8FB4}"/>
              </a:ext>
            </a:extLst>
          </p:cNvPr>
          <p:cNvSpPr/>
          <p:nvPr/>
        </p:nvSpPr>
        <p:spPr>
          <a:xfrm>
            <a:off x="15127679" y="1178421"/>
            <a:ext cx="20693841" cy="94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61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9E9120-0FC7-EBAD-7A62-585D43A65E9A}"/>
              </a:ext>
            </a:extLst>
          </p:cNvPr>
          <p:cNvSpPr/>
          <p:nvPr/>
        </p:nvSpPr>
        <p:spPr>
          <a:xfrm>
            <a:off x="11914676" y="3109488"/>
            <a:ext cx="2647553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55" b="1" dirty="0">
                <a:solidFill>
                  <a:schemeClr val="tx1"/>
                </a:solidFill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CERTIFICATION OF APPRECIATION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B6D24-406B-7FB0-3E10-DD0E3AFAAADA}"/>
              </a:ext>
            </a:extLst>
          </p:cNvPr>
          <p:cNvSpPr/>
          <p:nvPr/>
        </p:nvSpPr>
        <p:spPr>
          <a:xfrm>
            <a:off x="16820912" y="5101411"/>
            <a:ext cx="1566239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79" dirty="0">
                <a:solidFill>
                  <a:schemeClr val="tx1"/>
                </a:solidFill>
                <a:latin typeface="Arial" panose="020B0604020202020204" pitchFamily="34" charset="0"/>
                <a:ea typeface="Noteworthy Light" panose="02000400000000000000" pitchFamily="2" charset="77"/>
                <a:cs typeface="Arial" panose="020B0604020202020204" pitchFamily="34" charset="0"/>
              </a:rPr>
              <a:t>This certificate is presented to: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5E115-E53F-FFAA-F47A-4AD942BB7D66}"/>
              </a:ext>
            </a:extLst>
          </p:cNvPr>
          <p:cNvSpPr/>
          <p:nvPr/>
        </p:nvSpPr>
        <p:spPr>
          <a:xfrm>
            <a:off x="12385859" y="5810733"/>
            <a:ext cx="3586271" cy="464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79" dirty="0">
              <a:solidFill>
                <a:schemeClr val="tx1"/>
              </a:solidFill>
              <a:latin typeface="Arial" panose="020B0604020202020204" pitchFamily="34" charset="0"/>
              <a:ea typeface="Noteworthy Light" panose="02000400000000000000" pitchFamily="2" charset="77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B6FB56-C416-8EFE-A900-5C9E4C82C46B}"/>
              </a:ext>
            </a:extLst>
          </p:cNvPr>
          <p:cNvSpPr/>
          <p:nvPr/>
        </p:nvSpPr>
        <p:spPr>
          <a:xfrm>
            <a:off x="16820912" y="7395442"/>
            <a:ext cx="1566239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79" dirty="0">
              <a:solidFill>
                <a:schemeClr val="tx1"/>
              </a:solidFill>
              <a:latin typeface="Script MT Bold" panose="020F0502020204030204" pitchFamily="34" charset="0"/>
              <a:ea typeface="Noteworthy Light" panose="02000400000000000000" pitchFamily="2" charset="77"/>
              <a:cs typeface="Script MT Bold" panose="020F0502020204030204" pitchFamily="34" charset="0"/>
            </a:endParaRPr>
          </a:p>
        </p:txBody>
      </p:sp>
      <p:pic>
        <p:nvPicPr>
          <p:cNvPr id="3" name="Picture 2" descr="A gold medal with ribbons&#10;&#10;Description automatically generated">
            <a:extLst>
              <a:ext uri="{FF2B5EF4-FFF2-40B4-BE49-F238E27FC236}">
                <a16:creationId xmlns:a16="http://schemas.microsoft.com/office/drawing/2014/main" id="{8D6A8C83-9D99-B618-25CF-505C6070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5858" y="3445985"/>
            <a:ext cx="4509856" cy="62236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592181-2701-FFEC-BF64-5EDC4CD33559}"/>
              </a:ext>
            </a:extLst>
          </p:cNvPr>
          <p:cNvSpPr/>
          <p:nvPr/>
        </p:nvSpPr>
        <p:spPr>
          <a:xfrm>
            <a:off x="14338830" y="9708482"/>
            <a:ext cx="21627223" cy="414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703" dirty="0">
              <a:solidFill>
                <a:schemeClr val="tx1"/>
              </a:solidFill>
              <a:latin typeface="Comic Sans MS" panose="030F0902030302020204" pitchFamily="66" charset="0"/>
              <a:ea typeface="Noteworthy Light" panose="02000400000000000000" pitchFamily="2" charset="77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27BAE-A66F-6F27-E0E6-7FA73EEC07CF}"/>
              </a:ext>
            </a:extLst>
          </p:cNvPr>
          <p:cNvSpPr/>
          <p:nvPr/>
        </p:nvSpPr>
        <p:spPr>
          <a:xfrm>
            <a:off x="16647821" y="10049101"/>
            <a:ext cx="16969486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703" dirty="0">
                <a:solidFill>
                  <a:schemeClr val="tx1"/>
                </a:solidFill>
                <a:latin typeface="Arial" panose="020B0604020202020204" pitchFamily="34" charset="0"/>
                <a:ea typeface="Noteworthy Light" panose="02000400000000000000" pitchFamily="2" charset="77"/>
                <a:cs typeface="Arial" panose="020B0604020202020204" pitchFamily="34" charset="0"/>
              </a:rPr>
              <a:t>In recognition of your remarkable talents and outstanding performance at the Bangladesh Pavilion of the Saskatoon Folkfest-2023 held on August 17-19, 2023, organized by the Bangladeshi Community Association of Saskatchewan.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61F6B-777A-D86D-0DED-34786D260918}"/>
              </a:ext>
            </a:extLst>
          </p:cNvPr>
          <p:cNvSpPr/>
          <p:nvPr/>
        </p:nvSpPr>
        <p:spPr>
          <a:xfrm>
            <a:off x="16820912" y="16100855"/>
            <a:ext cx="5775314" cy="758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2" b="1" dirty="0">
                <a:solidFill>
                  <a:schemeClr val="tx1"/>
                </a:solidFill>
                <a:latin typeface="APPLE CHANCERY" panose="03020702040506060504" pitchFamily="66" charset="-79"/>
                <a:ea typeface="Noteworthy Light" panose="02000400000000000000" pitchFamily="2" charset="77"/>
                <a:cs typeface="APPLE CHANCERY" panose="03020702040506060504" pitchFamily="66" charset="-79"/>
              </a:rPr>
              <a:t>Mohammad Azad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92710-00BA-B761-2704-88B611FCBEB3}"/>
              </a:ext>
            </a:extLst>
          </p:cNvPr>
          <p:cNvSpPr/>
          <p:nvPr/>
        </p:nvSpPr>
        <p:spPr>
          <a:xfrm>
            <a:off x="18718789" y="9551830"/>
            <a:ext cx="12980386" cy="134395"/>
          </a:xfrm>
          <a:prstGeom prst="rect">
            <a:avLst/>
          </a:prstGeom>
          <a:solidFill>
            <a:srgbClr val="655B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2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F35FB1-F854-2003-ACB1-53BD115FCDBC}"/>
              </a:ext>
            </a:extLst>
          </p:cNvPr>
          <p:cNvSpPr/>
          <p:nvPr/>
        </p:nvSpPr>
        <p:spPr>
          <a:xfrm>
            <a:off x="32641023" y="16242650"/>
            <a:ext cx="622818" cy="617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2"/>
          </a:p>
        </p:txBody>
      </p:sp>
      <p:pic>
        <p:nvPicPr>
          <p:cNvPr id="4" name="Picture 3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8F1E588-C8AD-2F16-C7BF-D999A553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5724" y="1604448"/>
            <a:ext cx="3156783" cy="17788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B11D140-CC1F-E7D6-5DCC-1E880B49D24D}"/>
              </a:ext>
            </a:extLst>
          </p:cNvPr>
          <p:cNvSpPr/>
          <p:nvPr/>
        </p:nvSpPr>
        <p:spPr>
          <a:xfrm>
            <a:off x="15622507" y="2465280"/>
            <a:ext cx="20603057" cy="1010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61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sz="6761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sz="6761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8A94BA-8AC9-77B7-1698-6B8E8C11A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6691" y="1598276"/>
            <a:ext cx="3254333" cy="15066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544083-49F0-3A98-6BD2-9828AE52E7DF}"/>
              </a:ext>
            </a:extLst>
          </p:cNvPr>
          <p:cNvSpPr/>
          <p:nvPr/>
        </p:nvSpPr>
        <p:spPr>
          <a:xfrm>
            <a:off x="22355677" y="16079077"/>
            <a:ext cx="9716690" cy="75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2" b="1" dirty="0">
                <a:solidFill>
                  <a:schemeClr val="tx1"/>
                </a:solidFill>
                <a:latin typeface="APPLE CHANCERY" panose="03020702040506060504" pitchFamily="66" charset="-79"/>
                <a:ea typeface="Noteworthy Light" panose="02000400000000000000" pitchFamily="2" charset="77"/>
                <a:cs typeface="APPLE CHANCERY" panose="03020702040506060504" pitchFamily="66" charset="-79"/>
              </a:rPr>
              <a:t>Khan A Wahid</a:t>
            </a:r>
          </a:p>
        </p:txBody>
      </p:sp>
      <p:pic>
        <p:nvPicPr>
          <p:cNvPr id="28" name="Picture 27" descr="A circular logo with colorful circles and text&#10;&#10;Description automatically generated">
            <a:extLst>
              <a:ext uri="{FF2B5EF4-FFF2-40B4-BE49-F238E27FC236}">
                <a16:creationId xmlns:a16="http://schemas.microsoft.com/office/drawing/2014/main" id="{2186317F-7E24-553B-D0BC-39613A702A2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164213" y="3221407"/>
            <a:ext cx="4953145" cy="4953145"/>
          </a:xfrm>
          <a:custGeom>
            <a:avLst/>
            <a:gdLst>
              <a:gd name="connsiteX0" fmla="*/ 0 w 3247697"/>
              <a:gd name="connsiteY0" fmla="*/ 2133514 h 3247697"/>
              <a:gd name="connsiteX1" fmla="*/ 57100 w 3247697"/>
              <a:gd name="connsiteY1" fmla="*/ 2290698 h 3247697"/>
              <a:gd name="connsiteX2" fmla="*/ 961986 w 3247697"/>
              <a:gd name="connsiteY2" fmla="*/ 3202404 h 3247697"/>
              <a:gd name="connsiteX3" fmla="*/ 1084812 w 3247697"/>
              <a:gd name="connsiteY3" fmla="*/ 3247697 h 3247697"/>
              <a:gd name="connsiteX4" fmla="*/ 0 w 3247697"/>
              <a:gd name="connsiteY4" fmla="*/ 3247697 h 3247697"/>
              <a:gd name="connsiteX5" fmla="*/ 3247697 w 3247697"/>
              <a:gd name="connsiteY5" fmla="*/ 2133511 h 3247697"/>
              <a:gd name="connsiteX6" fmla="*/ 3247697 w 3247697"/>
              <a:gd name="connsiteY6" fmla="*/ 3247697 h 3247697"/>
              <a:gd name="connsiteX7" fmla="*/ 2162884 w 3247697"/>
              <a:gd name="connsiteY7" fmla="*/ 3247697 h 3247697"/>
              <a:gd name="connsiteX8" fmla="*/ 2285710 w 3247697"/>
              <a:gd name="connsiteY8" fmla="*/ 3202404 h 3247697"/>
              <a:gd name="connsiteX9" fmla="*/ 3190597 w 3247697"/>
              <a:gd name="connsiteY9" fmla="*/ 2290698 h 3247697"/>
              <a:gd name="connsiteX10" fmla="*/ 1623848 w 3247697"/>
              <a:gd name="connsiteY10" fmla="*/ 482021 h 3247697"/>
              <a:gd name="connsiteX11" fmla="*/ 2752861 w 3247697"/>
              <a:gd name="connsiteY11" fmla="*/ 1623848 h 3247697"/>
              <a:gd name="connsiteX12" fmla="*/ 1623848 w 3247697"/>
              <a:gd name="connsiteY12" fmla="*/ 2765675 h 3247697"/>
              <a:gd name="connsiteX13" fmla="*/ 494835 w 3247697"/>
              <a:gd name="connsiteY13" fmla="*/ 1623848 h 3247697"/>
              <a:gd name="connsiteX14" fmla="*/ 1623848 w 3247697"/>
              <a:gd name="connsiteY14" fmla="*/ 482021 h 3247697"/>
              <a:gd name="connsiteX15" fmla="*/ 2162887 w 3247697"/>
              <a:gd name="connsiteY15" fmla="*/ 0 h 3247697"/>
              <a:gd name="connsiteX16" fmla="*/ 3247697 w 3247697"/>
              <a:gd name="connsiteY16" fmla="*/ 0 h 3247697"/>
              <a:gd name="connsiteX17" fmla="*/ 3247697 w 3247697"/>
              <a:gd name="connsiteY17" fmla="*/ 1114185 h 3247697"/>
              <a:gd name="connsiteX18" fmla="*/ 3190597 w 3247697"/>
              <a:gd name="connsiteY18" fmla="*/ 956999 h 3247697"/>
              <a:gd name="connsiteX19" fmla="*/ 2285710 w 3247697"/>
              <a:gd name="connsiteY19" fmla="*/ 45293 h 3247697"/>
              <a:gd name="connsiteX20" fmla="*/ 0 w 3247697"/>
              <a:gd name="connsiteY20" fmla="*/ 0 h 3247697"/>
              <a:gd name="connsiteX21" fmla="*/ 1084809 w 3247697"/>
              <a:gd name="connsiteY21" fmla="*/ 0 h 3247697"/>
              <a:gd name="connsiteX22" fmla="*/ 961986 w 3247697"/>
              <a:gd name="connsiteY22" fmla="*/ 45293 h 3247697"/>
              <a:gd name="connsiteX23" fmla="*/ 57100 w 3247697"/>
              <a:gd name="connsiteY23" fmla="*/ 956999 h 3247697"/>
              <a:gd name="connsiteX24" fmla="*/ 0 w 3247697"/>
              <a:gd name="connsiteY24" fmla="*/ 1114182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47697" h="3247697">
                <a:moveTo>
                  <a:pt x="0" y="2133514"/>
                </a:moveTo>
                <a:lnTo>
                  <a:pt x="57100" y="2290698"/>
                </a:lnTo>
                <a:cubicBezTo>
                  <a:pt x="229187" y="2700623"/>
                  <a:pt x="555127" y="3029020"/>
                  <a:pt x="961986" y="3202404"/>
                </a:cubicBezTo>
                <a:lnTo>
                  <a:pt x="1084812" y="3247697"/>
                </a:lnTo>
                <a:lnTo>
                  <a:pt x="0" y="3247697"/>
                </a:lnTo>
                <a:close/>
                <a:moveTo>
                  <a:pt x="3247697" y="2133511"/>
                </a:moveTo>
                <a:lnTo>
                  <a:pt x="3247697" y="3247697"/>
                </a:lnTo>
                <a:lnTo>
                  <a:pt x="2162884" y="3247697"/>
                </a:lnTo>
                <a:lnTo>
                  <a:pt x="2285710" y="3202404"/>
                </a:lnTo>
                <a:cubicBezTo>
                  <a:pt x="2692569" y="3029020"/>
                  <a:pt x="3018510" y="2700623"/>
                  <a:pt x="3190597" y="2290698"/>
                </a:cubicBezTo>
                <a:close/>
                <a:moveTo>
                  <a:pt x="1623848" y="482021"/>
                </a:moveTo>
                <a:cubicBezTo>
                  <a:pt x="2247385" y="482021"/>
                  <a:pt x="2752861" y="993234"/>
                  <a:pt x="2752861" y="1623848"/>
                </a:cubicBezTo>
                <a:cubicBezTo>
                  <a:pt x="2752861" y="2254462"/>
                  <a:pt x="2247385" y="2765675"/>
                  <a:pt x="1623848" y="2765675"/>
                </a:cubicBezTo>
                <a:cubicBezTo>
                  <a:pt x="1000311" y="2765675"/>
                  <a:pt x="494835" y="2254462"/>
                  <a:pt x="494835" y="1623848"/>
                </a:cubicBezTo>
                <a:cubicBezTo>
                  <a:pt x="494835" y="993234"/>
                  <a:pt x="1000311" y="482021"/>
                  <a:pt x="1623848" y="482021"/>
                </a:cubicBezTo>
                <a:close/>
                <a:moveTo>
                  <a:pt x="2162887" y="0"/>
                </a:moveTo>
                <a:lnTo>
                  <a:pt x="3247697" y="0"/>
                </a:lnTo>
                <a:lnTo>
                  <a:pt x="3247697" y="1114185"/>
                </a:lnTo>
                <a:lnTo>
                  <a:pt x="3190597" y="956999"/>
                </a:lnTo>
                <a:cubicBezTo>
                  <a:pt x="3018510" y="547073"/>
                  <a:pt x="2692569" y="218676"/>
                  <a:pt x="2285710" y="45293"/>
                </a:cubicBezTo>
                <a:close/>
                <a:moveTo>
                  <a:pt x="0" y="0"/>
                </a:moveTo>
                <a:lnTo>
                  <a:pt x="1084809" y="0"/>
                </a:lnTo>
                <a:lnTo>
                  <a:pt x="961986" y="45293"/>
                </a:lnTo>
                <a:cubicBezTo>
                  <a:pt x="555127" y="218676"/>
                  <a:pt x="229187" y="547073"/>
                  <a:pt x="57100" y="956999"/>
                </a:cubicBezTo>
                <a:lnTo>
                  <a:pt x="0" y="111418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307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DD6CF-4612-F329-7D10-61F10A1A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430" y="-156075"/>
            <a:ext cx="26942410" cy="203157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D4D0DA-4908-9EDA-63AA-C0C5DCDB8FB4}"/>
              </a:ext>
            </a:extLst>
          </p:cNvPr>
          <p:cNvSpPr/>
          <p:nvPr/>
        </p:nvSpPr>
        <p:spPr>
          <a:xfrm>
            <a:off x="15231188" y="1115823"/>
            <a:ext cx="20693841" cy="94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61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9E9120-0FC7-EBAD-7A62-585D43A65E9A}"/>
              </a:ext>
            </a:extLst>
          </p:cNvPr>
          <p:cNvSpPr/>
          <p:nvPr/>
        </p:nvSpPr>
        <p:spPr>
          <a:xfrm>
            <a:off x="11914676" y="3109488"/>
            <a:ext cx="2647553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55" b="1" dirty="0">
                <a:solidFill>
                  <a:schemeClr val="tx1"/>
                </a:solidFill>
                <a:latin typeface="Times New Roman" panose="02020603050405020304" pitchFamily="18" charset="0"/>
                <a:ea typeface="Noteworthy Light" panose="02000400000000000000" pitchFamily="2" charset="77"/>
                <a:cs typeface="Times New Roman" panose="02020603050405020304" pitchFamily="18" charset="0"/>
              </a:rPr>
              <a:t>CERTIFICATION OF APPRECIATION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B6D24-406B-7FB0-3E10-DD0E3AFAAADA}"/>
              </a:ext>
            </a:extLst>
          </p:cNvPr>
          <p:cNvSpPr/>
          <p:nvPr/>
        </p:nvSpPr>
        <p:spPr>
          <a:xfrm>
            <a:off x="16820912" y="5101411"/>
            <a:ext cx="1566239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79" dirty="0">
                <a:solidFill>
                  <a:schemeClr val="tx1"/>
                </a:solidFill>
                <a:latin typeface="Arial" panose="020B0604020202020204" pitchFamily="34" charset="0"/>
                <a:ea typeface="Noteworthy Light" panose="02000400000000000000" pitchFamily="2" charset="77"/>
                <a:cs typeface="Arial" panose="020B0604020202020204" pitchFamily="34" charset="0"/>
              </a:rPr>
              <a:t>This certificate is presented to: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5E115-E53F-FFAA-F47A-4AD942BB7D66}"/>
              </a:ext>
            </a:extLst>
          </p:cNvPr>
          <p:cNvSpPr/>
          <p:nvPr/>
        </p:nvSpPr>
        <p:spPr>
          <a:xfrm>
            <a:off x="12385859" y="5810733"/>
            <a:ext cx="3586271" cy="464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79" dirty="0">
              <a:solidFill>
                <a:schemeClr val="tx1"/>
              </a:solidFill>
              <a:latin typeface="Arial" panose="020B0604020202020204" pitchFamily="34" charset="0"/>
              <a:ea typeface="Noteworthy Light" panose="02000400000000000000" pitchFamily="2" charset="77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B6FB56-C416-8EFE-A900-5C9E4C82C46B}"/>
              </a:ext>
            </a:extLst>
          </p:cNvPr>
          <p:cNvSpPr/>
          <p:nvPr/>
        </p:nvSpPr>
        <p:spPr>
          <a:xfrm>
            <a:off x="16820912" y="7395442"/>
            <a:ext cx="15662397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79" dirty="0">
              <a:solidFill>
                <a:schemeClr val="tx1"/>
              </a:solidFill>
              <a:latin typeface="Script MT Bold" panose="020F0502020204030204" pitchFamily="34" charset="0"/>
              <a:ea typeface="Noteworthy Light" panose="02000400000000000000" pitchFamily="2" charset="77"/>
              <a:cs typeface="Script MT Bold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92181-2701-FFEC-BF64-5EDC4CD33559}"/>
              </a:ext>
            </a:extLst>
          </p:cNvPr>
          <p:cNvSpPr/>
          <p:nvPr/>
        </p:nvSpPr>
        <p:spPr>
          <a:xfrm>
            <a:off x="14324571" y="9387365"/>
            <a:ext cx="21627223" cy="455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703" dirty="0">
              <a:solidFill>
                <a:schemeClr val="tx1"/>
              </a:solidFill>
              <a:latin typeface="Comic Sans MS" panose="030F0902030302020204" pitchFamily="66" charset="0"/>
              <a:ea typeface="Noteworthy Light" panose="02000400000000000000" pitchFamily="2" charset="77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27BAE-A66F-6F27-E0E6-7FA73EEC07CF}"/>
              </a:ext>
            </a:extLst>
          </p:cNvPr>
          <p:cNvSpPr/>
          <p:nvPr/>
        </p:nvSpPr>
        <p:spPr>
          <a:xfrm>
            <a:off x="16609557" y="10002964"/>
            <a:ext cx="16969486" cy="270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703" dirty="0">
                <a:solidFill>
                  <a:schemeClr val="tx1"/>
                </a:solidFill>
                <a:latin typeface="Arial" panose="020B0604020202020204" pitchFamily="34" charset="0"/>
                <a:ea typeface="Noteworthy Light" panose="02000400000000000000" pitchFamily="2" charset="77"/>
                <a:cs typeface="Arial" panose="020B0604020202020204" pitchFamily="34" charset="0"/>
              </a:rPr>
              <a:t>In recognition of your outstanding contributions and remarkable performance as a cricketer representing the Bangladesh Community Association of Saskatchewan in the Mini World Cup Cricket 2023, Saskatoon, Saskatchewan.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61F6B-777A-D86D-0DED-34786D260918}"/>
              </a:ext>
            </a:extLst>
          </p:cNvPr>
          <p:cNvSpPr/>
          <p:nvPr/>
        </p:nvSpPr>
        <p:spPr>
          <a:xfrm>
            <a:off x="16820912" y="16100855"/>
            <a:ext cx="5775314" cy="758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2" b="1" dirty="0">
                <a:solidFill>
                  <a:schemeClr val="tx1"/>
                </a:solidFill>
                <a:latin typeface="APPLE CHANCERY" panose="03020702040506060504" pitchFamily="66" charset="-79"/>
                <a:ea typeface="Noteworthy Light" panose="02000400000000000000" pitchFamily="2" charset="77"/>
                <a:cs typeface="APPLE CHANCERY" panose="03020702040506060504" pitchFamily="66" charset="-79"/>
              </a:rPr>
              <a:t>Mohammad Azad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11D381-48B5-590D-CEA3-2C64FBAE102D}"/>
              </a:ext>
            </a:extLst>
          </p:cNvPr>
          <p:cNvSpPr/>
          <p:nvPr/>
        </p:nvSpPr>
        <p:spPr>
          <a:xfrm>
            <a:off x="24400295" y="16028244"/>
            <a:ext cx="8161868" cy="758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332" b="1" dirty="0">
                <a:solidFill>
                  <a:schemeClr val="tx1"/>
                </a:solidFill>
                <a:latin typeface="APPLE CHANCERY" panose="03020702040506060504" pitchFamily="66" charset="-79"/>
                <a:ea typeface="Noteworthy Light" panose="02000400000000000000" pitchFamily="2" charset="77"/>
                <a:cs typeface="APPLE CHANCERY" panose="03020702040506060504" pitchFamily="66" charset="-79"/>
              </a:rPr>
              <a:t>Joydip 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92710-00BA-B761-2704-88B611FCBEB3}"/>
              </a:ext>
            </a:extLst>
          </p:cNvPr>
          <p:cNvSpPr/>
          <p:nvPr/>
        </p:nvSpPr>
        <p:spPr>
          <a:xfrm>
            <a:off x="18718789" y="9551830"/>
            <a:ext cx="12980386" cy="134395"/>
          </a:xfrm>
          <a:prstGeom prst="rect">
            <a:avLst/>
          </a:prstGeom>
          <a:solidFill>
            <a:srgbClr val="655B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2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EE901-9174-C7C9-DAF1-7749859D744A}"/>
              </a:ext>
            </a:extLst>
          </p:cNvPr>
          <p:cNvSpPr/>
          <p:nvPr/>
        </p:nvSpPr>
        <p:spPr>
          <a:xfrm>
            <a:off x="24321433" y="16806478"/>
            <a:ext cx="8449433" cy="758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115" dirty="0">
                <a:solidFill>
                  <a:schemeClr val="tx1"/>
                </a:solidFill>
                <a:latin typeface="Apple Chancery" panose="03020702040506060504" pitchFamily="66" charset="-79"/>
                <a:ea typeface="Noteworthy Light" panose="02000400000000000000" pitchFamily="2" charset="77"/>
                <a:cs typeface="Apple Chancery" panose="03020702040506060504" pitchFamily="66" charset="-79"/>
              </a:rPr>
              <a:t>Team Manager, Bangladesh Team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F35FB1-F854-2003-ACB1-53BD115FCDBC}"/>
              </a:ext>
            </a:extLst>
          </p:cNvPr>
          <p:cNvSpPr/>
          <p:nvPr/>
        </p:nvSpPr>
        <p:spPr>
          <a:xfrm>
            <a:off x="32641023" y="16242650"/>
            <a:ext cx="622818" cy="617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2"/>
          </a:p>
        </p:txBody>
      </p:sp>
      <p:pic>
        <p:nvPicPr>
          <p:cNvPr id="4" name="Picture 3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8F1E588-C8AD-2F16-C7BF-D999A553B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5047" y="1559372"/>
            <a:ext cx="3156783" cy="17788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B11D140-CC1F-E7D6-5DCC-1E880B49D24D}"/>
              </a:ext>
            </a:extLst>
          </p:cNvPr>
          <p:cNvSpPr/>
          <p:nvPr/>
        </p:nvSpPr>
        <p:spPr>
          <a:xfrm>
            <a:off x="15681832" y="2460506"/>
            <a:ext cx="20693841" cy="105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61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sz="6761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sz="6761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8A94BA-8AC9-77B7-1698-6B8E8C11A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6691" y="1598276"/>
            <a:ext cx="3254333" cy="150663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4E988BC-763A-A78E-B5A0-1E54CF66855E}"/>
              </a:ext>
            </a:extLst>
          </p:cNvPr>
          <p:cNvSpPr/>
          <p:nvPr/>
        </p:nvSpPr>
        <p:spPr>
          <a:xfrm>
            <a:off x="32526900" y="16523924"/>
            <a:ext cx="780533" cy="8706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332"/>
          </a:p>
        </p:txBody>
      </p:sp>
      <p:pic>
        <p:nvPicPr>
          <p:cNvPr id="3" name="Picture 2" descr="A gold medal with ribbons&#10;&#10;Description automatically generated">
            <a:extLst>
              <a:ext uri="{FF2B5EF4-FFF2-40B4-BE49-F238E27FC236}">
                <a16:creationId xmlns:a16="http://schemas.microsoft.com/office/drawing/2014/main" id="{8D6A8C83-9D99-B618-25CF-505C6070D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5858" y="3445985"/>
            <a:ext cx="4509856" cy="6223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4C07EB-3927-354F-1E51-8D71DFB6E9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226" t="24293" r="26216" b="27328"/>
          <a:stretch/>
        </p:blipFill>
        <p:spPr>
          <a:xfrm>
            <a:off x="12878335" y="3925794"/>
            <a:ext cx="3450101" cy="35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44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2768</TotalTime>
  <Words>184</Words>
  <Application>Microsoft Office PowerPoint</Application>
  <PresentationFormat>Custom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APPLE CHANCERY</vt:lpstr>
      <vt:lpstr>APPLE CHANCERY</vt:lpstr>
      <vt:lpstr>Arial</vt:lpstr>
      <vt:lpstr>Calibri</vt:lpstr>
      <vt:lpstr>Comic Sans MS</vt:lpstr>
      <vt:lpstr>Script MT Bold</vt:lpstr>
      <vt:lpstr>SolaimanLipi</vt:lpstr>
      <vt:lpstr>Times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Alimul</dc:creator>
  <cp:lastModifiedBy>Alimul Haque Khan</cp:lastModifiedBy>
  <cp:revision>18</cp:revision>
  <dcterms:created xsi:type="dcterms:W3CDTF">2023-08-16T15:26:59Z</dcterms:created>
  <dcterms:modified xsi:type="dcterms:W3CDTF">2023-12-06T01:37:22Z</dcterms:modified>
</cp:coreProperties>
</file>