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114"/>
    <a:srgbClr val="627822"/>
    <a:srgbClr val="F2F2F2"/>
    <a:srgbClr val="E9E8DF"/>
    <a:srgbClr val="E9EAEF"/>
    <a:srgbClr val="5B7FEF"/>
    <a:srgbClr val="82A7F1"/>
    <a:srgbClr val="577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89C76-A566-D94D-B9BF-26AF4ECCA72F}" v="13" dt="2023-11-28T05:06:58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limul" userId="091f2f5b-5bf1-49bc-9c14-a01dcf63c5b1" providerId="ADAL" clId="{86B89C76-A566-D94D-B9BF-26AF4ECCA72F}"/>
    <pc:docChg chg="modSld sldOrd">
      <pc:chgData name="Khan, Alimul" userId="091f2f5b-5bf1-49bc-9c14-a01dcf63c5b1" providerId="ADAL" clId="{86B89C76-A566-D94D-B9BF-26AF4ECCA72F}" dt="2023-11-28T05:06:58.853" v="12" actId="20577"/>
      <pc:docMkLst>
        <pc:docMk/>
      </pc:docMkLst>
      <pc:sldChg chg="ord">
        <pc:chgData name="Khan, Alimul" userId="091f2f5b-5bf1-49bc-9c14-a01dcf63c5b1" providerId="ADAL" clId="{86B89C76-A566-D94D-B9BF-26AF4ECCA72F}" dt="2023-11-28T05:06:04.916" v="0" actId="20578"/>
        <pc:sldMkLst>
          <pc:docMk/>
          <pc:sldMk cId="2830892175" sldId="258"/>
        </pc:sldMkLst>
      </pc:sldChg>
      <pc:sldChg chg="addSp modSp mod">
        <pc:chgData name="Khan, Alimul" userId="091f2f5b-5bf1-49bc-9c14-a01dcf63c5b1" providerId="ADAL" clId="{86B89C76-A566-D94D-B9BF-26AF4ECCA72F}" dt="2023-11-28T05:06:58.853" v="12" actId="20577"/>
        <pc:sldMkLst>
          <pc:docMk/>
          <pc:sldMk cId="3651182416" sldId="259"/>
        </pc:sldMkLst>
        <pc:spChg chg="add mod">
          <ac:chgData name="Khan, Alimul" userId="091f2f5b-5bf1-49bc-9c14-a01dcf63c5b1" providerId="ADAL" clId="{86B89C76-A566-D94D-B9BF-26AF4ECCA72F}" dt="2023-11-28T05:06:58.853" v="12" actId="20577"/>
          <ac:spMkLst>
            <pc:docMk/>
            <pc:sldMk cId="3651182416" sldId="259"/>
            <ac:spMk id="2" creationId="{11AF146C-0160-3039-9627-3EE9E1DE0FEC}"/>
          </ac:spMkLst>
        </pc:spChg>
        <pc:spChg chg="mod">
          <ac:chgData name="Khan, Alimul" userId="091f2f5b-5bf1-49bc-9c14-a01dcf63c5b1" providerId="ADAL" clId="{86B89C76-A566-D94D-B9BF-26AF4ECCA72F}" dt="2023-11-28T05:06:33.308" v="3" actId="1076"/>
          <ac:spMkLst>
            <pc:docMk/>
            <pc:sldMk cId="3651182416" sldId="259"/>
            <ac:spMk id="14" creationId="{86FD07DE-414A-07F2-83A8-4BF3BCF903FB}"/>
          </ac:spMkLst>
        </pc:spChg>
        <pc:picChg chg="mod">
          <ac:chgData name="Khan, Alimul" userId="091f2f5b-5bf1-49bc-9c14-a01dcf63c5b1" providerId="ADAL" clId="{86B89C76-A566-D94D-B9BF-26AF4ECCA72F}" dt="2023-11-28T05:06:25.498" v="2" actId="1038"/>
          <ac:picMkLst>
            <pc:docMk/>
            <pc:sldMk cId="3651182416" sldId="259"/>
            <ac:picMk id="5" creationId="{7D220D76-6613-B21F-B51C-08DB1B8D47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7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1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3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9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D3B1-8747-E945-8CF3-E4C9B3004B1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3C78C-E6BD-AB4D-A953-1E617DC54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5B7FEF"/>
            </a:gs>
            <a:gs pos="81000">
              <a:srgbClr val="FF0000"/>
            </a:gs>
            <a:gs pos="47000">
              <a:srgbClr val="F2F2F2"/>
            </a:gs>
            <a:gs pos="0">
              <a:srgbClr val="82A7F1"/>
            </a:gs>
            <a:gs pos="56000">
              <a:srgbClr val="E9EA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27C5EF05-4781-8E80-71DA-B69A7C025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1" t="205" r="18796" b="54711"/>
          <a:stretch/>
        </p:blipFill>
        <p:spPr bwMode="auto">
          <a:xfrm>
            <a:off x="3597965" y="583096"/>
            <a:ext cx="3061252" cy="290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29A271-3779-30F5-E070-A6DBEE87E800}"/>
              </a:ext>
            </a:extLst>
          </p:cNvPr>
          <p:cNvSpPr/>
          <p:nvPr/>
        </p:nvSpPr>
        <p:spPr>
          <a:xfrm>
            <a:off x="1235764" y="2266122"/>
            <a:ext cx="4320000" cy="432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3AD92F-4A34-8649-FA02-524CFD3A1EEA}"/>
              </a:ext>
            </a:extLst>
          </p:cNvPr>
          <p:cNvSpPr/>
          <p:nvPr/>
        </p:nvSpPr>
        <p:spPr>
          <a:xfrm>
            <a:off x="2862469" y="3018392"/>
            <a:ext cx="1824553" cy="168944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108D80-521A-6AB4-F05E-E379FD1190BA}"/>
              </a:ext>
            </a:extLst>
          </p:cNvPr>
          <p:cNvSpPr/>
          <p:nvPr/>
        </p:nvSpPr>
        <p:spPr>
          <a:xfrm>
            <a:off x="-283991" y="4240904"/>
            <a:ext cx="4320000" cy="43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1D1-B4B1-0E27-8488-16414E0C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2C54-4541-6C87-3795-37B32D41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05EB7B-C847-74D5-570E-1D72D1B1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3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702294-E345-1489-EDBB-2459596FC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4957" cy="9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5B7FEF"/>
            </a:gs>
            <a:gs pos="78000">
              <a:srgbClr val="FF0000"/>
            </a:gs>
            <a:gs pos="60000">
              <a:srgbClr val="F2F2F2"/>
            </a:gs>
            <a:gs pos="0">
              <a:srgbClr val="E9E8DF"/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tower with a flag on it&#10;&#10;Description automatically generated">
            <a:extLst>
              <a:ext uri="{FF2B5EF4-FFF2-40B4-BE49-F238E27FC236}">
                <a16:creationId xmlns:a16="http://schemas.microsoft.com/office/drawing/2014/main" id="{7D220D76-6613-B21F-B51C-08DB1B8D4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13" y="1142999"/>
            <a:ext cx="6874565" cy="6874565"/>
          </a:xfr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FD07DE-414A-07F2-83A8-4BF3BCF903FB}"/>
              </a:ext>
            </a:extLst>
          </p:cNvPr>
          <p:cNvSpPr/>
          <p:nvPr/>
        </p:nvSpPr>
        <p:spPr>
          <a:xfrm>
            <a:off x="3398674" y="2697435"/>
            <a:ext cx="3081085" cy="302058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Saturday, 16 Dec, 2023</a:t>
            </a:r>
          </a:p>
        </p:txBody>
      </p:sp>
      <p:pic>
        <p:nvPicPr>
          <p:cNvPr id="15" name="Picture 2" descr="Calendar icon - Free download on Iconfinder">
            <a:extLst>
              <a:ext uri="{FF2B5EF4-FFF2-40B4-BE49-F238E27FC236}">
                <a16:creationId xmlns:a16="http://schemas.microsoft.com/office/drawing/2014/main" id="{917B0C02-992F-1A04-E72B-CFAA56C9C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17" y="2636385"/>
            <a:ext cx="356593" cy="3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ime Clock icon sign design 9341969 PNG">
            <a:extLst>
              <a:ext uri="{FF2B5EF4-FFF2-40B4-BE49-F238E27FC236}">
                <a16:creationId xmlns:a16="http://schemas.microsoft.com/office/drawing/2014/main" id="{21E9DA96-3CAD-0DE9-DB1E-BC5C11CF9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85" y="3158601"/>
            <a:ext cx="295625" cy="30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DFCFE03-233C-0B49-25EB-B63F9889916B}"/>
              </a:ext>
            </a:extLst>
          </p:cNvPr>
          <p:cNvSpPr/>
          <p:nvPr/>
        </p:nvSpPr>
        <p:spPr>
          <a:xfrm>
            <a:off x="3402366" y="3158601"/>
            <a:ext cx="3089964" cy="302058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6PM – 10PM</a:t>
            </a:r>
          </a:p>
        </p:txBody>
      </p:sp>
      <p:pic>
        <p:nvPicPr>
          <p:cNvPr id="18" name="Picture 8" descr="Location - Free maps and location icons">
            <a:extLst>
              <a:ext uri="{FF2B5EF4-FFF2-40B4-BE49-F238E27FC236}">
                <a16:creationId xmlns:a16="http://schemas.microsoft.com/office/drawing/2014/main" id="{8BC6FF62-E6D9-80F5-BB21-14FFCDEB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59" y="1872640"/>
            <a:ext cx="356593" cy="3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BF53704-F530-652B-F89B-6FC726DCAE3B}"/>
              </a:ext>
            </a:extLst>
          </p:cNvPr>
          <p:cNvSpPr/>
          <p:nvPr/>
        </p:nvSpPr>
        <p:spPr>
          <a:xfrm>
            <a:off x="3398674" y="1470949"/>
            <a:ext cx="3081085" cy="1034674"/>
          </a:xfrm>
          <a:prstGeom prst="roundRect">
            <a:avLst>
              <a:gd name="adj" fmla="val 0"/>
            </a:avLst>
          </a:prstGeom>
          <a:solidFill>
            <a:srgbClr val="354114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</a:rPr>
              <a:t>Victory Church</a:t>
            </a:r>
          </a:p>
          <a:p>
            <a:r>
              <a:rPr lang="en-US" sz="2400">
                <a:solidFill>
                  <a:schemeClr val="bg1"/>
                </a:solidFill>
              </a:rPr>
              <a:t>2802 Rusholme Road</a:t>
            </a:r>
          </a:p>
          <a:p>
            <a:r>
              <a:rPr lang="en-US" sz="2400">
                <a:solidFill>
                  <a:schemeClr val="bg1"/>
                </a:solidFill>
              </a:rPr>
              <a:t>Saskatoon, SK</a:t>
            </a:r>
          </a:p>
        </p:txBody>
      </p:sp>
      <p:pic>
        <p:nvPicPr>
          <p:cNvPr id="20" name="Picture 19" descr="A green and red letters on a black background&#10;&#10;Description automatically generated">
            <a:extLst>
              <a:ext uri="{FF2B5EF4-FFF2-40B4-BE49-F238E27FC236}">
                <a16:creationId xmlns:a16="http://schemas.microsoft.com/office/drawing/2014/main" id="{2E970466-A6FA-1E5F-6EA0-5E479DF4C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1205" y="-27898"/>
            <a:ext cx="2572278" cy="119087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1AF146C-0160-3039-9627-3EE9E1DE0FEC}"/>
              </a:ext>
            </a:extLst>
          </p:cNvPr>
          <p:cNvSpPr/>
          <p:nvPr/>
        </p:nvSpPr>
        <p:spPr>
          <a:xfrm>
            <a:off x="921210" y="399275"/>
            <a:ext cx="1578751" cy="1582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১৬</a:t>
            </a:r>
          </a:p>
        </p:txBody>
      </p:sp>
    </p:spTree>
    <p:extLst>
      <p:ext uri="{BB962C8B-B14F-4D97-AF65-F5344CB8AC3E}">
        <p14:creationId xmlns:p14="http://schemas.microsoft.com/office/powerpoint/2010/main" val="365118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lendar icon - Free download on Iconfinder">
            <a:extLst>
              <a:ext uri="{FF2B5EF4-FFF2-40B4-BE49-F238E27FC236}">
                <a16:creationId xmlns:a16="http://schemas.microsoft.com/office/drawing/2014/main" id="{E18E59D5-D8E7-577B-5EB8-23E32B89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1076738"/>
            <a:ext cx="1578113" cy="15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ime Clock icon sign design 9341969 PNG">
            <a:extLst>
              <a:ext uri="{FF2B5EF4-FFF2-40B4-BE49-F238E27FC236}">
                <a16:creationId xmlns:a16="http://schemas.microsoft.com/office/drawing/2014/main" id="{18365E58-0600-1096-0546-69039E64D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8" y="2835964"/>
            <a:ext cx="1854706" cy="189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Location - Free maps and location icons">
            <a:extLst>
              <a:ext uri="{FF2B5EF4-FFF2-40B4-BE49-F238E27FC236}">
                <a16:creationId xmlns:a16="http://schemas.microsoft.com/office/drawing/2014/main" id="{BF89A4D8-ED95-2C11-CAA1-B4C8AF20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03" y="5800037"/>
            <a:ext cx="2267225" cy="2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4,357 Address Icons - Free in SVG, PNG, ICO - IconScout">
            <a:extLst>
              <a:ext uri="{FF2B5EF4-FFF2-40B4-BE49-F238E27FC236}">
                <a16:creationId xmlns:a16="http://schemas.microsoft.com/office/drawing/2014/main" id="{8013BB89-5498-B8FB-3AC0-C5336E6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65" y="2835964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1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Alimul</dc:creator>
  <cp:revision>1</cp:revision>
  <dcterms:created xsi:type="dcterms:W3CDTF">2023-11-28T03:11:33Z</dcterms:created>
  <dcterms:modified xsi:type="dcterms:W3CDTF">2023-11-28T05:07:19Z</dcterms:modified>
</cp:coreProperties>
</file>