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A48"/>
    <a:srgbClr val="E9E8DF"/>
    <a:srgbClr val="F6F6F6"/>
    <a:srgbClr val="354114"/>
    <a:srgbClr val="627822"/>
    <a:srgbClr val="F2F2F2"/>
    <a:srgbClr val="E9EAEF"/>
    <a:srgbClr val="5B7FEF"/>
    <a:srgbClr val="82A7F1"/>
    <a:srgbClr val="577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9C76-A566-D94D-B9BF-26AF4ECCA72F}" v="13" dt="2023-11-28T05:06:58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131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mul" userId="091f2f5b-5bf1-49bc-9c14-a01dcf63c5b1" providerId="ADAL" clId="{86B89C76-A566-D94D-B9BF-26AF4ECCA72F}"/>
    <pc:docChg chg="modSld sldOrd">
      <pc:chgData name="Khan, Alimul" userId="091f2f5b-5bf1-49bc-9c14-a01dcf63c5b1" providerId="ADAL" clId="{86B89C76-A566-D94D-B9BF-26AF4ECCA72F}" dt="2023-11-28T05:06:58.853" v="12" actId="20577"/>
      <pc:docMkLst>
        <pc:docMk/>
      </pc:docMkLst>
      <pc:sldChg chg="ord">
        <pc:chgData name="Khan, Alimul" userId="091f2f5b-5bf1-49bc-9c14-a01dcf63c5b1" providerId="ADAL" clId="{86B89C76-A566-D94D-B9BF-26AF4ECCA72F}" dt="2023-11-28T05:06:04.916" v="0" actId="20578"/>
        <pc:sldMkLst>
          <pc:docMk/>
          <pc:sldMk cId="2830892175" sldId="258"/>
        </pc:sldMkLst>
      </pc:sldChg>
      <pc:sldChg chg="addSp modSp mod">
        <pc:chgData name="Khan, Alimul" userId="091f2f5b-5bf1-49bc-9c14-a01dcf63c5b1" providerId="ADAL" clId="{86B89C76-A566-D94D-B9BF-26AF4ECCA72F}" dt="2023-11-28T05:06:58.853" v="12" actId="20577"/>
        <pc:sldMkLst>
          <pc:docMk/>
          <pc:sldMk cId="3651182416" sldId="259"/>
        </pc:sldMkLst>
        <pc:spChg chg="add mod">
          <ac:chgData name="Khan, Alimul" userId="091f2f5b-5bf1-49bc-9c14-a01dcf63c5b1" providerId="ADAL" clId="{86B89C76-A566-D94D-B9BF-26AF4ECCA72F}" dt="2023-11-28T05:06:58.853" v="12" actId="20577"/>
          <ac:spMkLst>
            <pc:docMk/>
            <pc:sldMk cId="3651182416" sldId="259"/>
            <ac:spMk id="2" creationId="{11AF146C-0160-3039-9627-3EE9E1DE0FEC}"/>
          </ac:spMkLst>
        </pc:spChg>
        <pc:spChg chg="mod">
          <ac:chgData name="Khan, Alimul" userId="091f2f5b-5bf1-49bc-9c14-a01dcf63c5b1" providerId="ADAL" clId="{86B89C76-A566-D94D-B9BF-26AF4ECCA72F}" dt="2023-11-28T05:06:33.308" v="3" actId="1076"/>
          <ac:spMkLst>
            <pc:docMk/>
            <pc:sldMk cId="3651182416" sldId="259"/>
            <ac:spMk id="14" creationId="{86FD07DE-414A-07F2-83A8-4BF3BCF903FB}"/>
          </ac:spMkLst>
        </pc:spChg>
        <pc:picChg chg="mod">
          <ac:chgData name="Khan, Alimul" userId="091f2f5b-5bf1-49bc-9c14-a01dcf63c5b1" providerId="ADAL" clId="{86B89C76-A566-D94D-B9BF-26AF4ECCA72F}" dt="2023-11-28T05:06:25.498" v="2" actId="1038"/>
          <ac:picMkLst>
            <pc:docMk/>
            <pc:sldMk cId="3651182416" sldId="259"/>
            <ac:picMk id="5" creationId="{7D220D76-6613-B21F-B51C-08DB1B8D4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D3B1-8747-E945-8CF3-E4C9B3004B1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5B7FEF"/>
            </a:gs>
            <a:gs pos="81000">
              <a:srgbClr val="FF0000"/>
            </a:gs>
            <a:gs pos="47000">
              <a:srgbClr val="F2F2F2"/>
            </a:gs>
            <a:gs pos="0">
              <a:srgbClr val="82A7F1"/>
            </a:gs>
            <a:gs pos="56000">
              <a:srgbClr val="E9EA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7C5EF05-4781-8E80-71DA-B69A7C025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205" r="18796" b="54711"/>
          <a:stretch/>
        </p:blipFill>
        <p:spPr bwMode="auto">
          <a:xfrm>
            <a:off x="3597965" y="583096"/>
            <a:ext cx="3061252" cy="29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29A271-3779-30F5-E070-A6DBEE87E800}"/>
              </a:ext>
            </a:extLst>
          </p:cNvPr>
          <p:cNvSpPr/>
          <p:nvPr/>
        </p:nvSpPr>
        <p:spPr>
          <a:xfrm>
            <a:off x="1235764" y="2266122"/>
            <a:ext cx="4320000" cy="43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AD92F-4A34-8649-FA02-524CFD3A1EEA}"/>
              </a:ext>
            </a:extLst>
          </p:cNvPr>
          <p:cNvSpPr/>
          <p:nvPr/>
        </p:nvSpPr>
        <p:spPr>
          <a:xfrm>
            <a:off x="2862469" y="3018392"/>
            <a:ext cx="1824553" cy="16894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08D80-521A-6AB4-F05E-E379FD1190BA}"/>
              </a:ext>
            </a:extLst>
          </p:cNvPr>
          <p:cNvSpPr/>
          <p:nvPr/>
        </p:nvSpPr>
        <p:spPr>
          <a:xfrm>
            <a:off x="-283991" y="4240904"/>
            <a:ext cx="4320000" cy="43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1D1-B4B1-0E27-8488-16414E0C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2C54-4541-6C87-3795-37B32D41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5EB7B-C847-74D5-570E-1D72D1B1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873" y="0"/>
            <a:ext cx="6987743" cy="8782936"/>
          </a:xfrm>
          <a:prstGeom prst="rect">
            <a:avLst/>
          </a:prstGeom>
        </p:spPr>
      </p:pic>
      <p:sp>
        <p:nvSpPr>
          <p:cNvPr id="3" name="Rounded Rectangle 13">
            <a:extLst>
              <a:ext uri="{FF2B5EF4-FFF2-40B4-BE49-F238E27FC236}">
                <a16:creationId xmlns:a16="http://schemas.microsoft.com/office/drawing/2014/main" id="{F1A6DEEB-C84E-032C-155D-012CA1FF052F}"/>
              </a:ext>
            </a:extLst>
          </p:cNvPr>
          <p:cNvSpPr/>
          <p:nvPr/>
        </p:nvSpPr>
        <p:spPr>
          <a:xfrm>
            <a:off x="2865120" y="139749"/>
            <a:ext cx="4057749" cy="793312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SATURDAY</a:t>
            </a:r>
          </a:p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16 DEC, 2023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D3804B58-4AA8-A24D-7F2A-052A587F4D20}"/>
              </a:ext>
            </a:extLst>
          </p:cNvPr>
          <p:cNvSpPr/>
          <p:nvPr/>
        </p:nvSpPr>
        <p:spPr>
          <a:xfrm>
            <a:off x="3366051" y="933061"/>
            <a:ext cx="3556818" cy="653587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ns Serif Collection" panose="020B0502040504020204" pitchFamily="34" charset="0"/>
              </a:rPr>
              <a:t>5:30 PM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F2F3ABB4-FAC0-1678-04E1-DC7FCACEB2FE}"/>
              </a:ext>
            </a:extLst>
          </p:cNvPr>
          <p:cNvSpPr/>
          <p:nvPr/>
        </p:nvSpPr>
        <p:spPr>
          <a:xfrm>
            <a:off x="3366050" y="1530665"/>
            <a:ext cx="3556819" cy="1330723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Mayfair United Church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902 33rd St W </a:t>
            </a:r>
          </a:p>
          <a:p>
            <a:pPr algn="r" rtl="0"/>
            <a:r>
              <a:rPr lang="en-US" sz="2000" b="0" i="0" u="none" strike="noStrike" kern="1200" baseline="0" dirty="0">
                <a:solidFill>
                  <a:srgbClr val="106A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Saskatoon, SK S7L 0W6</a:t>
            </a:r>
          </a:p>
        </p:txBody>
      </p:sp>
      <p:pic>
        <p:nvPicPr>
          <p:cNvPr id="9" name="Picture 8" descr="Location - Free maps and location icons">
            <a:extLst>
              <a:ext uri="{FF2B5EF4-FFF2-40B4-BE49-F238E27FC236}">
                <a16:creationId xmlns:a16="http://schemas.microsoft.com/office/drawing/2014/main" id="{D4205167-A9EE-1872-F433-00F05F3C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34" y="1726373"/>
            <a:ext cx="653587" cy="6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me Clock icon sign design 9341969 PNG">
            <a:extLst>
              <a:ext uri="{FF2B5EF4-FFF2-40B4-BE49-F238E27FC236}">
                <a16:creationId xmlns:a16="http://schemas.microsoft.com/office/drawing/2014/main" id="{17BF6CA3-1B0F-A9E7-DE25-F3869767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84" y="978962"/>
            <a:ext cx="540111" cy="5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lendar icon - Free download on Iconfinder">
            <a:extLst>
              <a:ext uri="{FF2B5EF4-FFF2-40B4-BE49-F238E27FC236}">
                <a16:creationId xmlns:a16="http://schemas.microsoft.com/office/drawing/2014/main" id="{9BB08CC3-0350-48E3-5C49-649D97D5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33" y="179354"/>
            <a:ext cx="714102" cy="71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green and red flag with a red circle on a pole&#10;&#10;Description automatically generated">
            <a:extLst>
              <a:ext uri="{FF2B5EF4-FFF2-40B4-BE49-F238E27FC236}">
                <a16:creationId xmlns:a16="http://schemas.microsoft.com/office/drawing/2014/main" id="{C8845AC2-6B63-D602-EBFD-256078E39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78311">
            <a:off x="1375627" y="4610261"/>
            <a:ext cx="3146865" cy="3146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5203B-5210-75DA-3F2A-8E72F2C81BF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</p:spTree>
    <p:extLst>
      <p:ext uri="{BB962C8B-B14F-4D97-AF65-F5344CB8AC3E}">
        <p14:creationId xmlns:p14="http://schemas.microsoft.com/office/powerpoint/2010/main" val="28308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" y="8363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0" y="6582416"/>
            <a:ext cx="6821763" cy="470928"/>
          </a:xfrm>
          <a:prstGeom prst="roundRect">
            <a:avLst>
              <a:gd name="adj" fmla="val 0"/>
            </a:avLst>
          </a:prstGeom>
          <a:solidFill>
            <a:srgbClr val="3541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Saturday, 16 Dec, 2023 @5:30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1" y="7053344"/>
            <a:ext cx="6858000" cy="619418"/>
          </a:xfrm>
          <a:prstGeom prst="roundRect">
            <a:avLst>
              <a:gd name="adj" fmla="val 0"/>
            </a:avLst>
          </a:prstGeom>
          <a:solidFill>
            <a:srgbClr val="E9E8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Mayfair United Church, 902 33rd St W, Saskatoon, SK S7L 0W6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9" y="30020"/>
            <a:ext cx="2572278" cy="11908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>
            <a:off x="-545365" y="-592925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228356" y="107913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393656" y="2238441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506398" y="32859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395510" y="1752649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Confederation Inn &amp; Suites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 err="1">
                <a:solidFill>
                  <a:schemeClr val="bg1"/>
                </a:solidFill>
              </a:rPr>
              <a:t>Beautyleven</a:t>
            </a:r>
            <a:r>
              <a:rPr lang="en-CA" dirty="0">
                <a:solidFill>
                  <a:schemeClr val="bg1"/>
                </a:solidFill>
              </a:rPr>
              <a:t> Canada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16B8B-3C6A-F5E2-D37E-C76DC36925E2}"/>
              </a:ext>
            </a:extLst>
          </p:cNvPr>
          <p:cNvSpPr/>
          <p:nvPr/>
        </p:nvSpPr>
        <p:spPr>
          <a:xfrm>
            <a:off x="23702" y="4769805"/>
            <a:ext cx="3948091" cy="598272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মনোজ্ঞ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সাংস্কৃতিক</a:t>
            </a:r>
            <a:r>
              <a:rPr lang="en-CA" sz="3200" b="1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  <a:r>
              <a:rPr lang="en-CA" sz="3200" b="1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সন্ধ্যা</a:t>
            </a:r>
            <a:endParaRPr lang="en-CA" sz="3200" b="1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0D3AB-555D-F9FC-A4D4-C9236A7537E5}"/>
              </a:ext>
            </a:extLst>
          </p:cNvPr>
          <p:cNvSpPr/>
          <p:nvPr/>
        </p:nvSpPr>
        <p:spPr>
          <a:xfrm>
            <a:off x="945842" y="5377772"/>
            <a:ext cx="1882036" cy="419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অংশগ্রহণেঃ</a:t>
            </a:r>
            <a:endParaRPr lang="en-CA" sz="2800" dirty="0">
              <a:solidFill>
                <a:schemeClr val="bg1"/>
              </a:solidFill>
              <a:latin typeface="Matura MT Script Capitals" panose="03020802060602070202" pitchFamily="66" charset="0"/>
              <a:ea typeface="Meiryo" panose="020B0400000000000000" pitchFamily="34" charset="-128"/>
              <a:cs typeface="Li Alinur Akorshon Unicode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8CA18-4166-ECAC-619B-ACF001FE9CCC}"/>
              </a:ext>
            </a:extLst>
          </p:cNvPr>
          <p:cNvSpPr/>
          <p:nvPr/>
        </p:nvSpPr>
        <p:spPr>
          <a:xfrm>
            <a:off x="944380" y="5851894"/>
            <a:ext cx="6115987" cy="409628"/>
          </a:xfrm>
          <a:prstGeom prst="rect">
            <a:avLst/>
          </a:prstGeom>
          <a:solidFill>
            <a:srgbClr val="10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Bangla School, </a:t>
            </a:r>
            <a:r>
              <a:rPr lang="en-CA" sz="24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BSAUS,Local</a:t>
            </a:r>
            <a:r>
              <a:rPr lang="en-CA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Li Alinur Akorshon Unicode" panose="02000500000000000000" pitchFamily="2" charset="0"/>
              </a:rPr>
              <a:t> Artist</a:t>
            </a:r>
          </a:p>
        </p:txBody>
      </p:sp>
    </p:spTree>
    <p:extLst>
      <p:ext uri="{BB962C8B-B14F-4D97-AF65-F5344CB8AC3E}">
        <p14:creationId xmlns:p14="http://schemas.microsoft.com/office/powerpoint/2010/main" val="16209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" y="8363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3428509" y="2645025"/>
            <a:ext cx="3431759" cy="470928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Saturday, 16 Dec, 2023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FCFE03-233C-0B49-25EB-B63F9889916B}"/>
              </a:ext>
            </a:extLst>
          </p:cNvPr>
          <p:cNvSpPr/>
          <p:nvPr/>
        </p:nvSpPr>
        <p:spPr>
          <a:xfrm>
            <a:off x="3428509" y="3201300"/>
            <a:ext cx="3431759" cy="497712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5:30 PM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3428509" y="1458839"/>
            <a:ext cx="3431759" cy="1034674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Mayfair United Church</a:t>
            </a:r>
          </a:p>
          <a:p>
            <a:r>
              <a:rPr lang="en-US" sz="2400" dirty="0"/>
              <a:t>902 33rd St W, </a:t>
            </a:r>
          </a:p>
          <a:p>
            <a:r>
              <a:rPr lang="en-US" sz="2400" dirty="0"/>
              <a:t>Saskatoon, SK S7L 0W6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09" y="30020"/>
            <a:ext cx="2572278" cy="1190870"/>
          </a:xfrm>
          <a:prstGeom prst="rect">
            <a:avLst/>
          </a:prstGeom>
        </p:spPr>
      </p:pic>
      <p:pic>
        <p:nvPicPr>
          <p:cNvPr id="18" name="Picture 8" descr="Location - Free maps and location icons">
            <a:extLst>
              <a:ext uri="{FF2B5EF4-FFF2-40B4-BE49-F238E27FC236}">
                <a16:creationId xmlns:a16="http://schemas.microsoft.com/office/drawing/2014/main" id="{8BC6FF62-E6D9-80F5-BB21-14FFCDEB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05" y="1659172"/>
            <a:ext cx="619418" cy="61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lendar icon - Free download on Iconfinder">
            <a:extLst>
              <a:ext uri="{FF2B5EF4-FFF2-40B4-BE49-F238E27FC236}">
                <a16:creationId xmlns:a16="http://schemas.microsoft.com/office/drawing/2014/main" id="{917B0C02-992F-1A04-E72B-CFAA56C9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31" y="2656687"/>
            <a:ext cx="473132" cy="4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me Clock icon sign design 9341969 PNG">
            <a:extLst>
              <a:ext uri="{FF2B5EF4-FFF2-40B4-BE49-F238E27FC236}">
                <a16:creationId xmlns:a16="http://schemas.microsoft.com/office/drawing/2014/main" id="{21E9DA96-3CAD-0DE9-DB1E-BC5C11CF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31" y="3236401"/>
            <a:ext cx="381557" cy="3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5096B2-6749-383F-9F80-2A062717A727}"/>
              </a:ext>
            </a:extLst>
          </p:cNvPr>
          <p:cNvSpPr/>
          <p:nvPr/>
        </p:nvSpPr>
        <p:spPr>
          <a:xfrm>
            <a:off x="-545365" y="-592925"/>
            <a:ext cx="2982701" cy="2847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>
                <a:solidFill>
                  <a:srgbClr val="FF0000"/>
                </a:solidFill>
                <a:latin typeface="Li Alinur Prottoyoee Unicode" panose="02000500000000000000" pitchFamily="2" charset="0"/>
                <a:cs typeface="Li Alinur Prottoyoee Unicode" panose="02000500000000000000" pitchFamily="2" charset="0"/>
              </a:rPr>
              <a:t>১৬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0BCA-4D4A-D6F4-EAA8-901C45BC323D}"/>
              </a:ext>
            </a:extLst>
          </p:cNvPr>
          <p:cNvSpPr/>
          <p:nvPr/>
        </p:nvSpPr>
        <p:spPr>
          <a:xfrm rot="20226102">
            <a:off x="228356" y="1079138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err="1">
                <a:solidFill>
                  <a:srgbClr val="106A48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ডিসেম্বর</a:t>
            </a:r>
            <a:r>
              <a:rPr lang="en-CA" sz="6000" dirty="0">
                <a:solidFill>
                  <a:srgbClr val="FF0000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20550-AB8E-91DA-D4B8-41FBA834C3DE}"/>
              </a:ext>
            </a:extLst>
          </p:cNvPr>
          <p:cNvSpPr/>
          <p:nvPr/>
        </p:nvSpPr>
        <p:spPr>
          <a:xfrm rot="20318689">
            <a:off x="-393656" y="2238441"/>
            <a:ext cx="3964986" cy="151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0" dirty="0" err="1">
                <a:solidFill>
                  <a:schemeClr val="tx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বিজয়</a:t>
            </a:r>
            <a:r>
              <a:rPr lang="en-CA" sz="10000" dirty="0">
                <a:solidFill>
                  <a:schemeClr val="bg1"/>
                </a:solidFill>
                <a:latin typeface="Li Alinur Prottoyoee Unicode" panose="02000500000000000000" pitchFamily="2" charset="0"/>
                <a:ea typeface="Meiryo" panose="020B0400000000000000" pitchFamily="34" charset="-128"/>
                <a:cs typeface="Li Alinur Prottoyoee Unicode" panose="02000500000000000000" pitchFamily="2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D3994-2FDC-0C28-FDBB-8FC5A9AF4E32}"/>
              </a:ext>
            </a:extLst>
          </p:cNvPr>
          <p:cNvSpPr/>
          <p:nvPr/>
        </p:nvSpPr>
        <p:spPr>
          <a:xfrm rot="20435980">
            <a:off x="506398" y="3285951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F9C0E-EAA6-9942-0867-CFF669E54979}"/>
              </a:ext>
            </a:extLst>
          </p:cNvPr>
          <p:cNvSpPr/>
          <p:nvPr/>
        </p:nvSpPr>
        <p:spPr>
          <a:xfrm rot="20511714">
            <a:off x="395510" y="1752649"/>
            <a:ext cx="29827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মহান</a:t>
            </a:r>
            <a:r>
              <a:rPr lang="en-CA" sz="6000" dirty="0">
                <a:solidFill>
                  <a:schemeClr val="tx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9AA2F-B848-E071-4F68-B11B54D0E64B}"/>
              </a:ext>
            </a:extLst>
          </p:cNvPr>
          <p:cNvSpPr txBox="1"/>
          <p:nvPr/>
        </p:nvSpPr>
        <p:spPr>
          <a:xfrm>
            <a:off x="-64874" y="7670198"/>
            <a:ext cx="6987743" cy="1477328"/>
          </a:xfrm>
          <a:prstGeom prst="rect">
            <a:avLst/>
          </a:prstGeom>
          <a:solidFill>
            <a:srgbClr val="106A48"/>
          </a:solidFill>
        </p:spPr>
        <p:txBody>
          <a:bodyPr wrap="square">
            <a:spAutoFit/>
          </a:bodyPr>
          <a:lstStyle/>
          <a:p>
            <a:pPr algn="ctr"/>
            <a:r>
              <a:rPr lang="en-CA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SPONSORS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Asif Khan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Priyanka Nandi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Feroza Financial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Makkah Halal Grocery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First Choice Supermarket &amp; Halal Meat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•</a:t>
            </a:r>
            <a:r>
              <a:rPr lang="en-CA" dirty="0">
                <a:solidFill>
                  <a:schemeClr val="bg1"/>
                </a:solidFill>
              </a:rPr>
              <a:t>S M Auto Sales Ltd.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Guide Me Immigration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Popular Auto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Sky Motors </a:t>
            </a:r>
          </a:p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Economy Auto Repair 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CA" dirty="0">
                <a:solidFill>
                  <a:schemeClr val="bg1"/>
                </a:solidFill>
              </a:rPr>
              <a:t>Nas-Motive Auto Sales &amp; 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5A9F8E-0AEA-FDFE-A45F-7B0FF32BE580}"/>
              </a:ext>
            </a:extLst>
          </p:cNvPr>
          <p:cNvSpPr/>
          <p:nvPr/>
        </p:nvSpPr>
        <p:spPr>
          <a:xfrm>
            <a:off x="21549" y="4468076"/>
            <a:ext cx="2982701" cy="914400"/>
          </a:xfrm>
          <a:prstGeom prst="rect">
            <a:avLst/>
          </a:prstGeom>
          <a:solidFill>
            <a:srgbClr val="FF0000"/>
          </a:solidFill>
          <a:ln>
            <a:solidFill>
              <a:srgbClr val="106A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err="1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দিবস</a:t>
            </a:r>
            <a:r>
              <a:rPr lang="en-CA" sz="6000" dirty="0">
                <a:solidFill>
                  <a:schemeClr val="bg1"/>
                </a:solidFill>
                <a:latin typeface="Matura MT Script Capitals" panose="03020802060602070202" pitchFamily="66" charset="0"/>
                <a:ea typeface="Meiryo" panose="020B0400000000000000" pitchFamily="34" charset="-128"/>
                <a:cs typeface="Li Alinur Akorshon Unicode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1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lendar icon - Free download on Iconfinder">
            <a:extLst>
              <a:ext uri="{FF2B5EF4-FFF2-40B4-BE49-F238E27FC236}">
                <a16:creationId xmlns:a16="http://schemas.microsoft.com/office/drawing/2014/main" id="{E18E59D5-D8E7-577B-5EB8-23E32B89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1076738"/>
            <a:ext cx="1578113" cy="15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me Clock icon sign design 9341969 PNG">
            <a:extLst>
              <a:ext uri="{FF2B5EF4-FFF2-40B4-BE49-F238E27FC236}">
                <a16:creationId xmlns:a16="http://schemas.microsoft.com/office/drawing/2014/main" id="{18365E58-0600-1096-0546-69039E6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8" y="2835964"/>
            <a:ext cx="1854706" cy="18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cation - Free maps and location icons">
            <a:extLst>
              <a:ext uri="{FF2B5EF4-FFF2-40B4-BE49-F238E27FC236}">
                <a16:creationId xmlns:a16="http://schemas.microsoft.com/office/drawing/2014/main" id="{BF89A4D8-ED95-2C11-CAA1-B4C8AF20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03" y="5800037"/>
            <a:ext cx="2267225" cy="2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4,357 Address Icons - Free in SVG, PNG, ICO - IconScout">
            <a:extLst>
              <a:ext uri="{FF2B5EF4-FFF2-40B4-BE49-F238E27FC236}">
                <a16:creationId xmlns:a16="http://schemas.microsoft.com/office/drawing/2014/main" id="{8013BB89-5498-B8FB-3AC0-C5336E6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5" y="2835964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6315C8-BAF1-5B47-3E84-6BEFCE336126}"/>
              </a:ext>
            </a:extLst>
          </p:cNvPr>
          <p:cNvSpPr/>
          <p:nvPr/>
        </p:nvSpPr>
        <p:spPr>
          <a:xfrm>
            <a:off x="2187114" y="1498600"/>
            <a:ext cx="42976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Venue:  Mayfair United Church902 33rd St W, Saskatoon, SK S7L 0W6</a:t>
            </a:r>
          </a:p>
          <a:p>
            <a:pPr algn="ctr"/>
            <a:r>
              <a:rPr lang="en-US" dirty="0"/>
              <a:t>Date: Saturday Dec 16, 2023Time: 5.30pm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3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</TotalTime>
  <Words>257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Li Alinur Prottoyoee Unicode</vt:lpstr>
      <vt:lpstr>Matura MT Script Capitals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lastModifiedBy>Alimul Haque Khan</cp:lastModifiedBy>
  <cp:revision>8</cp:revision>
  <dcterms:created xsi:type="dcterms:W3CDTF">2023-11-28T03:11:33Z</dcterms:created>
  <dcterms:modified xsi:type="dcterms:W3CDTF">2023-11-29T03:05:10Z</dcterms:modified>
</cp:coreProperties>
</file>