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4"/>
  </p:notesMasterIdLst>
  <p:sldIdLst>
    <p:sldId id="267" r:id="rId2"/>
    <p:sldId id="268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BA7"/>
    <a:srgbClr val="D0125B"/>
    <a:srgbClr val="9FD3DB"/>
    <a:srgbClr val="D01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2E118-AF70-4DF1-9688-70372AC05C5D}" v="52" dt="2024-10-30T19:14:06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4"/>
    <p:restoredTop sz="94658"/>
  </p:normalViewPr>
  <p:slideViewPr>
    <p:cSldViewPr snapToGrid="0">
      <p:cViewPr>
        <p:scale>
          <a:sx n="82" d="100"/>
          <a:sy n="82" d="100"/>
        </p:scale>
        <p:origin x="9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hid, Khan" userId="57e0d743-dd2e-4d87-b1f5-d958f0795e01" providerId="ADAL" clId="{2D52E118-AF70-4DF1-9688-70372AC05C5D}"/>
    <pc:docChg chg="undo custSel addSld delSld modSld sldOrd modMainMaster">
      <pc:chgData name="Wahid, Khan" userId="57e0d743-dd2e-4d87-b1f5-d958f0795e01" providerId="ADAL" clId="{2D52E118-AF70-4DF1-9688-70372AC05C5D}" dt="2024-10-30T19:19:58.246" v="866" actId="47"/>
      <pc:docMkLst>
        <pc:docMk/>
      </pc:docMkLst>
      <pc:sldChg chg="addSp delSp modSp del mod ord">
        <pc:chgData name="Wahid, Khan" userId="57e0d743-dd2e-4d87-b1f5-d958f0795e01" providerId="ADAL" clId="{2D52E118-AF70-4DF1-9688-70372AC05C5D}" dt="2024-10-30T19:19:58.246" v="866" actId="47"/>
        <pc:sldMkLst>
          <pc:docMk/>
          <pc:sldMk cId="1793071475" sldId="266"/>
        </pc:sldMkLst>
        <pc:spChg chg="add mod ord">
          <ac:chgData name="Wahid, Khan" userId="57e0d743-dd2e-4d87-b1f5-d958f0795e01" providerId="ADAL" clId="{2D52E118-AF70-4DF1-9688-70372AC05C5D}" dt="2024-10-30T17:31:32.238" v="70" actId="1076"/>
          <ac:spMkLst>
            <pc:docMk/>
            <pc:sldMk cId="1793071475" sldId="266"/>
            <ac:spMk id="6" creationId="{C94D693D-87C1-6045-DE99-97BDFBD7D330}"/>
          </ac:spMkLst>
        </pc:spChg>
        <pc:spChg chg="add">
          <ac:chgData name="Wahid, Khan" userId="57e0d743-dd2e-4d87-b1f5-d958f0795e01" providerId="ADAL" clId="{2D52E118-AF70-4DF1-9688-70372AC05C5D}" dt="2024-10-30T17:40:06.092" v="78"/>
          <ac:spMkLst>
            <pc:docMk/>
            <pc:sldMk cId="1793071475" sldId="266"/>
            <ac:spMk id="7" creationId="{001AFDD8-C38B-3E7E-0A00-15779B3C6E13}"/>
          </ac:spMkLst>
        </pc:spChg>
        <pc:spChg chg="del mod">
          <ac:chgData name="Wahid, Khan" userId="57e0d743-dd2e-4d87-b1f5-d958f0795e01" providerId="ADAL" clId="{2D52E118-AF70-4DF1-9688-70372AC05C5D}" dt="2024-10-30T17:30:58.556" v="61" actId="478"/>
          <ac:spMkLst>
            <pc:docMk/>
            <pc:sldMk cId="1793071475" sldId="266"/>
            <ac:spMk id="14" creationId="{1BD4D0DA-4908-9EDA-63AA-C0C5DCDB8FB4}"/>
          </ac:spMkLst>
        </pc:spChg>
        <pc:spChg chg="mod">
          <ac:chgData name="Wahid, Khan" userId="57e0d743-dd2e-4d87-b1f5-d958f0795e01" providerId="ADAL" clId="{2D52E118-AF70-4DF1-9688-70372AC05C5D}" dt="2024-10-30T17:32:11.037" v="74" actId="14100"/>
          <ac:spMkLst>
            <pc:docMk/>
            <pc:sldMk cId="1793071475" sldId="266"/>
            <ac:spMk id="15" creationId="{329E9120-0FC7-EBAD-7A62-585D43A65E9A}"/>
          </ac:spMkLst>
        </pc:spChg>
        <pc:spChg chg="del">
          <ac:chgData name="Wahid, Khan" userId="57e0d743-dd2e-4d87-b1f5-d958f0795e01" providerId="ADAL" clId="{2D52E118-AF70-4DF1-9688-70372AC05C5D}" dt="2024-10-30T17:28:40.403" v="4" actId="478"/>
          <ac:spMkLst>
            <pc:docMk/>
            <pc:sldMk cId="1793071475" sldId="266"/>
            <ac:spMk id="18" creationId="{9B11D140-CC1F-E7D6-5DCC-1E880B49D24D}"/>
          </ac:spMkLst>
        </pc:spChg>
        <pc:spChg chg="add del">
          <ac:chgData name="Wahid, Khan" userId="57e0d743-dd2e-4d87-b1f5-d958f0795e01" providerId="ADAL" clId="{2D52E118-AF70-4DF1-9688-70372AC05C5D}" dt="2024-10-30T17:40:15.705" v="81" actId="22"/>
          <ac:spMkLst>
            <pc:docMk/>
            <pc:sldMk cId="1793071475" sldId="266"/>
            <ac:spMk id="20" creationId="{C831F931-D1DA-BB40-DF63-3AF924404E70}"/>
          </ac:spMkLst>
        </pc:spChg>
        <pc:spChg chg="mod">
          <ac:chgData name="Wahid, Khan" userId="57e0d743-dd2e-4d87-b1f5-d958f0795e01" providerId="ADAL" clId="{2D52E118-AF70-4DF1-9688-70372AC05C5D}" dt="2024-10-30T17:34:16.166" v="77" actId="1076"/>
          <ac:spMkLst>
            <pc:docMk/>
            <pc:sldMk cId="1793071475" sldId="266"/>
            <ac:spMk id="27" creationId="{DA8F0B8A-A9A3-B59A-558E-54D6DE88A7FC}"/>
          </ac:spMkLst>
        </pc:spChg>
        <pc:picChg chg="mod">
          <ac:chgData name="Wahid, Khan" userId="57e0d743-dd2e-4d87-b1f5-d958f0795e01" providerId="ADAL" clId="{2D52E118-AF70-4DF1-9688-70372AC05C5D}" dt="2024-10-30T17:31:37.561" v="72" actId="14100"/>
          <ac:picMkLst>
            <pc:docMk/>
            <pc:sldMk cId="1793071475" sldId="266"/>
            <ac:picMk id="4" creationId="{08F1E588-C8AD-2F16-C7BF-D999A553BABC}"/>
          </ac:picMkLst>
        </pc:picChg>
        <pc:picChg chg="del mod">
          <ac:chgData name="Wahid, Khan" userId="57e0d743-dd2e-4d87-b1f5-d958f0795e01" providerId="ADAL" clId="{2D52E118-AF70-4DF1-9688-70372AC05C5D}" dt="2024-10-30T17:30:11.907" v="54" actId="478"/>
          <ac:picMkLst>
            <pc:docMk/>
            <pc:sldMk cId="1793071475" sldId="266"/>
            <ac:picMk id="5" creationId="{BEDDD6CF-4612-F329-7D10-61F10A1A323D}"/>
          </ac:picMkLst>
        </pc:picChg>
        <pc:picChg chg="mod">
          <ac:chgData name="Wahid, Khan" userId="57e0d743-dd2e-4d87-b1f5-d958f0795e01" providerId="ADAL" clId="{2D52E118-AF70-4DF1-9688-70372AC05C5D}" dt="2024-10-30T17:32:30.487" v="76" actId="1076"/>
          <ac:picMkLst>
            <pc:docMk/>
            <pc:sldMk cId="1793071475" sldId="266"/>
            <ac:picMk id="10" creationId="{3AFE7B5C-9C70-3766-ED74-7BBFE87FCA1D}"/>
          </ac:picMkLst>
        </pc:picChg>
        <pc:picChg chg="mod">
          <ac:chgData name="Wahid, Khan" userId="57e0d743-dd2e-4d87-b1f5-d958f0795e01" providerId="ADAL" clId="{2D52E118-AF70-4DF1-9688-70372AC05C5D}" dt="2024-10-30T17:31:28.475" v="68" actId="1038"/>
          <ac:picMkLst>
            <pc:docMk/>
            <pc:sldMk cId="1793071475" sldId="266"/>
            <ac:picMk id="17" creationId="{CA8A94BA-8AC9-77B7-1698-6B8E8C11ADBE}"/>
          </ac:picMkLst>
        </pc:picChg>
        <pc:picChg chg="add del">
          <ac:chgData name="Wahid, Khan" userId="57e0d743-dd2e-4d87-b1f5-d958f0795e01" providerId="ADAL" clId="{2D52E118-AF70-4DF1-9688-70372AC05C5D}" dt="2024-10-30T17:49:42.116" v="95" actId="21"/>
          <ac:picMkLst>
            <pc:docMk/>
            <pc:sldMk cId="1793071475" sldId="266"/>
            <ac:picMk id="28" creationId="{2186317F-7E24-553B-D0BC-39613A702A20}"/>
          </ac:picMkLst>
        </pc:picChg>
      </pc:sldChg>
      <pc:sldChg chg="addSp delSp modSp new add del mod setBg">
        <pc:chgData name="Wahid, Khan" userId="57e0d743-dd2e-4d87-b1f5-d958f0795e01" providerId="ADAL" clId="{2D52E118-AF70-4DF1-9688-70372AC05C5D}" dt="2024-10-30T19:15:52.886" v="865" actId="1076"/>
        <pc:sldMkLst>
          <pc:docMk/>
          <pc:sldMk cId="37580579" sldId="267"/>
        </pc:sldMkLst>
        <pc:spChg chg="del">
          <ac:chgData name="Wahid, Khan" userId="57e0d743-dd2e-4d87-b1f5-d958f0795e01" providerId="ADAL" clId="{2D52E118-AF70-4DF1-9688-70372AC05C5D}" dt="2024-10-30T17:48:23.378" v="83" actId="478"/>
          <ac:spMkLst>
            <pc:docMk/>
            <pc:sldMk cId="37580579" sldId="267"/>
            <ac:spMk id="2" creationId="{4DFA5BEF-8B5E-5FB4-F3B9-910573793959}"/>
          </ac:spMkLst>
        </pc:spChg>
        <pc:spChg chg="del">
          <ac:chgData name="Wahid, Khan" userId="57e0d743-dd2e-4d87-b1f5-d958f0795e01" providerId="ADAL" clId="{2D52E118-AF70-4DF1-9688-70372AC05C5D}" dt="2024-10-30T17:48:25.473" v="84" actId="478"/>
          <ac:spMkLst>
            <pc:docMk/>
            <pc:sldMk cId="37580579" sldId="267"/>
            <ac:spMk id="3" creationId="{D5B8C2D5-CEE8-9CB5-0316-3F96A4A1CF8D}"/>
          </ac:spMkLst>
        </pc:spChg>
        <pc:spChg chg="add mod">
          <ac:chgData name="Wahid, Khan" userId="57e0d743-dd2e-4d87-b1f5-d958f0795e01" providerId="ADAL" clId="{2D52E118-AF70-4DF1-9688-70372AC05C5D}" dt="2024-10-30T18:39:31.648" v="725" actId="1076"/>
          <ac:spMkLst>
            <pc:docMk/>
            <pc:sldMk cId="37580579" sldId="267"/>
            <ac:spMk id="8" creationId="{A2CDF8E3-E341-7D01-83BF-9D2A3495AD8B}"/>
          </ac:spMkLst>
        </pc:spChg>
        <pc:spChg chg="add del mod">
          <ac:chgData name="Wahid, Khan" userId="57e0d743-dd2e-4d87-b1f5-d958f0795e01" providerId="ADAL" clId="{2D52E118-AF70-4DF1-9688-70372AC05C5D}" dt="2024-10-30T18:44:35.156" v="753" actId="113"/>
          <ac:spMkLst>
            <pc:docMk/>
            <pc:sldMk cId="37580579" sldId="267"/>
            <ac:spMk id="9" creationId="{8C656540-DDB5-18EB-6AE0-135B41B81B2B}"/>
          </ac:spMkLst>
        </pc:spChg>
        <pc:spChg chg="add mod">
          <ac:chgData name="Wahid, Khan" userId="57e0d743-dd2e-4d87-b1f5-d958f0795e01" providerId="ADAL" clId="{2D52E118-AF70-4DF1-9688-70372AC05C5D}" dt="2024-10-30T17:53:36.594" v="143"/>
          <ac:spMkLst>
            <pc:docMk/>
            <pc:sldMk cId="37580579" sldId="267"/>
            <ac:spMk id="10" creationId="{DEBB6056-7578-2DF4-83C6-F300C70D2366}"/>
          </ac:spMkLst>
        </pc:spChg>
        <pc:spChg chg="add del mod">
          <ac:chgData name="Wahid, Khan" userId="57e0d743-dd2e-4d87-b1f5-d958f0795e01" providerId="ADAL" clId="{2D52E118-AF70-4DF1-9688-70372AC05C5D}" dt="2024-10-30T18:17:33.296" v="369" actId="478"/>
          <ac:spMkLst>
            <pc:docMk/>
            <pc:sldMk cId="37580579" sldId="267"/>
            <ac:spMk id="16" creationId="{3A4F01F5-F651-7A8C-FA31-0C537E8F9EB5}"/>
          </ac:spMkLst>
        </pc:spChg>
        <pc:spChg chg="add del mod">
          <ac:chgData name="Wahid, Khan" userId="57e0d743-dd2e-4d87-b1f5-d958f0795e01" providerId="ADAL" clId="{2D52E118-AF70-4DF1-9688-70372AC05C5D}" dt="2024-10-30T18:15:42.446" v="349" actId="11529"/>
          <ac:spMkLst>
            <pc:docMk/>
            <pc:sldMk cId="37580579" sldId="267"/>
            <ac:spMk id="22" creationId="{9139B921-5FF2-6D73-73D2-32C585AD2D40}"/>
          </ac:spMkLst>
        </pc:spChg>
        <pc:spChg chg="add mod">
          <ac:chgData name="Wahid, Khan" userId="57e0d743-dd2e-4d87-b1f5-d958f0795e01" providerId="ADAL" clId="{2D52E118-AF70-4DF1-9688-70372AC05C5D}" dt="2024-10-30T18:40:01.642" v="729" actId="1076"/>
          <ac:spMkLst>
            <pc:docMk/>
            <pc:sldMk cId="37580579" sldId="267"/>
            <ac:spMk id="24" creationId="{253C7345-17E0-8B1D-0E1B-7C24EC26B598}"/>
          </ac:spMkLst>
        </pc:spChg>
        <pc:spChg chg="add del mod">
          <ac:chgData name="Wahid, Khan" userId="57e0d743-dd2e-4d87-b1f5-d958f0795e01" providerId="ADAL" clId="{2D52E118-AF70-4DF1-9688-70372AC05C5D}" dt="2024-10-30T18:19:44.640" v="430" actId="478"/>
          <ac:spMkLst>
            <pc:docMk/>
            <pc:sldMk cId="37580579" sldId="267"/>
            <ac:spMk id="25" creationId="{356BCE71-2478-8154-EB45-4049B9B1FC45}"/>
          </ac:spMkLst>
        </pc:spChg>
        <pc:spChg chg="add mod">
          <ac:chgData name="Wahid, Khan" userId="57e0d743-dd2e-4d87-b1f5-d958f0795e01" providerId="ADAL" clId="{2D52E118-AF70-4DF1-9688-70372AC05C5D}" dt="2024-10-30T19:13:16.808" v="826" actId="1076"/>
          <ac:spMkLst>
            <pc:docMk/>
            <pc:sldMk cId="37580579" sldId="267"/>
            <ac:spMk id="26" creationId="{2641E341-F0A6-955C-180F-B4D13C917EE6}"/>
          </ac:spMkLst>
        </pc:spChg>
        <pc:spChg chg="add del mod">
          <ac:chgData name="Wahid, Khan" userId="57e0d743-dd2e-4d87-b1f5-d958f0795e01" providerId="ADAL" clId="{2D52E118-AF70-4DF1-9688-70372AC05C5D}" dt="2024-10-30T18:20:09.824" v="452" actId="478"/>
          <ac:spMkLst>
            <pc:docMk/>
            <pc:sldMk cId="37580579" sldId="267"/>
            <ac:spMk id="27" creationId="{AD54AF48-A8FB-9F39-E62F-25695DE3CEAB}"/>
          </ac:spMkLst>
        </pc:spChg>
        <pc:spChg chg="add mod">
          <ac:chgData name="Wahid, Khan" userId="57e0d743-dd2e-4d87-b1f5-d958f0795e01" providerId="ADAL" clId="{2D52E118-AF70-4DF1-9688-70372AC05C5D}" dt="2024-10-30T19:13:02.943" v="821" actId="14100"/>
          <ac:spMkLst>
            <pc:docMk/>
            <pc:sldMk cId="37580579" sldId="267"/>
            <ac:spMk id="34" creationId="{CFC0F9C6-137E-DE99-55FF-3AC40DA2AA3C}"/>
          </ac:spMkLst>
        </pc:spChg>
        <pc:spChg chg="add mod">
          <ac:chgData name="Wahid, Khan" userId="57e0d743-dd2e-4d87-b1f5-d958f0795e01" providerId="ADAL" clId="{2D52E118-AF70-4DF1-9688-70372AC05C5D}" dt="2024-10-30T18:33:16.544" v="691" actId="1037"/>
          <ac:spMkLst>
            <pc:docMk/>
            <pc:sldMk cId="37580579" sldId="267"/>
            <ac:spMk id="35" creationId="{6BB84AFB-5BD4-4F61-4D1B-25EA0185F844}"/>
          </ac:spMkLst>
        </pc:spChg>
        <pc:spChg chg="add mod">
          <ac:chgData name="Wahid, Khan" userId="57e0d743-dd2e-4d87-b1f5-d958f0795e01" providerId="ADAL" clId="{2D52E118-AF70-4DF1-9688-70372AC05C5D}" dt="2024-10-30T18:42:53.832" v="751" actId="14100"/>
          <ac:spMkLst>
            <pc:docMk/>
            <pc:sldMk cId="37580579" sldId="267"/>
            <ac:spMk id="36" creationId="{D7CA7D80-21C5-7DE6-E793-5D496CC77B71}"/>
          </ac:spMkLst>
        </pc:spChg>
        <pc:spChg chg="add mod">
          <ac:chgData name="Wahid, Khan" userId="57e0d743-dd2e-4d87-b1f5-d958f0795e01" providerId="ADAL" clId="{2D52E118-AF70-4DF1-9688-70372AC05C5D}" dt="2024-10-30T18:30:43.243" v="642" actId="14100"/>
          <ac:spMkLst>
            <pc:docMk/>
            <pc:sldMk cId="37580579" sldId="267"/>
            <ac:spMk id="37" creationId="{BD8F9EC0-2351-198E-0E4D-A2D57FF6A00B}"/>
          </ac:spMkLst>
        </pc:spChg>
        <pc:picChg chg="add mod modCrop">
          <ac:chgData name="Wahid, Khan" userId="57e0d743-dd2e-4d87-b1f5-d958f0795e01" providerId="ADAL" clId="{2D52E118-AF70-4DF1-9688-70372AC05C5D}" dt="2024-10-30T19:14:50.877" v="857" actId="1036"/>
          <ac:picMkLst>
            <pc:docMk/>
            <pc:sldMk cId="37580579" sldId="267"/>
            <ac:picMk id="2" creationId="{B05834C0-9E83-860C-8442-54FECCED060E}"/>
          </ac:picMkLst>
        </pc:picChg>
        <pc:picChg chg="add del mod">
          <ac:chgData name="Wahid, Khan" userId="57e0d743-dd2e-4d87-b1f5-d958f0795e01" providerId="ADAL" clId="{2D52E118-AF70-4DF1-9688-70372AC05C5D}" dt="2024-10-30T18:33:27.708" v="704" actId="478"/>
          <ac:picMkLst>
            <pc:docMk/>
            <pc:sldMk cId="37580579" sldId="267"/>
            <ac:picMk id="5" creationId="{0C32866F-A6F0-645F-F64E-46C1EBF8F13C}"/>
          </ac:picMkLst>
        </pc:picChg>
        <pc:picChg chg="add del mod">
          <ac:chgData name="Wahid, Khan" userId="57e0d743-dd2e-4d87-b1f5-d958f0795e01" providerId="ADAL" clId="{2D52E118-AF70-4DF1-9688-70372AC05C5D}" dt="2024-10-30T17:51:21.396" v="123" actId="478"/>
          <ac:picMkLst>
            <pc:docMk/>
            <pc:sldMk cId="37580579" sldId="267"/>
            <ac:picMk id="6" creationId="{81C7BD6E-14D6-A440-3D0F-275E904C1787}"/>
          </ac:picMkLst>
        </pc:picChg>
        <pc:picChg chg="add del mod">
          <ac:chgData name="Wahid, Khan" userId="57e0d743-dd2e-4d87-b1f5-d958f0795e01" providerId="ADAL" clId="{2D52E118-AF70-4DF1-9688-70372AC05C5D}" dt="2024-10-30T18:29:45.421" v="630" actId="478"/>
          <ac:picMkLst>
            <pc:docMk/>
            <pc:sldMk cId="37580579" sldId="267"/>
            <ac:picMk id="7" creationId="{5D4F4A86-5A21-16EB-9EB1-15CF388D5347}"/>
          </ac:picMkLst>
        </pc:picChg>
        <pc:picChg chg="add mod">
          <ac:chgData name="Wahid, Khan" userId="57e0d743-dd2e-4d87-b1f5-d958f0795e01" providerId="ADAL" clId="{2D52E118-AF70-4DF1-9688-70372AC05C5D}" dt="2024-10-30T17:53:36.594" v="143"/>
          <ac:picMkLst>
            <pc:docMk/>
            <pc:sldMk cId="37580579" sldId="267"/>
            <ac:picMk id="11" creationId="{6B2E52A4-3A3E-F62A-0DD5-81DB4A47EE53}"/>
          </ac:picMkLst>
        </pc:picChg>
        <pc:picChg chg="add mod">
          <ac:chgData name="Wahid, Khan" userId="57e0d743-dd2e-4d87-b1f5-d958f0795e01" providerId="ADAL" clId="{2D52E118-AF70-4DF1-9688-70372AC05C5D}" dt="2024-10-30T17:53:36.594" v="143"/>
          <ac:picMkLst>
            <pc:docMk/>
            <pc:sldMk cId="37580579" sldId="267"/>
            <ac:picMk id="12" creationId="{CFF908ED-8F53-288E-408A-A46F7E281C19}"/>
          </ac:picMkLst>
        </pc:picChg>
        <pc:picChg chg="add mod ord">
          <ac:chgData name="Wahid, Khan" userId="57e0d743-dd2e-4d87-b1f5-d958f0795e01" providerId="ADAL" clId="{2D52E118-AF70-4DF1-9688-70372AC05C5D}" dt="2024-10-30T19:15:52.886" v="865" actId="1076"/>
          <ac:picMkLst>
            <pc:docMk/>
            <pc:sldMk cId="37580579" sldId="267"/>
            <ac:picMk id="13" creationId="{9EAB8004-9BB1-43BF-4711-197681880435}"/>
          </ac:picMkLst>
        </pc:picChg>
        <pc:picChg chg="add del mod">
          <ac:chgData name="Wahid, Khan" userId="57e0d743-dd2e-4d87-b1f5-d958f0795e01" providerId="ADAL" clId="{2D52E118-AF70-4DF1-9688-70372AC05C5D}" dt="2024-10-30T18:03:17.250" v="193" actId="478"/>
          <ac:picMkLst>
            <pc:docMk/>
            <pc:sldMk cId="37580579" sldId="267"/>
            <ac:picMk id="14" creationId="{6485A183-87BC-9057-D6C5-D2309F47BAB0}"/>
          </ac:picMkLst>
        </pc:picChg>
        <pc:picChg chg="add">
          <ac:chgData name="Wahid, Khan" userId="57e0d743-dd2e-4d87-b1f5-d958f0795e01" providerId="ADAL" clId="{2D52E118-AF70-4DF1-9688-70372AC05C5D}" dt="2024-10-30T18:00:28.827" v="174"/>
          <ac:picMkLst>
            <pc:docMk/>
            <pc:sldMk cId="37580579" sldId="267"/>
            <ac:picMk id="15" creationId="{F24D39C2-4922-C673-3EF4-25EECA43A0E4}"/>
          </ac:picMkLst>
        </pc:picChg>
        <pc:picChg chg="add del mod">
          <ac:chgData name="Wahid, Khan" userId="57e0d743-dd2e-4d87-b1f5-d958f0795e01" providerId="ADAL" clId="{2D52E118-AF70-4DF1-9688-70372AC05C5D}" dt="2024-10-30T18:12:52.817" v="287" actId="478"/>
          <ac:picMkLst>
            <pc:docMk/>
            <pc:sldMk cId="37580579" sldId="267"/>
            <ac:picMk id="17" creationId="{1C0A2C73-F6FA-E773-5C60-C0F36AB22408}"/>
          </ac:picMkLst>
        </pc:picChg>
        <pc:picChg chg="add del mod">
          <ac:chgData name="Wahid, Khan" userId="57e0d743-dd2e-4d87-b1f5-d958f0795e01" providerId="ADAL" clId="{2D52E118-AF70-4DF1-9688-70372AC05C5D}" dt="2024-10-30T18:12:50.639" v="286" actId="478"/>
          <ac:picMkLst>
            <pc:docMk/>
            <pc:sldMk cId="37580579" sldId="267"/>
            <ac:picMk id="19" creationId="{7849D3AA-DEDD-4CDC-A014-9EA97AD19CD6}"/>
          </ac:picMkLst>
        </pc:picChg>
        <pc:picChg chg="add mod">
          <ac:chgData name="Wahid, Khan" userId="57e0d743-dd2e-4d87-b1f5-d958f0795e01" providerId="ADAL" clId="{2D52E118-AF70-4DF1-9688-70372AC05C5D}" dt="2024-10-30T18:43:21.797" v="752" actId="1076"/>
          <ac:picMkLst>
            <pc:docMk/>
            <pc:sldMk cId="37580579" sldId="267"/>
            <ac:picMk id="21" creationId="{E2950BAD-94F5-823E-527B-F65BFAD5A02C}"/>
          </ac:picMkLst>
        </pc:picChg>
        <pc:picChg chg="add mod">
          <ac:chgData name="Wahid, Khan" userId="57e0d743-dd2e-4d87-b1f5-d958f0795e01" providerId="ADAL" clId="{2D52E118-AF70-4DF1-9688-70372AC05C5D}" dt="2024-10-30T18:15:39.377" v="343" actId="14100"/>
          <ac:picMkLst>
            <pc:docMk/>
            <pc:sldMk cId="37580579" sldId="267"/>
            <ac:picMk id="23" creationId="{693CC948-320F-52E8-43B6-2ABC08116E9B}"/>
          </ac:picMkLst>
        </pc:picChg>
        <pc:picChg chg="add del mod">
          <ac:chgData name="Wahid, Khan" userId="57e0d743-dd2e-4d87-b1f5-d958f0795e01" providerId="ADAL" clId="{2D52E118-AF70-4DF1-9688-70372AC05C5D}" dt="2024-10-30T18:42:04.511" v="740" actId="478"/>
          <ac:picMkLst>
            <pc:docMk/>
            <pc:sldMk cId="37580579" sldId="267"/>
            <ac:picMk id="45" creationId="{6DE081D6-EB70-D15B-9FE4-3C12DAFFC7C9}"/>
          </ac:picMkLst>
        </pc:picChg>
        <pc:cxnChg chg="add del mod">
          <ac:chgData name="Wahid, Khan" userId="57e0d743-dd2e-4d87-b1f5-d958f0795e01" providerId="ADAL" clId="{2D52E118-AF70-4DF1-9688-70372AC05C5D}" dt="2024-10-30T18:20:27.774" v="456" actId="478"/>
          <ac:cxnSpMkLst>
            <pc:docMk/>
            <pc:sldMk cId="37580579" sldId="267"/>
            <ac:cxnSpMk id="29" creationId="{AC6C1848-C240-4563-83D0-EA8C7A87C337}"/>
          </ac:cxnSpMkLst>
        </pc:cxnChg>
        <pc:cxnChg chg="add mod ord">
          <ac:chgData name="Wahid, Khan" userId="57e0d743-dd2e-4d87-b1f5-d958f0795e01" providerId="ADAL" clId="{2D52E118-AF70-4DF1-9688-70372AC05C5D}" dt="2024-10-30T19:13:05.931" v="825" actId="1035"/>
          <ac:cxnSpMkLst>
            <pc:docMk/>
            <pc:sldMk cId="37580579" sldId="267"/>
            <ac:cxnSpMk id="32" creationId="{34FEBEDA-600F-9735-C966-76D216A00972}"/>
          </ac:cxnSpMkLst>
        </pc:cxnChg>
        <pc:cxnChg chg="add mod">
          <ac:chgData name="Wahid, Khan" userId="57e0d743-dd2e-4d87-b1f5-d958f0795e01" providerId="ADAL" clId="{2D52E118-AF70-4DF1-9688-70372AC05C5D}" dt="2024-10-30T18:42:30.066" v="747" actId="1037"/>
          <ac:cxnSpMkLst>
            <pc:docMk/>
            <pc:sldMk cId="37580579" sldId="267"/>
            <ac:cxnSpMk id="38" creationId="{834DCD38-65BB-A72E-97B7-802DC5DD832E}"/>
          </ac:cxnSpMkLst>
        </pc:cxnChg>
        <pc:cxnChg chg="add mod">
          <ac:chgData name="Wahid, Khan" userId="57e0d743-dd2e-4d87-b1f5-d958f0795e01" providerId="ADAL" clId="{2D52E118-AF70-4DF1-9688-70372AC05C5D}" dt="2024-10-30T18:33:16.544" v="691" actId="1037"/>
          <ac:cxnSpMkLst>
            <pc:docMk/>
            <pc:sldMk cId="37580579" sldId="267"/>
            <ac:cxnSpMk id="44" creationId="{527127BE-EB47-1399-63CE-BF79AF65630D}"/>
          </ac:cxnSpMkLst>
        </pc:cxnChg>
      </pc:sldChg>
      <pc:sldChg chg="del">
        <pc:chgData name="Wahid, Khan" userId="57e0d743-dd2e-4d87-b1f5-d958f0795e01" providerId="ADAL" clId="{2D52E118-AF70-4DF1-9688-70372AC05C5D}" dt="2024-10-30T17:28:18.254" v="0" actId="47"/>
        <pc:sldMkLst>
          <pc:docMk/>
          <pc:sldMk cId="3226444827" sldId="268"/>
        </pc:sldMkLst>
      </pc:sldChg>
      <pc:sldChg chg="del">
        <pc:chgData name="Wahid, Khan" userId="57e0d743-dd2e-4d87-b1f5-d958f0795e01" providerId="ADAL" clId="{2D52E118-AF70-4DF1-9688-70372AC05C5D}" dt="2024-10-30T17:28:26.529" v="1" actId="47"/>
        <pc:sldMkLst>
          <pc:docMk/>
          <pc:sldMk cId="1030010730" sldId="269"/>
        </pc:sldMkLst>
      </pc:sldChg>
      <pc:sldChg chg="del">
        <pc:chgData name="Wahid, Khan" userId="57e0d743-dd2e-4d87-b1f5-d958f0795e01" providerId="ADAL" clId="{2D52E118-AF70-4DF1-9688-70372AC05C5D}" dt="2024-10-30T17:28:28.024" v="2" actId="47"/>
        <pc:sldMkLst>
          <pc:docMk/>
          <pc:sldMk cId="2061398926" sldId="270"/>
        </pc:sldMkLst>
      </pc:sldChg>
      <pc:sldMasterChg chg="delSp mod modSldLayout">
        <pc:chgData name="Wahid, Khan" userId="57e0d743-dd2e-4d87-b1f5-d958f0795e01" providerId="ADAL" clId="{2D52E118-AF70-4DF1-9688-70372AC05C5D}" dt="2024-10-30T18:38:43.096" v="724" actId="14100"/>
        <pc:sldMasterMkLst>
          <pc:docMk/>
          <pc:sldMasterMk cId="76382264" sldId="2147483894"/>
        </pc:sldMasterMkLst>
        <pc:cxnChg chg="del">
          <ac:chgData name="Wahid, Khan" userId="57e0d743-dd2e-4d87-b1f5-d958f0795e01" providerId="ADAL" clId="{2D52E118-AF70-4DF1-9688-70372AC05C5D}" dt="2024-10-30T17:48:42.847" v="85" actId="478"/>
          <ac:cxnSpMkLst>
            <pc:docMk/>
            <pc:sldMasterMk cId="76382264" sldId="2147483894"/>
            <ac:cxnSpMk id="7" creationId="{00000000-0000-0000-0000-000000000000}"/>
          </ac:cxnSpMkLst>
        </pc:cxnChg>
        <pc:sldLayoutChg chg="addSp modSp mod">
          <pc:chgData name="Wahid, Khan" userId="57e0d743-dd2e-4d87-b1f5-d958f0795e01" providerId="ADAL" clId="{2D52E118-AF70-4DF1-9688-70372AC05C5D}" dt="2024-10-30T18:38:43.096" v="724" actId="14100"/>
          <pc:sldLayoutMkLst>
            <pc:docMk/>
            <pc:sldMasterMk cId="76382264" sldId="2147483894"/>
            <pc:sldLayoutMk cId="3924483717" sldId="2147483896"/>
          </pc:sldLayoutMkLst>
          <pc:picChg chg="add mod">
            <ac:chgData name="Wahid, Khan" userId="57e0d743-dd2e-4d87-b1f5-d958f0795e01" providerId="ADAL" clId="{2D52E118-AF70-4DF1-9688-70372AC05C5D}" dt="2024-10-30T18:38:43.096" v="724" actId="14100"/>
            <ac:picMkLst>
              <pc:docMk/>
              <pc:sldMasterMk cId="76382264" sldId="2147483894"/>
              <pc:sldLayoutMk cId="3924483717" sldId="2147483896"/>
              <ac:picMk id="8" creationId="{73834087-66E3-16A4-6E03-9CA5BA71D9E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3960D-04F2-7D41-AACF-5DF2909ECC4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F1F95-9F91-8A45-AAAA-F349B25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FD9CE9-1E6D-354E-8E39-CDC1F79FE95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1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1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white rectangular frame with a gold ribbon&#10;&#10;Description automatically generated">
            <a:extLst>
              <a:ext uri="{FF2B5EF4-FFF2-40B4-BE49-F238E27FC236}">
                <a16:creationId xmlns:a16="http://schemas.microsoft.com/office/drawing/2014/main" id="{73834087-66E3-16A4-6E03-9CA5BA71D9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8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19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2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8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4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FD9CE9-1E6D-354E-8E39-CDC1F79FE95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CDF8E3-E341-7D01-83BF-9D2A3495AD8B}"/>
              </a:ext>
            </a:extLst>
          </p:cNvPr>
          <p:cNvSpPr/>
          <p:nvPr/>
        </p:nvSpPr>
        <p:spPr>
          <a:xfrm>
            <a:off x="2482127" y="880776"/>
            <a:ext cx="4166302" cy="113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CERTIFICATE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APPRECIATION</a:t>
            </a:r>
          </a:p>
        </p:txBody>
      </p:sp>
      <p:sp>
        <p:nvSpPr>
          <p:cNvPr id="9" name="Google Shape;160;g2f344168b28_1_75">
            <a:extLst>
              <a:ext uri="{FF2B5EF4-FFF2-40B4-BE49-F238E27FC236}">
                <a16:creationId xmlns:a16="http://schemas.microsoft.com/office/drawing/2014/main" id="{8C656540-DDB5-18EB-6AE0-135B41B81B2B}"/>
              </a:ext>
            </a:extLst>
          </p:cNvPr>
          <p:cNvSpPr/>
          <p:nvPr/>
        </p:nvSpPr>
        <p:spPr>
          <a:xfrm>
            <a:off x="4572002" y="5874885"/>
            <a:ext cx="3919817" cy="294310"/>
          </a:xfrm>
          <a:prstGeom prst="rect">
            <a:avLst/>
          </a:prstGeom>
          <a:solidFill>
            <a:schemeClr val="bg1">
              <a:lumMod val="75000"/>
              <a:alpha val="2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3200"/>
            </a:pPr>
            <a:r>
              <a:rPr lang="as-IN" sz="1100" b="1" dirty="0">
                <a:solidFill>
                  <a:schemeClr val="dk1"/>
                </a:solidFill>
              </a:rPr>
              <a:t>বাংলাদেশী কমিউনিটি এ্যসোসিয়েশন অব সাসকাচুয়ান</a:t>
            </a:r>
          </a:p>
        </p:txBody>
      </p:sp>
      <p:pic>
        <p:nvPicPr>
          <p:cNvPr id="21" name="Picture 20" descr="A green and red flag&#10;&#10;Description automatically generated">
            <a:extLst>
              <a:ext uri="{FF2B5EF4-FFF2-40B4-BE49-F238E27FC236}">
                <a16:creationId xmlns:a16="http://schemas.microsoft.com/office/drawing/2014/main" id="{E2950BAD-94F5-823E-527B-F65BFAD5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6" y="892230"/>
            <a:ext cx="1010715" cy="1306673"/>
          </a:xfrm>
          <a:prstGeom prst="rect">
            <a:avLst/>
          </a:prstGeom>
        </p:spPr>
      </p:pic>
      <p:pic>
        <p:nvPicPr>
          <p:cNvPr id="13" name="Picture 12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9EAB8004-9BB1-43BF-4711-197681880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82" y="5068124"/>
            <a:ext cx="909312" cy="51240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53C7345-17E0-8B1D-0E1B-7C24EC26B598}"/>
              </a:ext>
            </a:extLst>
          </p:cNvPr>
          <p:cNvSpPr/>
          <p:nvPr/>
        </p:nvSpPr>
        <p:spPr>
          <a:xfrm>
            <a:off x="2699496" y="2198901"/>
            <a:ext cx="3825689" cy="33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  <a:ea typeface="Noteworthy Light" panose="02000400000000000000" pitchFamily="2" charset="77"/>
                <a:cs typeface="Arial" panose="020B0604020202020204" pitchFamily="34" charset="0"/>
              </a:rPr>
              <a:t>This certificate is presented to: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41E341-F0A6-955C-180F-B4D13C917EE6}"/>
              </a:ext>
            </a:extLst>
          </p:cNvPr>
          <p:cNvSpPr/>
          <p:nvPr/>
        </p:nvSpPr>
        <p:spPr>
          <a:xfrm>
            <a:off x="1425389" y="3651851"/>
            <a:ext cx="6488206" cy="80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ptos" panose="020B0004020202020204" pitchFamily="34" charset="0"/>
                <a:ea typeface="Noteworthy Light" panose="02000400000000000000" pitchFamily="2" charset="77"/>
                <a:cs typeface="Arial" panose="020B0604020202020204" pitchFamily="34" charset="0"/>
              </a:rPr>
              <a:t>In recognition of your bravery and sacrifice for the motherland during The Bangladesh Liberation War in 1971.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C0F9C6-137E-DE99-55FF-3AC40DA2AA3C}"/>
              </a:ext>
            </a:extLst>
          </p:cNvPr>
          <p:cNvSpPr/>
          <p:nvPr/>
        </p:nvSpPr>
        <p:spPr>
          <a:xfrm>
            <a:off x="2010082" y="2688592"/>
            <a:ext cx="5328101" cy="80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Script" panose="030B0504020000000003" pitchFamily="66" charset="0"/>
                <a:ea typeface="Noteworthy Light" panose="02000400000000000000" pitchFamily="2" charset="77"/>
                <a:cs typeface="Script MT Bold" panose="020F0502020204030204" pitchFamily="34" charset="0"/>
              </a:rPr>
              <a:t>My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FEBEDA-600F-9735-C966-76D216A00972}"/>
              </a:ext>
            </a:extLst>
          </p:cNvPr>
          <p:cNvCxnSpPr>
            <a:cxnSpLocks/>
          </p:cNvCxnSpPr>
          <p:nvPr/>
        </p:nvCxnSpPr>
        <p:spPr>
          <a:xfrm flipH="1">
            <a:off x="2212044" y="3590368"/>
            <a:ext cx="492417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BB84AFB-5BD4-4F61-4D1B-25EA0185F844}"/>
              </a:ext>
            </a:extLst>
          </p:cNvPr>
          <p:cNvSpPr/>
          <p:nvPr/>
        </p:nvSpPr>
        <p:spPr>
          <a:xfrm>
            <a:off x="1586055" y="5351624"/>
            <a:ext cx="1964671" cy="457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  <a:latin typeface="Aptos" panose="020B0004020202020204" pitchFamily="34" charset="0"/>
              <a:ea typeface="Noteworthy Light" panose="02000400000000000000" pitchFamily="2" charset="77"/>
              <a:cs typeface="APPLE CHANCERY" panose="03020702040506060504" pitchFamily="66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CA7D80-21C5-7DE6-E793-5D496CC77B71}"/>
              </a:ext>
            </a:extLst>
          </p:cNvPr>
          <p:cNvSpPr/>
          <p:nvPr/>
        </p:nvSpPr>
        <p:spPr>
          <a:xfrm>
            <a:off x="5425889" y="5351624"/>
            <a:ext cx="2179127" cy="457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ptos" panose="020B0004020202020204" pitchFamily="34" charset="0"/>
                <a:ea typeface="Noteworthy Light" panose="02000400000000000000" pitchFamily="2" charset="77"/>
                <a:cs typeface="APPLE CHANCERY" panose="03020702040506060504" pitchFamily="66" charset="-79"/>
              </a:rPr>
              <a:t>Khan A Wahid</a:t>
            </a:r>
          </a:p>
          <a:p>
            <a:pPr algn="ctr"/>
            <a:r>
              <a:rPr lang="en-US" sz="1050" i="1" dirty="0">
                <a:solidFill>
                  <a:schemeClr val="tx1"/>
                </a:solidFill>
                <a:latin typeface="Aptos" panose="020B0004020202020204" pitchFamily="34" charset="0"/>
                <a:ea typeface="Noteworthy Light" panose="02000400000000000000" pitchFamily="2" charset="77"/>
                <a:cs typeface="APPLE CHANCERY" panose="03020702040506060504" pitchFamily="66" charset="-79"/>
              </a:rPr>
              <a:t>President, BCAS</a:t>
            </a:r>
          </a:p>
        </p:txBody>
      </p:sp>
      <p:sp>
        <p:nvSpPr>
          <p:cNvPr id="37" name="Google Shape;160;g2f344168b28_1_75">
            <a:extLst>
              <a:ext uri="{FF2B5EF4-FFF2-40B4-BE49-F238E27FC236}">
                <a16:creationId xmlns:a16="http://schemas.microsoft.com/office/drawing/2014/main" id="{BD8F9EC0-2351-198E-0E4D-A2D57FF6A00B}"/>
              </a:ext>
            </a:extLst>
          </p:cNvPr>
          <p:cNvSpPr/>
          <p:nvPr/>
        </p:nvSpPr>
        <p:spPr>
          <a:xfrm>
            <a:off x="652184" y="5870925"/>
            <a:ext cx="3845858" cy="294310"/>
          </a:xfrm>
          <a:prstGeom prst="rect">
            <a:avLst/>
          </a:prstGeom>
          <a:solidFill>
            <a:schemeClr val="bg1">
              <a:lumMod val="75000"/>
              <a:alpha val="2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3200"/>
            </a:pPr>
            <a:r>
              <a:rPr lang="en-US" sz="1100" b="1" dirty="0">
                <a:solidFill>
                  <a:schemeClr val="dk1"/>
                </a:solidFill>
                <a:latin typeface="Aptos" panose="020B0004020202020204" pitchFamily="34" charset="0"/>
              </a:rPr>
              <a:t>Bangladeshi Community Association of Saskatchewan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7127BE-EB47-1399-63CE-BF79AF65630D}"/>
              </a:ext>
            </a:extLst>
          </p:cNvPr>
          <p:cNvCxnSpPr>
            <a:cxnSpLocks/>
          </p:cNvCxnSpPr>
          <p:nvPr/>
        </p:nvCxnSpPr>
        <p:spPr>
          <a:xfrm flipH="1">
            <a:off x="5475965" y="5349062"/>
            <a:ext cx="209844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4B0E344-7A85-10EA-F072-B9118325375A}"/>
              </a:ext>
            </a:extLst>
          </p:cNvPr>
          <p:cNvSpPr/>
          <p:nvPr/>
        </p:nvSpPr>
        <p:spPr>
          <a:xfrm>
            <a:off x="6898209" y="779918"/>
            <a:ext cx="1490472" cy="174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E1CB8D77-7DB1-808E-1376-9C0A1A4C3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100" y="1152365"/>
            <a:ext cx="1281746" cy="5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FBBB8-6514-ADC0-5BBB-9F520E1B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6289F2-E23E-4294-0F3D-CFF3A4E1390D}"/>
              </a:ext>
            </a:extLst>
          </p:cNvPr>
          <p:cNvSpPr/>
          <p:nvPr/>
        </p:nvSpPr>
        <p:spPr>
          <a:xfrm>
            <a:off x="2482127" y="880776"/>
            <a:ext cx="4166302" cy="113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RECOGNITION </a:t>
            </a:r>
            <a:r>
              <a:rPr lang="en-US" sz="3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Freedom Fighter</a:t>
            </a:r>
            <a:endParaRPr lang="en-US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60;g2f344168b28_1_75">
            <a:extLst>
              <a:ext uri="{FF2B5EF4-FFF2-40B4-BE49-F238E27FC236}">
                <a16:creationId xmlns:a16="http://schemas.microsoft.com/office/drawing/2014/main" id="{B4B6F451-313F-27EE-860A-80E41196E6E6}"/>
              </a:ext>
            </a:extLst>
          </p:cNvPr>
          <p:cNvSpPr/>
          <p:nvPr/>
        </p:nvSpPr>
        <p:spPr>
          <a:xfrm>
            <a:off x="4572002" y="5874885"/>
            <a:ext cx="3919817" cy="294310"/>
          </a:xfrm>
          <a:prstGeom prst="rect">
            <a:avLst/>
          </a:prstGeom>
          <a:solidFill>
            <a:schemeClr val="bg1">
              <a:lumMod val="75000"/>
              <a:alpha val="2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3200"/>
            </a:pPr>
            <a:r>
              <a:rPr lang="as-IN" sz="1100" b="1" dirty="0">
                <a:solidFill>
                  <a:schemeClr val="dk1"/>
                </a:solidFill>
              </a:rPr>
              <a:t>বাংলাদেশী কমিউনিটি এ্যসোসিয়েশন অব সাসকাচুয়ান</a:t>
            </a:r>
          </a:p>
        </p:txBody>
      </p:sp>
      <p:pic>
        <p:nvPicPr>
          <p:cNvPr id="21" name="Picture 20" descr="A green and red flag&#10;&#10;Description automatically generated">
            <a:extLst>
              <a:ext uri="{FF2B5EF4-FFF2-40B4-BE49-F238E27FC236}">
                <a16:creationId xmlns:a16="http://schemas.microsoft.com/office/drawing/2014/main" id="{B8C4BFDD-8C8C-45E4-E461-62DA52D6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6" y="892230"/>
            <a:ext cx="1010715" cy="1306673"/>
          </a:xfrm>
          <a:prstGeom prst="rect">
            <a:avLst/>
          </a:prstGeom>
        </p:spPr>
      </p:pic>
      <p:pic>
        <p:nvPicPr>
          <p:cNvPr id="13" name="Picture 12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1942B50D-AA39-9787-AAA9-F9AAF017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70" y="4891492"/>
            <a:ext cx="1222766" cy="6890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7067D1-CAC0-6090-873A-CF1962FCC569}"/>
              </a:ext>
            </a:extLst>
          </p:cNvPr>
          <p:cNvSpPr/>
          <p:nvPr/>
        </p:nvSpPr>
        <p:spPr>
          <a:xfrm>
            <a:off x="2699496" y="2198901"/>
            <a:ext cx="3825689" cy="33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  <a:ea typeface="Noteworthy Light" panose="02000400000000000000" pitchFamily="2" charset="77"/>
                <a:cs typeface="Arial" panose="020B0604020202020204" pitchFamily="34" charset="0"/>
              </a:rPr>
              <a:t>This award is presented to: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2BA5D8-9B66-EA0D-3FA0-0B7F9E1DA87A}"/>
              </a:ext>
            </a:extLst>
          </p:cNvPr>
          <p:cNvSpPr/>
          <p:nvPr/>
        </p:nvSpPr>
        <p:spPr>
          <a:xfrm>
            <a:off x="1425389" y="3651851"/>
            <a:ext cx="6488206" cy="80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ptos" panose="020B0004020202020204" pitchFamily="34" charset="0"/>
                <a:ea typeface="Noteworthy Light" panose="02000400000000000000" pitchFamily="2" charset="77"/>
                <a:cs typeface="Arial" panose="020B0604020202020204" pitchFamily="34" charset="0"/>
              </a:rPr>
              <a:t>In recognition of your bravery and sacrifice for the motherland during The Bangladesh Liberation War in 1971.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A691F6-3F18-9A56-003A-23CA3FC71CBD}"/>
              </a:ext>
            </a:extLst>
          </p:cNvPr>
          <p:cNvSpPr/>
          <p:nvPr/>
        </p:nvSpPr>
        <p:spPr>
          <a:xfrm>
            <a:off x="2010082" y="2688592"/>
            <a:ext cx="5328101" cy="80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Script" panose="030B0504020000000003" pitchFamily="66" charset="0"/>
                <a:ea typeface="Noteworthy Light" panose="02000400000000000000" pitchFamily="2" charset="77"/>
                <a:cs typeface="Script MT Bold" panose="020F0502020204030204" pitchFamily="34" charset="0"/>
              </a:rPr>
              <a:t>Dr. Badrul Dewan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4C8982-44AD-9073-995A-380DCFB2CA05}"/>
              </a:ext>
            </a:extLst>
          </p:cNvPr>
          <p:cNvCxnSpPr>
            <a:cxnSpLocks/>
          </p:cNvCxnSpPr>
          <p:nvPr/>
        </p:nvCxnSpPr>
        <p:spPr>
          <a:xfrm flipH="1">
            <a:off x="2212044" y="3590368"/>
            <a:ext cx="492417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059D6A-AFA6-7467-137A-9378C59FB31D}"/>
              </a:ext>
            </a:extLst>
          </p:cNvPr>
          <p:cNvSpPr/>
          <p:nvPr/>
        </p:nvSpPr>
        <p:spPr>
          <a:xfrm>
            <a:off x="5425889" y="5351624"/>
            <a:ext cx="2179127" cy="457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ptos" panose="020B0004020202020204" pitchFamily="34" charset="0"/>
                <a:ea typeface="Noteworthy Light" panose="02000400000000000000" pitchFamily="2" charset="77"/>
                <a:cs typeface="APPLE CHANCERY" panose="03020702040506060504" pitchFamily="66" charset="-79"/>
              </a:rPr>
              <a:t>Khan A Wahid</a:t>
            </a:r>
          </a:p>
          <a:p>
            <a:pPr algn="ctr"/>
            <a:r>
              <a:rPr lang="en-US" sz="1050" i="1" dirty="0">
                <a:solidFill>
                  <a:schemeClr val="tx1"/>
                </a:solidFill>
                <a:latin typeface="Aptos" panose="020B0004020202020204" pitchFamily="34" charset="0"/>
                <a:ea typeface="Noteworthy Light" panose="02000400000000000000" pitchFamily="2" charset="77"/>
                <a:cs typeface="APPLE CHANCERY" panose="03020702040506060504" pitchFamily="66" charset="-79"/>
              </a:rPr>
              <a:t>President, BCAS</a:t>
            </a:r>
          </a:p>
        </p:txBody>
      </p:sp>
      <p:sp>
        <p:nvSpPr>
          <p:cNvPr id="37" name="Google Shape;160;g2f344168b28_1_75">
            <a:extLst>
              <a:ext uri="{FF2B5EF4-FFF2-40B4-BE49-F238E27FC236}">
                <a16:creationId xmlns:a16="http://schemas.microsoft.com/office/drawing/2014/main" id="{33454E47-3E32-3D4C-859D-145BDCC54441}"/>
              </a:ext>
            </a:extLst>
          </p:cNvPr>
          <p:cNvSpPr/>
          <p:nvPr/>
        </p:nvSpPr>
        <p:spPr>
          <a:xfrm>
            <a:off x="652184" y="5870925"/>
            <a:ext cx="3845858" cy="294310"/>
          </a:xfrm>
          <a:prstGeom prst="rect">
            <a:avLst/>
          </a:prstGeom>
          <a:solidFill>
            <a:schemeClr val="bg1">
              <a:lumMod val="75000"/>
              <a:alpha val="2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3200"/>
            </a:pPr>
            <a:r>
              <a:rPr lang="en-US" sz="1100" b="1" dirty="0">
                <a:solidFill>
                  <a:schemeClr val="dk1"/>
                </a:solidFill>
                <a:latin typeface="Aptos" panose="020B0004020202020204" pitchFamily="34" charset="0"/>
              </a:rPr>
              <a:t>Bangladeshi Community Association of Saskatchewan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E8786B-E532-C337-C75A-4029041C1AC2}"/>
              </a:ext>
            </a:extLst>
          </p:cNvPr>
          <p:cNvCxnSpPr>
            <a:cxnSpLocks/>
          </p:cNvCxnSpPr>
          <p:nvPr/>
        </p:nvCxnSpPr>
        <p:spPr>
          <a:xfrm flipH="1">
            <a:off x="5475965" y="5349062"/>
            <a:ext cx="209844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F9F2C21-400F-D328-5F9A-2AA93A074F6D}"/>
              </a:ext>
            </a:extLst>
          </p:cNvPr>
          <p:cNvSpPr/>
          <p:nvPr/>
        </p:nvSpPr>
        <p:spPr>
          <a:xfrm>
            <a:off x="6898209" y="779918"/>
            <a:ext cx="1490472" cy="174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D1CE1616-2AE9-45E5-6F89-BED0154A4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100" y="1152365"/>
            <a:ext cx="1281746" cy="5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91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2777</TotalTime>
  <Words>93</Words>
  <Application>Microsoft Office PowerPoint</Application>
  <PresentationFormat>Letter Paper (8.5x11 in)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Calibri</vt:lpstr>
      <vt:lpstr>Cambria</vt:lpstr>
      <vt:lpstr>Segoe Script</vt:lpstr>
      <vt:lpstr>Tw Cen MT</vt:lpstr>
      <vt:lpstr>Tw Cen MT Condensed</vt:lpstr>
      <vt:lpstr>Wingdings 3</vt:lpstr>
      <vt:lpstr>Integral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Alimul</dc:creator>
  <cp:lastModifiedBy>Khan, Alimul</cp:lastModifiedBy>
  <cp:revision>8</cp:revision>
  <dcterms:created xsi:type="dcterms:W3CDTF">2023-08-16T15:26:59Z</dcterms:created>
  <dcterms:modified xsi:type="dcterms:W3CDTF">2024-12-21T18:41:56Z</dcterms:modified>
</cp:coreProperties>
</file>