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sldIdLst>
    <p:sldId id="268" r:id="rId5"/>
    <p:sldId id="312" r:id="rId6"/>
    <p:sldId id="311" r:id="rId7"/>
    <p:sldId id="313" r:id="rId8"/>
    <p:sldId id="322" r:id="rId9"/>
    <p:sldId id="314" r:id="rId10"/>
    <p:sldId id="320" r:id="rId11"/>
    <p:sldId id="327" r:id="rId12"/>
    <p:sldId id="321" r:id="rId13"/>
    <p:sldId id="315" r:id="rId14"/>
    <p:sldId id="328" r:id="rId15"/>
    <p:sldId id="325" r:id="rId16"/>
    <p:sldId id="329" r:id="rId17"/>
    <p:sldId id="330" r:id="rId18"/>
    <p:sldId id="332" r:id="rId19"/>
    <p:sldId id="333" r:id="rId20"/>
    <p:sldId id="331" r:id="rId21"/>
    <p:sldId id="323" r:id="rId22"/>
    <p:sldId id="334" r:id="rId23"/>
    <p:sldId id="335" r:id="rId24"/>
    <p:sldId id="337" r:id="rId25"/>
    <p:sldId id="324" r:id="rId26"/>
    <p:sldId id="338" r:id="rId27"/>
    <p:sldId id="339" r:id="rId28"/>
    <p:sldId id="340" r:id="rId29"/>
    <p:sldId id="341" r:id="rId30"/>
    <p:sldId id="342" r:id="rId31"/>
    <p:sldId id="343" r:id="rId32"/>
    <p:sldId id="344" r:id="rId33"/>
    <p:sldId id="345" r:id="rId34"/>
    <p:sldId id="346" r:id="rId35"/>
    <p:sldId id="347" r:id="rId36"/>
    <p:sldId id="348" r:id="rId37"/>
    <p:sldId id="316" r:id="rId38"/>
    <p:sldId id="317" r:id="rId39"/>
    <p:sldId id="31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11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mul Ferdous" userId="4f6063a92a1d8820" providerId="LiveId" clId="{BA34CB19-FED0-4B36-A021-80D5B15C5194}"/>
    <pc:docChg chg="undo redo custSel addSld delSld modSld">
      <pc:chgData name="Alimul Ferdous" userId="4f6063a92a1d8820" providerId="LiveId" clId="{BA34CB19-FED0-4B36-A021-80D5B15C5194}" dt="2022-09-20T17:10:55.413" v="4725" actId="20577"/>
      <pc:docMkLst>
        <pc:docMk/>
      </pc:docMkLst>
      <pc:sldChg chg="modSp mod">
        <pc:chgData name="Alimul Ferdous" userId="4f6063a92a1d8820" providerId="LiveId" clId="{BA34CB19-FED0-4B36-A021-80D5B15C5194}" dt="2022-09-20T16:56:00.134" v="4720" actId="20577"/>
        <pc:sldMkLst>
          <pc:docMk/>
          <pc:sldMk cId="3912747309" sldId="268"/>
        </pc:sldMkLst>
        <pc:spChg chg="mod">
          <ac:chgData name="Alimul Ferdous" userId="4f6063a92a1d8820" providerId="LiveId" clId="{BA34CB19-FED0-4B36-A021-80D5B15C5194}" dt="2022-09-19T20:56:39.323" v="1748" actId="404"/>
          <ac:spMkLst>
            <pc:docMk/>
            <pc:sldMk cId="3912747309" sldId="268"/>
            <ac:spMk id="2" creationId="{4010AF38-26DF-48B3-952C-4A9091D6863C}"/>
          </ac:spMkLst>
        </pc:spChg>
        <pc:spChg chg="mod">
          <ac:chgData name="Alimul Ferdous" userId="4f6063a92a1d8820" providerId="LiveId" clId="{BA34CB19-FED0-4B36-A021-80D5B15C5194}" dt="2022-09-20T16:56:00.134" v="4720" actId="20577"/>
          <ac:spMkLst>
            <pc:docMk/>
            <pc:sldMk cId="3912747309" sldId="268"/>
            <ac:spMk id="3" creationId="{37FC2D8F-56D2-4ADF-B439-0E09E7C37894}"/>
          </ac:spMkLst>
        </pc:spChg>
      </pc:sldChg>
      <pc:sldChg chg="add del">
        <pc:chgData name="Alimul Ferdous" userId="4f6063a92a1d8820" providerId="LiveId" clId="{BA34CB19-FED0-4B36-A021-80D5B15C5194}" dt="2022-09-20T16:53:42.311" v="4672" actId="2696"/>
        <pc:sldMkLst>
          <pc:docMk/>
          <pc:sldMk cId="2482546811" sldId="310"/>
        </pc:sldMkLst>
      </pc:sldChg>
      <pc:sldChg chg="modSp mod">
        <pc:chgData name="Alimul Ferdous" userId="4f6063a92a1d8820" providerId="LiveId" clId="{BA34CB19-FED0-4B36-A021-80D5B15C5194}" dt="2022-09-20T15:34:10.882" v="4195" actId="20577"/>
        <pc:sldMkLst>
          <pc:docMk/>
          <pc:sldMk cId="819936071" sldId="311"/>
        </pc:sldMkLst>
        <pc:spChg chg="mod">
          <ac:chgData name="Alimul Ferdous" userId="4f6063a92a1d8820" providerId="LiveId" clId="{BA34CB19-FED0-4B36-A021-80D5B15C5194}" dt="2022-09-20T15:34:10.882" v="4195" actId="20577"/>
          <ac:spMkLst>
            <pc:docMk/>
            <pc:sldMk cId="819936071" sldId="311"/>
            <ac:spMk id="3" creationId="{643732BD-4CE2-C337-B4DF-D90B5B3F47EF}"/>
          </ac:spMkLst>
        </pc:spChg>
      </pc:sldChg>
      <pc:sldChg chg="modSp mod">
        <pc:chgData name="Alimul Ferdous" userId="4f6063a92a1d8820" providerId="LiveId" clId="{BA34CB19-FED0-4B36-A021-80D5B15C5194}" dt="2022-09-20T10:35:13.254" v="2048" actId="123"/>
        <pc:sldMkLst>
          <pc:docMk/>
          <pc:sldMk cId="680964660" sldId="312"/>
        </pc:sldMkLst>
        <pc:spChg chg="mod">
          <ac:chgData name="Alimul Ferdous" userId="4f6063a92a1d8820" providerId="LiveId" clId="{BA34CB19-FED0-4B36-A021-80D5B15C5194}" dt="2022-09-20T10:35:13.254" v="2048" actId="123"/>
          <ac:spMkLst>
            <pc:docMk/>
            <pc:sldMk cId="680964660" sldId="312"/>
            <ac:spMk id="3" creationId="{F9287707-9139-32C1-1679-E6C851C86748}"/>
          </ac:spMkLst>
        </pc:spChg>
      </pc:sldChg>
      <pc:sldChg chg="modSp mod">
        <pc:chgData name="Alimul Ferdous" userId="4f6063a92a1d8820" providerId="LiveId" clId="{BA34CB19-FED0-4B36-A021-80D5B15C5194}" dt="2022-09-20T10:43:25.815" v="2749" actId="123"/>
        <pc:sldMkLst>
          <pc:docMk/>
          <pc:sldMk cId="1662050614" sldId="313"/>
        </pc:sldMkLst>
        <pc:spChg chg="mod">
          <ac:chgData name="Alimul Ferdous" userId="4f6063a92a1d8820" providerId="LiveId" clId="{BA34CB19-FED0-4B36-A021-80D5B15C5194}" dt="2022-09-20T10:43:25.815" v="2749" actId="123"/>
          <ac:spMkLst>
            <pc:docMk/>
            <pc:sldMk cId="1662050614" sldId="313"/>
            <ac:spMk id="3" creationId="{0563194D-01D4-AB48-9AB0-0D5B01B8AAA0}"/>
          </ac:spMkLst>
        </pc:spChg>
      </pc:sldChg>
      <pc:sldChg chg="modSp mod">
        <pc:chgData name="Alimul Ferdous" userId="4f6063a92a1d8820" providerId="LiveId" clId="{BA34CB19-FED0-4B36-A021-80D5B15C5194}" dt="2022-09-19T18:31:29.684" v="760" actId="20577"/>
        <pc:sldMkLst>
          <pc:docMk/>
          <pc:sldMk cId="3713851592" sldId="315"/>
        </pc:sldMkLst>
        <pc:spChg chg="mod">
          <ac:chgData name="Alimul Ferdous" userId="4f6063a92a1d8820" providerId="LiveId" clId="{BA34CB19-FED0-4B36-A021-80D5B15C5194}" dt="2022-09-19T18:31:29.684" v="760" actId="20577"/>
          <ac:spMkLst>
            <pc:docMk/>
            <pc:sldMk cId="3713851592" sldId="315"/>
            <ac:spMk id="3" creationId="{2590A474-FFC7-C0AF-A5D8-1AE1258D603F}"/>
          </ac:spMkLst>
        </pc:spChg>
      </pc:sldChg>
      <pc:sldChg chg="modSp mod">
        <pc:chgData name="Alimul Ferdous" userId="4f6063a92a1d8820" providerId="LiveId" clId="{BA34CB19-FED0-4B36-A021-80D5B15C5194}" dt="2022-09-20T16:42:40.066" v="4605" actId="20577"/>
        <pc:sldMkLst>
          <pc:docMk/>
          <pc:sldMk cId="178214942" sldId="316"/>
        </pc:sldMkLst>
        <pc:spChg chg="mod">
          <ac:chgData name="Alimul Ferdous" userId="4f6063a92a1d8820" providerId="LiveId" clId="{BA34CB19-FED0-4B36-A021-80D5B15C5194}" dt="2022-09-20T16:42:40.066" v="4605" actId="20577"/>
          <ac:spMkLst>
            <pc:docMk/>
            <pc:sldMk cId="178214942" sldId="316"/>
            <ac:spMk id="3" creationId="{13A80808-DFC7-D9DD-A3A5-A4B69FEF5FA2}"/>
          </ac:spMkLst>
        </pc:spChg>
      </pc:sldChg>
      <pc:sldChg chg="modSp mod">
        <pc:chgData name="Alimul Ferdous" userId="4f6063a92a1d8820" providerId="LiveId" clId="{BA34CB19-FED0-4B36-A021-80D5B15C5194}" dt="2022-09-20T16:53:19.997" v="4671" actId="20577"/>
        <pc:sldMkLst>
          <pc:docMk/>
          <pc:sldMk cId="2261436737" sldId="317"/>
        </pc:sldMkLst>
        <pc:spChg chg="mod">
          <ac:chgData name="Alimul Ferdous" userId="4f6063a92a1d8820" providerId="LiveId" clId="{BA34CB19-FED0-4B36-A021-80D5B15C5194}" dt="2022-09-20T16:53:19.997" v="4671" actId="20577"/>
          <ac:spMkLst>
            <pc:docMk/>
            <pc:sldMk cId="2261436737" sldId="317"/>
            <ac:spMk id="3" creationId="{915F4F0F-A670-76E2-64F1-72F88387A021}"/>
          </ac:spMkLst>
        </pc:spChg>
      </pc:sldChg>
      <pc:sldChg chg="modSp mod">
        <pc:chgData name="Alimul Ferdous" userId="4f6063a92a1d8820" providerId="LiveId" clId="{BA34CB19-FED0-4B36-A021-80D5B15C5194}" dt="2022-09-20T17:10:55.413" v="4725" actId="20577"/>
        <pc:sldMkLst>
          <pc:docMk/>
          <pc:sldMk cId="442042187" sldId="318"/>
        </pc:sldMkLst>
        <pc:spChg chg="mod">
          <ac:chgData name="Alimul Ferdous" userId="4f6063a92a1d8820" providerId="LiveId" clId="{BA34CB19-FED0-4B36-A021-80D5B15C5194}" dt="2022-09-20T17:10:55.413" v="4725" actId="20577"/>
          <ac:spMkLst>
            <pc:docMk/>
            <pc:sldMk cId="442042187" sldId="318"/>
            <ac:spMk id="3" creationId="{EA1BE6E7-B6DB-39FB-9501-FD7A93AE4CEA}"/>
          </ac:spMkLst>
        </pc:spChg>
      </pc:sldChg>
      <pc:sldChg chg="del">
        <pc:chgData name="Alimul Ferdous" userId="4f6063a92a1d8820" providerId="LiveId" clId="{BA34CB19-FED0-4B36-A021-80D5B15C5194}" dt="2022-09-20T16:53:42.311" v="4672" actId="2696"/>
        <pc:sldMkLst>
          <pc:docMk/>
          <pc:sldMk cId="3742826688" sldId="319"/>
        </pc:sldMkLst>
      </pc:sldChg>
      <pc:sldChg chg="modSp mod">
        <pc:chgData name="Alimul Ferdous" userId="4f6063a92a1d8820" providerId="LiveId" clId="{BA34CB19-FED0-4B36-A021-80D5B15C5194}" dt="2022-09-19T17:52:16.254" v="132" actId="15"/>
        <pc:sldMkLst>
          <pc:docMk/>
          <pc:sldMk cId="1695412127" sldId="321"/>
        </pc:sldMkLst>
        <pc:spChg chg="mod">
          <ac:chgData name="Alimul Ferdous" userId="4f6063a92a1d8820" providerId="LiveId" clId="{BA34CB19-FED0-4B36-A021-80D5B15C5194}" dt="2022-09-19T17:52:16.254" v="132" actId="15"/>
          <ac:spMkLst>
            <pc:docMk/>
            <pc:sldMk cId="1695412127" sldId="321"/>
            <ac:spMk id="3" creationId="{F06A8E90-9588-EE48-6B2A-F7EC5BCC23DF}"/>
          </ac:spMkLst>
        </pc:spChg>
      </pc:sldChg>
      <pc:sldChg chg="modSp mod">
        <pc:chgData name="Alimul Ferdous" userId="4f6063a92a1d8820" providerId="LiveId" clId="{BA34CB19-FED0-4B36-A021-80D5B15C5194}" dt="2022-09-20T10:53:43.703" v="3310" actId="20577"/>
        <pc:sldMkLst>
          <pc:docMk/>
          <pc:sldMk cId="1977492157" sldId="322"/>
        </pc:sldMkLst>
        <pc:spChg chg="mod">
          <ac:chgData name="Alimul Ferdous" userId="4f6063a92a1d8820" providerId="LiveId" clId="{BA34CB19-FED0-4B36-A021-80D5B15C5194}" dt="2022-09-20T10:53:43.703" v="3310" actId="20577"/>
          <ac:spMkLst>
            <pc:docMk/>
            <pc:sldMk cId="1977492157" sldId="322"/>
            <ac:spMk id="3" creationId="{FC969748-4B2A-CF89-8790-ADC2958E3EB4}"/>
          </ac:spMkLst>
        </pc:spChg>
      </pc:sldChg>
      <pc:sldChg chg="addSp modSp mod">
        <pc:chgData name="Alimul Ferdous" userId="4f6063a92a1d8820" providerId="LiveId" clId="{BA34CB19-FED0-4B36-A021-80D5B15C5194}" dt="2022-09-19T19:20:35.071" v="1333" actId="20577"/>
        <pc:sldMkLst>
          <pc:docMk/>
          <pc:sldMk cId="902878641" sldId="323"/>
        </pc:sldMkLst>
        <pc:spChg chg="mod">
          <ac:chgData name="Alimul Ferdous" userId="4f6063a92a1d8820" providerId="LiveId" clId="{BA34CB19-FED0-4B36-A021-80D5B15C5194}" dt="2022-09-19T19:20:35.071" v="1333" actId="20577"/>
          <ac:spMkLst>
            <pc:docMk/>
            <pc:sldMk cId="902878641" sldId="323"/>
            <ac:spMk id="3" creationId="{C96A42CA-79FC-82AE-16DC-E1935B94E6D6}"/>
          </ac:spMkLst>
        </pc:spChg>
        <pc:picChg chg="add mod">
          <ac:chgData name="Alimul Ferdous" userId="4f6063a92a1d8820" providerId="LiveId" clId="{BA34CB19-FED0-4B36-A021-80D5B15C5194}" dt="2022-09-19T19:19:35.579" v="1314" actId="1036"/>
          <ac:picMkLst>
            <pc:docMk/>
            <pc:sldMk cId="902878641" sldId="323"/>
            <ac:picMk id="5" creationId="{F4431699-E915-107E-9F4F-8BCF2BB322CE}"/>
          </ac:picMkLst>
        </pc:picChg>
        <pc:picChg chg="add mod">
          <ac:chgData name="Alimul Ferdous" userId="4f6063a92a1d8820" providerId="LiveId" clId="{BA34CB19-FED0-4B36-A021-80D5B15C5194}" dt="2022-09-19T19:19:39.946" v="1315" actId="1076"/>
          <ac:picMkLst>
            <pc:docMk/>
            <pc:sldMk cId="902878641" sldId="323"/>
            <ac:picMk id="7" creationId="{22C4B3A3-4A7F-C95F-B202-1C869FBA696B}"/>
          </ac:picMkLst>
        </pc:picChg>
      </pc:sldChg>
      <pc:sldChg chg="addSp modSp mod">
        <pc:chgData name="Alimul Ferdous" userId="4f6063a92a1d8820" providerId="LiveId" clId="{BA34CB19-FED0-4B36-A021-80D5B15C5194}" dt="2022-09-19T20:16:24.647" v="1431" actId="20577"/>
        <pc:sldMkLst>
          <pc:docMk/>
          <pc:sldMk cId="3902061938" sldId="324"/>
        </pc:sldMkLst>
        <pc:spChg chg="mod">
          <ac:chgData name="Alimul Ferdous" userId="4f6063a92a1d8820" providerId="LiveId" clId="{BA34CB19-FED0-4B36-A021-80D5B15C5194}" dt="2022-09-19T20:16:24.647" v="1431" actId="20577"/>
          <ac:spMkLst>
            <pc:docMk/>
            <pc:sldMk cId="3902061938" sldId="324"/>
            <ac:spMk id="3" creationId="{06F782C9-F8B8-BF12-3E37-8A22ED7003CE}"/>
          </ac:spMkLst>
        </pc:spChg>
        <pc:picChg chg="add mod">
          <ac:chgData name="Alimul Ferdous" userId="4f6063a92a1d8820" providerId="LiveId" clId="{BA34CB19-FED0-4B36-A021-80D5B15C5194}" dt="2022-09-19T20:14:56.335" v="1412" actId="1076"/>
          <ac:picMkLst>
            <pc:docMk/>
            <pc:sldMk cId="3902061938" sldId="324"/>
            <ac:picMk id="7170" creationId="{1F5569D8-527C-91A9-2C1A-E70F4ACD00AA}"/>
          </ac:picMkLst>
        </pc:picChg>
      </pc:sldChg>
      <pc:sldChg chg="addSp delSp modSp mod">
        <pc:chgData name="Alimul Ferdous" userId="4f6063a92a1d8820" providerId="LiveId" clId="{BA34CB19-FED0-4B36-A021-80D5B15C5194}" dt="2022-09-19T18:54:38.567" v="1251" actId="14100"/>
        <pc:sldMkLst>
          <pc:docMk/>
          <pc:sldMk cId="3715105737" sldId="325"/>
        </pc:sldMkLst>
        <pc:spChg chg="del">
          <ac:chgData name="Alimul Ferdous" userId="4f6063a92a1d8820" providerId="LiveId" clId="{BA34CB19-FED0-4B36-A021-80D5B15C5194}" dt="2022-09-19T18:44:21.551" v="1226"/>
          <ac:spMkLst>
            <pc:docMk/>
            <pc:sldMk cId="3715105737" sldId="325"/>
            <ac:spMk id="3" creationId="{65D56621-9F4C-C8F8-4674-FB141760FBD9}"/>
          </ac:spMkLst>
        </pc:spChg>
        <pc:spChg chg="add del mod">
          <ac:chgData name="Alimul Ferdous" userId="4f6063a92a1d8820" providerId="LiveId" clId="{BA34CB19-FED0-4B36-A021-80D5B15C5194}" dt="2022-09-19T18:53:44.944" v="1241" actId="478"/>
          <ac:spMkLst>
            <pc:docMk/>
            <pc:sldMk cId="3715105737" sldId="325"/>
            <ac:spMk id="4" creationId="{AA2CD04B-6441-DC18-474A-57D464ACB6B2}"/>
          </ac:spMkLst>
        </pc:spChg>
        <pc:spChg chg="add mod">
          <ac:chgData name="Alimul Ferdous" userId="4f6063a92a1d8820" providerId="LiveId" clId="{BA34CB19-FED0-4B36-A021-80D5B15C5194}" dt="2022-09-19T18:54:27.905" v="1248" actId="20577"/>
          <ac:spMkLst>
            <pc:docMk/>
            <pc:sldMk cId="3715105737" sldId="325"/>
            <ac:spMk id="5" creationId="{702D86A1-814A-D55F-30C5-1E892C6A4B9A}"/>
          </ac:spMkLst>
        </pc:spChg>
        <pc:picChg chg="add del mod">
          <ac:chgData name="Alimul Ferdous" userId="4f6063a92a1d8820" providerId="LiveId" clId="{BA34CB19-FED0-4B36-A021-80D5B15C5194}" dt="2022-09-19T18:53:38.095" v="1239" actId="478"/>
          <ac:picMkLst>
            <pc:docMk/>
            <pc:sldMk cId="3715105737" sldId="325"/>
            <ac:picMk id="1026" creationId="{4C0A8200-7461-2D71-E94D-191FFD248194}"/>
          </ac:picMkLst>
        </pc:picChg>
        <pc:picChg chg="add del mod">
          <ac:chgData name="Alimul Ferdous" userId="4f6063a92a1d8820" providerId="LiveId" clId="{BA34CB19-FED0-4B36-A021-80D5B15C5194}" dt="2022-09-19T18:54:27.422" v="1247"/>
          <ac:picMkLst>
            <pc:docMk/>
            <pc:sldMk cId="3715105737" sldId="325"/>
            <ac:picMk id="1028" creationId="{2C4CB8E5-6758-0A80-23E1-1DEE6C7FC7C2}"/>
          </ac:picMkLst>
        </pc:picChg>
        <pc:picChg chg="add mod">
          <ac:chgData name="Alimul Ferdous" userId="4f6063a92a1d8820" providerId="LiveId" clId="{BA34CB19-FED0-4B36-A021-80D5B15C5194}" dt="2022-09-19T18:54:38.567" v="1251" actId="14100"/>
          <ac:picMkLst>
            <pc:docMk/>
            <pc:sldMk cId="3715105737" sldId="325"/>
            <ac:picMk id="1030" creationId="{772E78B9-B9E9-BDFD-6BFF-352573A6FF91}"/>
          </ac:picMkLst>
        </pc:picChg>
      </pc:sldChg>
      <pc:sldChg chg="addSp delSp modSp del mod">
        <pc:chgData name="Alimul Ferdous" userId="4f6063a92a1d8820" providerId="LiveId" clId="{BA34CB19-FED0-4B36-A021-80D5B15C5194}" dt="2022-09-19T20:43:25.676" v="1632" actId="2696"/>
        <pc:sldMkLst>
          <pc:docMk/>
          <pc:sldMk cId="852514665" sldId="326"/>
        </pc:sldMkLst>
        <pc:spChg chg="mod">
          <ac:chgData name="Alimul Ferdous" userId="4f6063a92a1d8820" providerId="LiveId" clId="{BA34CB19-FED0-4B36-A021-80D5B15C5194}" dt="2022-09-19T20:32:15.206" v="1547" actId="20577"/>
          <ac:spMkLst>
            <pc:docMk/>
            <pc:sldMk cId="852514665" sldId="326"/>
            <ac:spMk id="3" creationId="{9A44BC8B-5970-9FF7-906B-131EC0AAB37F}"/>
          </ac:spMkLst>
        </pc:spChg>
        <pc:spChg chg="add del">
          <ac:chgData name="Alimul Ferdous" userId="4f6063a92a1d8820" providerId="LiveId" clId="{BA34CB19-FED0-4B36-A021-80D5B15C5194}" dt="2022-09-19T20:32:29.354" v="1553"/>
          <ac:spMkLst>
            <pc:docMk/>
            <pc:sldMk cId="852514665" sldId="326"/>
            <ac:spMk id="4" creationId="{2053DEB5-FFDE-C2A3-D00D-0B4B88BDF07B}"/>
          </ac:spMkLst>
        </pc:spChg>
        <pc:spChg chg="add del mod">
          <ac:chgData name="Alimul Ferdous" userId="4f6063a92a1d8820" providerId="LiveId" clId="{BA34CB19-FED0-4B36-A021-80D5B15C5194}" dt="2022-09-19T20:32:28.091" v="1551"/>
          <ac:spMkLst>
            <pc:docMk/>
            <pc:sldMk cId="852514665" sldId="326"/>
            <ac:spMk id="5" creationId="{C39ACE0B-120A-8009-AD57-AE3B2D0E5338}"/>
          </ac:spMkLst>
        </pc:spChg>
        <pc:picChg chg="add del mod">
          <ac:chgData name="Alimul Ferdous" userId="4f6063a92a1d8820" providerId="LiveId" clId="{BA34CB19-FED0-4B36-A021-80D5B15C5194}" dt="2022-09-19T20:32:31.395" v="1554" actId="478"/>
          <ac:picMkLst>
            <pc:docMk/>
            <pc:sldMk cId="852514665" sldId="326"/>
            <ac:picMk id="10242" creationId="{3172FC64-3FF4-6464-C9C8-F87E01641925}"/>
          </ac:picMkLst>
        </pc:picChg>
      </pc:sldChg>
      <pc:sldChg chg="modSp mod">
        <pc:chgData name="Alimul Ferdous" userId="4f6063a92a1d8820" providerId="LiveId" clId="{BA34CB19-FED0-4B36-A021-80D5B15C5194}" dt="2022-09-19T17:25:43.129" v="96" actId="20577"/>
        <pc:sldMkLst>
          <pc:docMk/>
          <pc:sldMk cId="1348041116" sldId="327"/>
        </pc:sldMkLst>
        <pc:spChg chg="mod">
          <ac:chgData name="Alimul Ferdous" userId="4f6063a92a1d8820" providerId="LiveId" clId="{BA34CB19-FED0-4B36-A021-80D5B15C5194}" dt="2022-09-19T17:25:43.129" v="96" actId="20577"/>
          <ac:spMkLst>
            <pc:docMk/>
            <pc:sldMk cId="1348041116" sldId="327"/>
            <ac:spMk id="3" creationId="{F06A8E90-9588-EE48-6B2A-F7EC5BCC23DF}"/>
          </ac:spMkLst>
        </pc:spChg>
      </pc:sldChg>
      <pc:sldChg chg="modSp add mod">
        <pc:chgData name="Alimul Ferdous" userId="4f6063a92a1d8820" providerId="LiveId" clId="{BA34CB19-FED0-4B36-A021-80D5B15C5194}" dt="2022-09-19T18:40:39.205" v="1225" actId="20577"/>
        <pc:sldMkLst>
          <pc:docMk/>
          <pc:sldMk cId="218438286" sldId="328"/>
        </pc:sldMkLst>
        <pc:spChg chg="mod">
          <ac:chgData name="Alimul Ferdous" userId="4f6063a92a1d8820" providerId="LiveId" clId="{BA34CB19-FED0-4B36-A021-80D5B15C5194}" dt="2022-09-19T18:40:39.205" v="1225" actId="20577"/>
          <ac:spMkLst>
            <pc:docMk/>
            <pc:sldMk cId="218438286" sldId="328"/>
            <ac:spMk id="3" creationId="{2590A474-FFC7-C0AF-A5D8-1AE1258D603F}"/>
          </ac:spMkLst>
        </pc:spChg>
      </pc:sldChg>
      <pc:sldChg chg="new del">
        <pc:chgData name="Alimul Ferdous" userId="4f6063a92a1d8820" providerId="LiveId" clId="{BA34CB19-FED0-4B36-A021-80D5B15C5194}" dt="2022-09-19T17:49:11.511" v="98" actId="2696"/>
        <pc:sldMkLst>
          <pc:docMk/>
          <pc:sldMk cId="3833960506" sldId="328"/>
        </pc:sldMkLst>
      </pc:sldChg>
      <pc:sldChg chg="addSp delSp modSp add mod">
        <pc:chgData name="Alimul Ferdous" userId="4f6063a92a1d8820" providerId="LiveId" clId="{BA34CB19-FED0-4B36-A021-80D5B15C5194}" dt="2022-09-19T18:55:18.548" v="1259" actId="1076"/>
        <pc:sldMkLst>
          <pc:docMk/>
          <pc:sldMk cId="3856620572" sldId="329"/>
        </pc:sldMkLst>
        <pc:spChg chg="add mod">
          <ac:chgData name="Alimul Ferdous" userId="4f6063a92a1d8820" providerId="LiveId" clId="{BA34CB19-FED0-4B36-A021-80D5B15C5194}" dt="2022-09-19T18:55:09.891" v="1256" actId="1076"/>
          <ac:spMkLst>
            <pc:docMk/>
            <pc:sldMk cId="3856620572" sldId="329"/>
            <ac:spMk id="3" creationId="{3A6AD48E-ABA6-3607-5B3B-E2C7E57EFDFD}"/>
          </ac:spMkLst>
        </pc:spChg>
        <pc:spChg chg="del">
          <ac:chgData name="Alimul Ferdous" userId="4f6063a92a1d8820" providerId="LiveId" clId="{BA34CB19-FED0-4B36-A021-80D5B15C5194}" dt="2022-09-19T18:54:49.036" v="1252" actId="478"/>
          <ac:spMkLst>
            <pc:docMk/>
            <pc:sldMk cId="3856620572" sldId="329"/>
            <ac:spMk id="4" creationId="{AA2CD04B-6441-DC18-474A-57D464ACB6B2}"/>
          </ac:spMkLst>
        </pc:spChg>
        <pc:picChg chg="del">
          <ac:chgData name="Alimul Ferdous" userId="4f6063a92a1d8820" providerId="LiveId" clId="{BA34CB19-FED0-4B36-A021-80D5B15C5194}" dt="2022-09-19T18:45:47.604" v="1233" actId="478"/>
          <ac:picMkLst>
            <pc:docMk/>
            <pc:sldMk cId="3856620572" sldId="329"/>
            <ac:picMk id="1026" creationId="{4C0A8200-7461-2D71-E94D-191FFD248194}"/>
          </ac:picMkLst>
        </pc:picChg>
        <pc:picChg chg="add del mod">
          <ac:chgData name="Alimul Ferdous" userId="4f6063a92a1d8820" providerId="LiveId" clId="{BA34CB19-FED0-4B36-A021-80D5B15C5194}" dt="2022-09-19T18:55:13.732" v="1257"/>
          <ac:picMkLst>
            <pc:docMk/>
            <pc:sldMk cId="3856620572" sldId="329"/>
            <ac:picMk id="2050" creationId="{428AB861-8312-FF07-2D80-3C7D7181EF83}"/>
          </ac:picMkLst>
        </pc:picChg>
        <pc:picChg chg="add mod">
          <ac:chgData name="Alimul Ferdous" userId="4f6063a92a1d8820" providerId="LiveId" clId="{BA34CB19-FED0-4B36-A021-80D5B15C5194}" dt="2022-09-19T18:55:18.548" v="1259" actId="1076"/>
          <ac:picMkLst>
            <pc:docMk/>
            <pc:sldMk cId="3856620572" sldId="329"/>
            <ac:picMk id="2052" creationId="{2B4DD582-1D82-CA4F-AFE3-73F3D754055A}"/>
          </ac:picMkLst>
        </pc:picChg>
      </pc:sldChg>
      <pc:sldChg chg="addSp modSp new mod">
        <pc:chgData name="Alimul Ferdous" userId="4f6063a92a1d8820" providerId="LiveId" clId="{BA34CB19-FED0-4B36-A021-80D5B15C5194}" dt="2022-09-19T18:56:53.906" v="1268" actId="14100"/>
        <pc:sldMkLst>
          <pc:docMk/>
          <pc:sldMk cId="3491845268" sldId="330"/>
        </pc:sldMkLst>
        <pc:spChg chg="mod">
          <ac:chgData name="Alimul Ferdous" userId="4f6063a92a1d8820" providerId="LiveId" clId="{BA34CB19-FED0-4B36-A021-80D5B15C5194}" dt="2022-09-19T18:55:54.916" v="1261"/>
          <ac:spMkLst>
            <pc:docMk/>
            <pc:sldMk cId="3491845268" sldId="330"/>
            <ac:spMk id="2" creationId="{7E58290F-7037-DED4-699E-739CF46273E5}"/>
          </ac:spMkLst>
        </pc:spChg>
        <pc:spChg chg="mod">
          <ac:chgData name="Alimul Ferdous" userId="4f6063a92a1d8820" providerId="LiveId" clId="{BA34CB19-FED0-4B36-A021-80D5B15C5194}" dt="2022-09-19T18:56:36.865" v="1265"/>
          <ac:spMkLst>
            <pc:docMk/>
            <pc:sldMk cId="3491845268" sldId="330"/>
            <ac:spMk id="3" creationId="{E4311CBF-0594-6ECD-C685-0419EE0F6D86}"/>
          </ac:spMkLst>
        </pc:spChg>
        <pc:picChg chg="add mod">
          <ac:chgData name="Alimul Ferdous" userId="4f6063a92a1d8820" providerId="LiveId" clId="{BA34CB19-FED0-4B36-A021-80D5B15C5194}" dt="2022-09-19T18:56:53.906" v="1268" actId="14100"/>
          <ac:picMkLst>
            <pc:docMk/>
            <pc:sldMk cId="3491845268" sldId="330"/>
            <ac:picMk id="3074" creationId="{D40A03B8-0A0A-44A1-6E42-185D41B7C87A}"/>
          </ac:picMkLst>
        </pc:picChg>
      </pc:sldChg>
      <pc:sldChg chg="addSp modSp add mod">
        <pc:chgData name="Alimul Ferdous" userId="4f6063a92a1d8820" providerId="LiveId" clId="{BA34CB19-FED0-4B36-A021-80D5B15C5194}" dt="2022-09-19T18:58:49.316" v="1278" actId="14100"/>
        <pc:sldMkLst>
          <pc:docMk/>
          <pc:sldMk cId="4209426130" sldId="331"/>
        </pc:sldMkLst>
        <pc:spChg chg="mod">
          <ac:chgData name="Alimul Ferdous" userId="4f6063a92a1d8820" providerId="LiveId" clId="{BA34CB19-FED0-4B36-A021-80D5B15C5194}" dt="2022-09-19T18:58:33.913" v="1275"/>
          <ac:spMkLst>
            <pc:docMk/>
            <pc:sldMk cId="4209426130" sldId="331"/>
            <ac:spMk id="3" creationId="{E4311CBF-0594-6ECD-C685-0419EE0F6D86}"/>
          </ac:spMkLst>
        </pc:spChg>
        <pc:picChg chg="add mod">
          <ac:chgData name="Alimul Ferdous" userId="4f6063a92a1d8820" providerId="LiveId" clId="{BA34CB19-FED0-4B36-A021-80D5B15C5194}" dt="2022-09-19T18:58:49.316" v="1278" actId="14100"/>
          <ac:picMkLst>
            <pc:docMk/>
            <pc:sldMk cId="4209426130" sldId="331"/>
            <ac:picMk id="6146" creationId="{0A0DBFDF-4AFB-4E9D-B5BD-67DECBAFF575}"/>
          </ac:picMkLst>
        </pc:picChg>
      </pc:sldChg>
      <pc:sldChg chg="addSp modSp add mod">
        <pc:chgData name="Alimul Ferdous" userId="4f6063a92a1d8820" providerId="LiveId" clId="{BA34CB19-FED0-4B36-A021-80D5B15C5194}" dt="2022-09-19T18:57:37.828" v="1271" actId="1076"/>
        <pc:sldMkLst>
          <pc:docMk/>
          <pc:sldMk cId="4165243662" sldId="332"/>
        </pc:sldMkLst>
        <pc:spChg chg="mod">
          <ac:chgData name="Alimul Ferdous" userId="4f6063a92a1d8820" providerId="LiveId" clId="{BA34CB19-FED0-4B36-A021-80D5B15C5194}" dt="2022-09-19T18:57:15.446" v="1269"/>
          <ac:spMkLst>
            <pc:docMk/>
            <pc:sldMk cId="4165243662" sldId="332"/>
            <ac:spMk id="3" creationId="{E4311CBF-0594-6ECD-C685-0419EE0F6D86}"/>
          </ac:spMkLst>
        </pc:spChg>
        <pc:picChg chg="add mod">
          <ac:chgData name="Alimul Ferdous" userId="4f6063a92a1d8820" providerId="LiveId" clId="{BA34CB19-FED0-4B36-A021-80D5B15C5194}" dt="2022-09-19T18:57:37.828" v="1271" actId="1076"/>
          <ac:picMkLst>
            <pc:docMk/>
            <pc:sldMk cId="4165243662" sldId="332"/>
            <ac:picMk id="4098" creationId="{38568FF6-A869-870B-F5C3-9D0DF40BEB23}"/>
          </ac:picMkLst>
        </pc:picChg>
      </pc:sldChg>
      <pc:sldChg chg="addSp modSp add mod">
        <pc:chgData name="Alimul Ferdous" userId="4f6063a92a1d8820" providerId="LiveId" clId="{BA34CB19-FED0-4B36-A021-80D5B15C5194}" dt="2022-09-19T18:58:13.800" v="1274" actId="1076"/>
        <pc:sldMkLst>
          <pc:docMk/>
          <pc:sldMk cId="1477032106" sldId="333"/>
        </pc:sldMkLst>
        <pc:spChg chg="mod">
          <ac:chgData name="Alimul Ferdous" userId="4f6063a92a1d8820" providerId="LiveId" clId="{BA34CB19-FED0-4B36-A021-80D5B15C5194}" dt="2022-09-19T18:58:02.350" v="1272"/>
          <ac:spMkLst>
            <pc:docMk/>
            <pc:sldMk cId="1477032106" sldId="333"/>
            <ac:spMk id="3" creationId="{E4311CBF-0594-6ECD-C685-0419EE0F6D86}"/>
          </ac:spMkLst>
        </pc:spChg>
        <pc:picChg chg="add mod">
          <ac:chgData name="Alimul Ferdous" userId="4f6063a92a1d8820" providerId="LiveId" clId="{BA34CB19-FED0-4B36-A021-80D5B15C5194}" dt="2022-09-19T18:58:13.800" v="1274" actId="1076"/>
          <ac:picMkLst>
            <pc:docMk/>
            <pc:sldMk cId="1477032106" sldId="333"/>
            <ac:picMk id="5122" creationId="{8373969F-1F78-39DB-1E7C-DC68725B81F1}"/>
          </ac:picMkLst>
        </pc:picChg>
      </pc:sldChg>
      <pc:sldChg chg="addSp modSp add mod">
        <pc:chgData name="Alimul Ferdous" userId="4f6063a92a1d8820" providerId="LiveId" clId="{BA34CB19-FED0-4B36-A021-80D5B15C5194}" dt="2022-09-19T19:23:02.851" v="1375" actId="20577"/>
        <pc:sldMkLst>
          <pc:docMk/>
          <pc:sldMk cId="465539580" sldId="334"/>
        </pc:sldMkLst>
        <pc:spChg chg="mod">
          <ac:chgData name="Alimul Ferdous" userId="4f6063a92a1d8820" providerId="LiveId" clId="{BA34CB19-FED0-4B36-A021-80D5B15C5194}" dt="2022-09-19T19:23:02.851" v="1375" actId="20577"/>
          <ac:spMkLst>
            <pc:docMk/>
            <pc:sldMk cId="465539580" sldId="334"/>
            <ac:spMk id="3" creationId="{C96A42CA-79FC-82AE-16DC-E1935B94E6D6}"/>
          </ac:spMkLst>
        </pc:spChg>
        <pc:picChg chg="add mod">
          <ac:chgData name="Alimul Ferdous" userId="4f6063a92a1d8820" providerId="LiveId" clId="{BA34CB19-FED0-4B36-A021-80D5B15C5194}" dt="2022-09-19T19:21:11.019" v="1346" actId="1076"/>
          <ac:picMkLst>
            <pc:docMk/>
            <pc:sldMk cId="465539580" sldId="334"/>
            <ac:picMk id="5" creationId="{EDA1FC5A-E312-982B-20AE-1C310EBA357A}"/>
          </ac:picMkLst>
        </pc:picChg>
        <pc:picChg chg="add mod">
          <ac:chgData name="Alimul Ferdous" userId="4f6063a92a1d8820" providerId="LiveId" clId="{BA34CB19-FED0-4B36-A021-80D5B15C5194}" dt="2022-09-19T19:21:57.411" v="1352" actId="1076"/>
          <ac:picMkLst>
            <pc:docMk/>
            <pc:sldMk cId="465539580" sldId="334"/>
            <ac:picMk id="7" creationId="{1BA38690-E511-9F71-B358-268228220B41}"/>
          </ac:picMkLst>
        </pc:picChg>
        <pc:picChg chg="add mod">
          <ac:chgData name="Alimul Ferdous" userId="4f6063a92a1d8820" providerId="LiveId" clId="{BA34CB19-FED0-4B36-A021-80D5B15C5194}" dt="2022-09-19T19:22:39.432" v="1358" actId="1076"/>
          <ac:picMkLst>
            <pc:docMk/>
            <pc:sldMk cId="465539580" sldId="334"/>
            <ac:picMk id="9" creationId="{F7F2263D-D158-C847-9B07-29D4AB1E0C28}"/>
          </ac:picMkLst>
        </pc:picChg>
      </pc:sldChg>
      <pc:sldChg chg="delSp modSp add del mod">
        <pc:chgData name="Alimul Ferdous" userId="4f6063a92a1d8820" providerId="LiveId" clId="{BA34CB19-FED0-4B36-A021-80D5B15C5194}" dt="2022-09-19T19:00:14.469" v="1284" actId="2696"/>
        <pc:sldMkLst>
          <pc:docMk/>
          <pc:sldMk cId="3163989629" sldId="334"/>
        </pc:sldMkLst>
        <pc:spChg chg="mod">
          <ac:chgData name="Alimul Ferdous" userId="4f6063a92a1d8820" providerId="LiveId" clId="{BA34CB19-FED0-4B36-A021-80D5B15C5194}" dt="2022-09-19T18:59:59.337" v="1283"/>
          <ac:spMkLst>
            <pc:docMk/>
            <pc:sldMk cId="3163989629" sldId="334"/>
            <ac:spMk id="3" creationId="{E4311CBF-0594-6ECD-C685-0419EE0F6D86}"/>
          </ac:spMkLst>
        </pc:spChg>
        <pc:picChg chg="del">
          <ac:chgData name="Alimul Ferdous" userId="4f6063a92a1d8820" providerId="LiveId" clId="{BA34CB19-FED0-4B36-A021-80D5B15C5194}" dt="2022-09-19T18:59:24.539" v="1280" actId="478"/>
          <ac:picMkLst>
            <pc:docMk/>
            <pc:sldMk cId="3163989629" sldId="334"/>
            <ac:picMk id="6146" creationId="{0A0DBFDF-4AFB-4E9D-B5BD-67DECBAFF575}"/>
          </ac:picMkLst>
        </pc:picChg>
      </pc:sldChg>
      <pc:sldChg chg="add del">
        <pc:chgData name="Alimul Ferdous" userId="4f6063a92a1d8820" providerId="LiveId" clId="{BA34CB19-FED0-4B36-A021-80D5B15C5194}" dt="2022-09-19T19:00:18.747" v="1285" actId="2696"/>
        <pc:sldMkLst>
          <pc:docMk/>
          <pc:sldMk cId="7251621" sldId="335"/>
        </pc:sldMkLst>
      </pc:sldChg>
      <pc:sldChg chg="addSp modSp add mod">
        <pc:chgData name="Alimul Ferdous" userId="4f6063a92a1d8820" providerId="LiveId" clId="{BA34CB19-FED0-4B36-A021-80D5B15C5194}" dt="2022-09-19T20:04:44.929" v="1395" actId="1076"/>
        <pc:sldMkLst>
          <pc:docMk/>
          <pc:sldMk cId="1354280751" sldId="335"/>
        </pc:sldMkLst>
        <pc:spChg chg="mod">
          <ac:chgData name="Alimul Ferdous" userId="4f6063a92a1d8820" providerId="LiveId" clId="{BA34CB19-FED0-4B36-A021-80D5B15C5194}" dt="2022-09-19T20:04:19.662" v="1393" actId="20577"/>
          <ac:spMkLst>
            <pc:docMk/>
            <pc:sldMk cId="1354280751" sldId="335"/>
            <ac:spMk id="3" creationId="{C96A42CA-79FC-82AE-16DC-E1935B94E6D6}"/>
          </ac:spMkLst>
        </pc:spChg>
        <pc:picChg chg="add mod">
          <ac:chgData name="Alimul Ferdous" userId="4f6063a92a1d8820" providerId="LiveId" clId="{BA34CB19-FED0-4B36-A021-80D5B15C5194}" dt="2022-09-19T20:03:44.130" v="1380" actId="1076"/>
          <ac:picMkLst>
            <pc:docMk/>
            <pc:sldMk cId="1354280751" sldId="335"/>
            <ac:picMk id="5" creationId="{1BEBAD61-79EF-1821-334B-2AADEE3BE02C}"/>
          </ac:picMkLst>
        </pc:picChg>
        <pc:picChg chg="add mod">
          <ac:chgData name="Alimul Ferdous" userId="4f6063a92a1d8820" providerId="LiveId" clId="{BA34CB19-FED0-4B36-A021-80D5B15C5194}" dt="2022-09-19T20:04:44.929" v="1395" actId="1076"/>
          <ac:picMkLst>
            <pc:docMk/>
            <pc:sldMk cId="1354280751" sldId="335"/>
            <ac:picMk id="7" creationId="{D513CFFB-18AA-CE1B-28B2-C6EEBB586613}"/>
          </ac:picMkLst>
        </pc:picChg>
      </pc:sldChg>
      <pc:sldChg chg="add del">
        <pc:chgData name="Alimul Ferdous" userId="4f6063a92a1d8820" providerId="LiveId" clId="{BA34CB19-FED0-4B36-A021-80D5B15C5194}" dt="2022-09-19T20:06:39.308" v="1405" actId="2696"/>
        <pc:sldMkLst>
          <pc:docMk/>
          <pc:sldMk cId="3688596146" sldId="336"/>
        </pc:sldMkLst>
      </pc:sldChg>
      <pc:sldChg chg="addSp modSp add mod">
        <pc:chgData name="Alimul Ferdous" userId="4f6063a92a1d8820" providerId="LiveId" clId="{BA34CB19-FED0-4B36-A021-80D5B15C5194}" dt="2022-09-19T20:06:26.244" v="1404" actId="1076"/>
        <pc:sldMkLst>
          <pc:docMk/>
          <pc:sldMk cId="2254137311" sldId="337"/>
        </pc:sldMkLst>
        <pc:spChg chg="mod">
          <ac:chgData name="Alimul Ferdous" userId="4f6063a92a1d8820" providerId="LiveId" clId="{BA34CB19-FED0-4B36-A021-80D5B15C5194}" dt="2022-09-19T20:06:02.480" v="1402"/>
          <ac:spMkLst>
            <pc:docMk/>
            <pc:sldMk cId="2254137311" sldId="337"/>
            <ac:spMk id="3" creationId="{C96A42CA-79FC-82AE-16DC-E1935B94E6D6}"/>
          </ac:spMkLst>
        </pc:spChg>
        <pc:picChg chg="add mod">
          <ac:chgData name="Alimul Ferdous" userId="4f6063a92a1d8820" providerId="LiveId" clId="{BA34CB19-FED0-4B36-A021-80D5B15C5194}" dt="2022-09-19T20:05:37.301" v="1401" actId="1076"/>
          <ac:picMkLst>
            <pc:docMk/>
            <pc:sldMk cId="2254137311" sldId="337"/>
            <ac:picMk id="5" creationId="{D492A653-727C-5ECD-FC62-F28070157AEC}"/>
          </ac:picMkLst>
        </pc:picChg>
        <pc:picChg chg="add mod">
          <ac:chgData name="Alimul Ferdous" userId="4f6063a92a1d8820" providerId="LiveId" clId="{BA34CB19-FED0-4B36-A021-80D5B15C5194}" dt="2022-09-19T20:06:26.244" v="1404" actId="1076"/>
          <ac:picMkLst>
            <pc:docMk/>
            <pc:sldMk cId="2254137311" sldId="337"/>
            <ac:picMk id="7" creationId="{B4ED7130-6C74-9C1A-A1D6-65C1C4A9DEC5}"/>
          </ac:picMkLst>
        </pc:picChg>
      </pc:sldChg>
      <pc:sldChg chg="addSp modSp add mod">
        <pc:chgData name="Alimul Ferdous" userId="4f6063a92a1d8820" providerId="LiveId" clId="{BA34CB19-FED0-4B36-A021-80D5B15C5194}" dt="2022-09-19T20:16:18.179" v="1424" actId="20577"/>
        <pc:sldMkLst>
          <pc:docMk/>
          <pc:sldMk cId="3425483150" sldId="338"/>
        </pc:sldMkLst>
        <pc:spChg chg="mod">
          <ac:chgData name="Alimul Ferdous" userId="4f6063a92a1d8820" providerId="LiveId" clId="{BA34CB19-FED0-4B36-A021-80D5B15C5194}" dt="2022-09-19T20:16:18.179" v="1424" actId="20577"/>
          <ac:spMkLst>
            <pc:docMk/>
            <pc:sldMk cId="3425483150" sldId="338"/>
            <ac:spMk id="3" creationId="{06F782C9-F8B8-BF12-3E37-8A22ED7003CE}"/>
          </ac:spMkLst>
        </pc:spChg>
        <pc:picChg chg="add mod">
          <ac:chgData name="Alimul Ferdous" userId="4f6063a92a1d8820" providerId="LiveId" clId="{BA34CB19-FED0-4B36-A021-80D5B15C5194}" dt="2022-09-19T20:16:02.487" v="1416" actId="1076"/>
          <ac:picMkLst>
            <pc:docMk/>
            <pc:sldMk cId="3425483150" sldId="338"/>
            <ac:picMk id="8194" creationId="{881AE862-93BF-FEB6-2752-658012F6A99E}"/>
          </ac:picMkLst>
        </pc:picChg>
      </pc:sldChg>
      <pc:sldChg chg="add del">
        <pc:chgData name="Alimul Ferdous" userId="4f6063a92a1d8820" providerId="LiveId" clId="{BA34CB19-FED0-4B36-A021-80D5B15C5194}" dt="2022-09-19T20:06:55.040" v="1406" actId="2696"/>
        <pc:sldMkLst>
          <pc:docMk/>
          <pc:sldMk cId="3660948200" sldId="338"/>
        </pc:sldMkLst>
      </pc:sldChg>
      <pc:sldChg chg="addSp modSp add mod">
        <pc:chgData name="Alimul Ferdous" userId="4f6063a92a1d8820" providerId="LiveId" clId="{BA34CB19-FED0-4B36-A021-80D5B15C5194}" dt="2022-09-19T20:19:28.085" v="1438" actId="1076"/>
        <pc:sldMkLst>
          <pc:docMk/>
          <pc:sldMk cId="1141373405" sldId="339"/>
        </pc:sldMkLst>
        <pc:spChg chg="mod">
          <ac:chgData name="Alimul Ferdous" userId="4f6063a92a1d8820" providerId="LiveId" clId="{BA34CB19-FED0-4B36-A021-80D5B15C5194}" dt="2022-09-19T20:16:49.062" v="1434" actId="20577"/>
          <ac:spMkLst>
            <pc:docMk/>
            <pc:sldMk cId="1141373405" sldId="339"/>
            <ac:spMk id="3" creationId="{06F782C9-F8B8-BF12-3E37-8A22ED7003CE}"/>
          </ac:spMkLst>
        </pc:spChg>
        <pc:picChg chg="add mod">
          <ac:chgData name="Alimul Ferdous" userId="4f6063a92a1d8820" providerId="LiveId" clId="{BA34CB19-FED0-4B36-A021-80D5B15C5194}" dt="2022-09-19T20:19:28.085" v="1438" actId="1076"/>
          <ac:picMkLst>
            <pc:docMk/>
            <pc:sldMk cId="1141373405" sldId="339"/>
            <ac:picMk id="5" creationId="{BA87125E-587D-2BBB-9855-6F333DDD6D26}"/>
          </ac:picMkLst>
        </pc:picChg>
      </pc:sldChg>
      <pc:sldChg chg="add del">
        <pc:chgData name="Alimul Ferdous" userId="4f6063a92a1d8820" providerId="LiveId" clId="{BA34CB19-FED0-4B36-A021-80D5B15C5194}" dt="2022-09-19T20:06:55.040" v="1406" actId="2696"/>
        <pc:sldMkLst>
          <pc:docMk/>
          <pc:sldMk cId="3474088624" sldId="339"/>
        </pc:sldMkLst>
      </pc:sldChg>
      <pc:sldChg chg="add del">
        <pc:chgData name="Alimul Ferdous" userId="4f6063a92a1d8820" providerId="LiveId" clId="{BA34CB19-FED0-4B36-A021-80D5B15C5194}" dt="2022-09-19T20:06:55.040" v="1406" actId="2696"/>
        <pc:sldMkLst>
          <pc:docMk/>
          <pc:sldMk cId="898724515" sldId="340"/>
        </pc:sldMkLst>
      </pc:sldChg>
      <pc:sldChg chg="addSp delSp modSp new mod">
        <pc:chgData name="Alimul Ferdous" userId="4f6063a92a1d8820" providerId="LiveId" clId="{BA34CB19-FED0-4B36-A021-80D5B15C5194}" dt="2022-09-20T15:23:37.118" v="4193" actId="1076"/>
        <pc:sldMkLst>
          <pc:docMk/>
          <pc:sldMk cId="3821391884" sldId="340"/>
        </pc:sldMkLst>
        <pc:spChg chg="mod">
          <ac:chgData name="Alimul Ferdous" userId="4f6063a92a1d8820" providerId="LiveId" clId="{BA34CB19-FED0-4B36-A021-80D5B15C5194}" dt="2022-09-19T20:20:40.163" v="1468" actId="20577"/>
          <ac:spMkLst>
            <pc:docMk/>
            <pc:sldMk cId="3821391884" sldId="340"/>
            <ac:spMk id="2" creationId="{022C0F4D-B5AB-59B1-EDD3-F6B24157B7F5}"/>
          </ac:spMkLst>
        </pc:spChg>
        <pc:spChg chg="del">
          <ac:chgData name="Alimul Ferdous" userId="4f6063a92a1d8820" providerId="LiveId" clId="{BA34CB19-FED0-4B36-A021-80D5B15C5194}" dt="2022-09-20T15:16:56.928" v="4184"/>
          <ac:spMkLst>
            <pc:docMk/>
            <pc:sldMk cId="3821391884" sldId="340"/>
            <ac:spMk id="3" creationId="{60D67ADC-7899-FA63-E681-EFA0B674E19B}"/>
          </ac:spMkLst>
        </pc:spChg>
        <pc:spChg chg="add del mod">
          <ac:chgData name="Alimul Ferdous" userId="4f6063a92a1d8820" providerId="LiveId" clId="{BA34CB19-FED0-4B36-A021-80D5B15C5194}" dt="2022-09-20T15:23:30.875" v="4191" actId="478"/>
          <ac:spMkLst>
            <pc:docMk/>
            <pc:sldMk cId="3821391884" sldId="340"/>
            <ac:spMk id="9" creationId="{11CB1B41-09A9-ACE7-8DAF-90D0324FE616}"/>
          </ac:spMkLst>
        </pc:spChg>
        <pc:picChg chg="add del mod">
          <ac:chgData name="Alimul Ferdous" userId="4f6063a92a1d8820" providerId="LiveId" clId="{BA34CB19-FED0-4B36-A021-80D5B15C5194}" dt="2022-09-20T15:23:19.823" v="4186" actId="478"/>
          <ac:picMkLst>
            <pc:docMk/>
            <pc:sldMk cId="3821391884" sldId="340"/>
            <ac:picMk id="7" creationId="{16693942-4503-55E9-361B-E0AD9516E2B3}"/>
          </ac:picMkLst>
        </pc:picChg>
        <pc:picChg chg="add mod">
          <ac:chgData name="Alimul Ferdous" userId="4f6063a92a1d8820" providerId="LiveId" clId="{BA34CB19-FED0-4B36-A021-80D5B15C5194}" dt="2022-09-20T15:23:37.118" v="4193" actId="1076"/>
          <ac:picMkLst>
            <pc:docMk/>
            <pc:sldMk cId="3821391884" sldId="340"/>
            <ac:picMk id="11" creationId="{1734B512-F64E-B2A4-9D21-0D4020AF648E}"/>
          </ac:picMkLst>
        </pc:picChg>
      </pc:sldChg>
      <pc:sldChg chg="add del">
        <pc:chgData name="Alimul Ferdous" userId="4f6063a92a1d8820" providerId="LiveId" clId="{BA34CB19-FED0-4B36-A021-80D5B15C5194}" dt="2022-09-19T20:06:55.040" v="1406" actId="2696"/>
        <pc:sldMkLst>
          <pc:docMk/>
          <pc:sldMk cId="966272998" sldId="341"/>
        </pc:sldMkLst>
      </pc:sldChg>
      <pc:sldChg chg="addSp delSp modSp new mod">
        <pc:chgData name="Alimul Ferdous" userId="4f6063a92a1d8820" providerId="LiveId" clId="{BA34CB19-FED0-4B36-A021-80D5B15C5194}" dt="2022-09-19T20:23:23.673" v="1489" actId="14100"/>
        <pc:sldMkLst>
          <pc:docMk/>
          <pc:sldMk cId="3213829710" sldId="341"/>
        </pc:sldMkLst>
        <pc:spChg chg="mod">
          <ac:chgData name="Alimul Ferdous" userId="4f6063a92a1d8820" providerId="LiveId" clId="{BA34CB19-FED0-4B36-A021-80D5B15C5194}" dt="2022-09-19T20:21:57.956" v="1479" actId="20577"/>
          <ac:spMkLst>
            <pc:docMk/>
            <pc:sldMk cId="3213829710" sldId="341"/>
            <ac:spMk id="2" creationId="{A13C3A69-4D86-8812-467F-DEB3E6E8657C}"/>
          </ac:spMkLst>
        </pc:spChg>
        <pc:spChg chg="del">
          <ac:chgData name="Alimul Ferdous" userId="4f6063a92a1d8820" providerId="LiveId" clId="{BA34CB19-FED0-4B36-A021-80D5B15C5194}" dt="2022-09-19T20:22:07.266" v="1480" actId="478"/>
          <ac:spMkLst>
            <pc:docMk/>
            <pc:sldMk cId="3213829710" sldId="341"/>
            <ac:spMk id="3" creationId="{04F68E30-1F10-3FB8-9B02-997933D09874}"/>
          </ac:spMkLst>
        </pc:spChg>
        <pc:picChg chg="add mod">
          <ac:chgData name="Alimul Ferdous" userId="4f6063a92a1d8820" providerId="LiveId" clId="{BA34CB19-FED0-4B36-A021-80D5B15C5194}" dt="2022-09-19T20:23:23.673" v="1489" actId="14100"/>
          <ac:picMkLst>
            <pc:docMk/>
            <pc:sldMk cId="3213829710" sldId="341"/>
            <ac:picMk id="5" creationId="{60F54319-411D-E227-13F3-925095EAA82E}"/>
          </ac:picMkLst>
        </pc:picChg>
        <pc:picChg chg="add mod">
          <ac:chgData name="Alimul Ferdous" userId="4f6063a92a1d8820" providerId="LiveId" clId="{BA34CB19-FED0-4B36-A021-80D5B15C5194}" dt="2022-09-19T20:22:20.782" v="1482" actId="1076"/>
          <ac:picMkLst>
            <pc:docMk/>
            <pc:sldMk cId="3213829710" sldId="341"/>
            <ac:picMk id="9218" creationId="{960F7EE2-4941-C0E5-00B2-C6578170F2BB}"/>
          </ac:picMkLst>
        </pc:picChg>
      </pc:sldChg>
      <pc:sldChg chg="addSp delSp modSp add mod">
        <pc:chgData name="Alimul Ferdous" userId="4f6063a92a1d8820" providerId="LiveId" clId="{BA34CB19-FED0-4B36-A021-80D5B15C5194}" dt="2022-09-19T20:24:30.016" v="1506" actId="1076"/>
        <pc:sldMkLst>
          <pc:docMk/>
          <pc:sldMk cId="2872969778" sldId="342"/>
        </pc:sldMkLst>
        <pc:picChg chg="add mod">
          <ac:chgData name="Alimul Ferdous" userId="4f6063a92a1d8820" providerId="LiveId" clId="{BA34CB19-FED0-4B36-A021-80D5B15C5194}" dt="2022-09-19T20:24:28.423" v="1505" actId="1076"/>
          <ac:picMkLst>
            <pc:docMk/>
            <pc:sldMk cId="2872969778" sldId="342"/>
            <ac:picMk id="4" creationId="{E7DF8056-D12A-A2DB-B318-5D8AC12783C3}"/>
          </ac:picMkLst>
        </pc:picChg>
        <pc:picChg chg="del">
          <ac:chgData name="Alimul Ferdous" userId="4f6063a92a1d8820" providerId="LiveId" clId="{BA34CB19-FED0-4B36-A021-80D5B15C5194}" dt="2022-09-19T20:23:34.084" v="1492" actId="478"/>
          <ac:picMkLst>
            <pc:docMk/>
            <pc:sldMk cId="2872969778" sldId="342"/>
            <ac:picMk id="5" creationId="{60F54319-411D-E227-13F3-925095EAA82E}"/>
          </ac:picMkLst>
        </pc:picChg>
        <pc:picChg chg="add mod">
          <ac:chgData name="Alimul Ferdous" userId="4f6063a92a1d8820" providerId="LiveId" clId="{BA34CB19-FED0-4B36-A021-80D5B15C5194}" dt="2022-09-19T20:24:30.016" v="1506" actId="1076"/>
          <ac:picMkLst>
            <pc:docMk/>
            <pc:sldMk cId="2872969778" sldId="342"/>
            <ac:picMk id="7" creationId="{3D16BA35-B838-9990-83BB-18D457BF837D}"/>
          </ac:picMkLst>
        </pc:picChg>
        <pc:picChg chg="del">
          <ac:chgData name="Alimul Ferdous" userId="4f6063a92a1d8820" providerId="LiveId" clId="{BA34CB19-FED0-4B36-A021-80D5B15C5194}" dt="2022-09-19T20:23:31.922" v="1491" actId="478"/>
          <ac:picMkLst>
            <pc:docMk/>
            <pc:sldMk cId="2872969778" sldId="342"/>
            <ac:picMk id="9218" creationId="{960F7EE2-4941-C0E5-00B2-C6578170F2BB}"/>
          </ac:picMkLst>
        </pc:picChg>
      </pc:sldChg>
      <pc:sldChg chg="add del">
        <pc:chgData name="Alimul Ferdous" userId="4f6063a92a1d8820" providerId="LiveId" clId="{BA34CB19-FED0-4B36-A021-80D5B15C5194}" dt="2022-09-19T20:06:55.040" v="1406" actId="2696"/>
        <pc:sldMkLst>
          <pc:docMk/>
          <pc:sldMk cId="3713252666" sldId="342"/>
        </pc:sldMkLst>
      </pc:sldChg>
      <pc:sldChg chg="addSp delSp modSp add mod">
        <pc:chgData name="Alimul Ferdous" userId="4f6063a92a1d8820" providerId="LiveId" clId="{BA34CB19-FED0-4B36-A021-80D5B15C5194}" dt="2022-09-19T20:25:19.195" v="1518" actId="14100"/>
        <pc:sldMkLst>
          <pc:docMk/>
          <pc:sldMk cId="557885572" sldId="343"/>
        </pc:sldMkLst>
        <pc:picChg chg="del">
          <ac:chgData name="Alimul Ferdous" userId="4f6063a92a1d8820" providerId="LiveId" clId="{BA34CB19-FED0-4B36-A021-80D5B15C5194}" dt="2022-09-19T20:24:40.074" v="1508" actId="478"/>
          <ac:picMkLst>
            <pc:docMk/>
            <pc:sldMk cId="557885572" sldId="343"/>
            <ac:picMk id="4" creationId="{E7DF8056-D12A-A2DB-B318-5D8AC12783C3}"/>
          </ac:picMkLst>
        </pc:picChg>
        <pc:picChg chg="add mod">
          <ac:chgData name="Alimul Ferdous" userId="4f6063a92a1d8820" providerId="LiveId" clId="{BA34CB19-FED0-4B36-A021-80D5B15C5194}" dt="2022-09-19T20:25:15.620" v="1516" actId="14100"/>
          <ac:picMkLst>
            <pc:docMk/>
            <pc:sldMk cId="557885572" sldId="343"/>
            <ac:picMk id="5" creationId="{D34758D2-8449-32E9-6F41-F91783609122}"/>
          </ac:picMkLst>
        </pc:picChg>
        <pc:picChg chg="del">
          <ac:chgData name="Alimul Ferdous" userId="4f6063a92a1d8820" providerId="LiveId" clId="{BA34CB19-FED0-4B36-A021-80D5B15C5194}" dt="2022-09-19T20:24:41.825" v="1509" actId="478"/>
          <ac:picMkLst>
            <pc:docMk/>
            <pc:sldMk cId="557885572" sldId="343"/>
            <ac:picMk id="7" creationId="{3D16BA35-B838-9990-83BB-18D457BF837D}"/>
          </ac:picMkLst>
        </pc:picChg>
        <pc:picChg chg="add mod">
          <ac:chgData name="Alimul Ferdous" userId="4f6063a92a1d8820" providerId="LiveId" clId="{BA34CB19-FED0-4B36-A021-80D5B15C5194}" dt="2022-09-19T20:25:19.195" v="1518" actId="14100"/>
          <ac:picMkLst>
            <pc:docMk/>
            <pc:sldMk cId="557885572" sldId="343"/>
            <ac:picMk id="8" creationId="{0F473D3D-BFEF-C959-2A78-2D3A57E74610}"/>
          </ac:picMkLst>
        </pc:picChg>
      </pc:sldChg>
      <pc:sldChg chg="add del">
        <pc:chgData name="Alimul Ferdous" userId="4f6063a92a1d8820" providerId="LiveId" clId="{BA34CB19-FED0-4B36-A021-80D5B15C5194}" dt="2022-09-19T20:06:55.040" v="1406" actId="2696"/>
        <pc:sldMkLst>
          <pc:docMk/>
          <pc:sldMk cId="3817330620" sldId="343"/>
        </pc:sldMkLst>
      </pc:sldChg>
      <pc:sldChg chg="addSp delSp modSp add mod">
        <pc:chgData name="Alimul Ferdous" userId="4f6063a92a1d8820" providerId="LiveId" clId="{BA34CB19-FED0-4B36-A021-80D5B15C5194}" dt="2022-09-19T20:25:57.410" v="1527" actId="1076"/>
        <pc:sldMkLst>
          <pc:docMk/>
          <pc:sldMk cId="2182787033" sldId="344"/>
        </pc:sldMkLst>
        <pc:picChg chg="add mod">
          <ac:chgData name="Alimul Ferdous" userId="4f6063a92a1d8820" providerId="LiveId" clId="{BA34CB19-FED0-4B36-A021-80D5B15C5194}" dt="2022-09-19T20:25:57.410" v="1527" actId="1076"/>
          <ac:picMkLst>
            <pc:docMk/>
            <pc:sldMk cId="2182787033" sldId="344"/>
            <ac:picMk id="4" creationId="{C8AB1AAD-2728-4F0E-D03D-1523FC0EFAC5}"/>
          </ac:picMkLst>
        </pc:picChg>
        <pc:picChg chg="del">
          <ac:chgData name="Alimul Ferdous" userId="4f6063a92a1d8820" providerId="LiveId" clId="{BA34CB19-FED0-4B36-A021-80D5B15C5194}" dt="2022-09-19T20:25:27.306" v="1520" actId="478"/>
          <ac:picMkLst>
            <pc:docMk/>
            <pc:sldMk cId="2182787033" sldId="344"/>
            <ac:picMk id="5" creationId="{D34758D2-8449-32E9-6F41-F91783609122}"/>
          </ac:picMkLst>
        </pc:picChg>
        <pc:picChg chg="del">
          <ac:chgData name="Alimul Ferdous" userId="4f6063a92a1d8820" providerId="LiveId" clId="{BA34CB19-FED0-4B36-A021-80D5B15C5194}" dt="2022-09-19T20:25:28.060" v="1521" actId="478"/>
          <ac:picMkLst>
            <pc:docMk/>
            <pc:sldMk cId="2182787033" sldId="344"/>
            <ac:picMk id="8" creationId="{0F473D3D-BFEF-C959-2A78-2D3A57E74610}"/>
          </ac:picMkLst>
        </pc:picChg>
      </pc:sldChg>
      <pc:sldChg chg="addSp delSp modSp add mod">
        <pc:chgData name="Alimul Ferdous" userId="4f6063a92a1d8820" providerId="LiveId" clId="{BA34CB19-FED0-4B36-A021-80D5B15C5194}" dt="2022-09-19T20:36:56.767" v="1619" actId="20577"/>
        <pc:sldMkLst>
          <pc:docMk/>
          <pc:sldMk cId="821582931" sldId="345"/>
        </pc:sldMkLst>
        <pc:spChg chg="mod">
          <ac:chgData name="Alimul Ferdous" userId="4f6063a92a1d8820" providerId="LiveId" clId="{BA34CB19-FED0-4B36-A021-80D5B15C5194}" dt="2022-09-19T20:36:56.767" v="1619" actId="20577"/>
          <ac:spMkLst>
            <pc:docMk/>
            <pc:sldMk cId="821582931" sldId="345"/>
            <ac:spMk id="3" creationId="{9A44BC8B-5970-9FF7-906B-131EC0AAB37F}"/>
          </ac:spMkLst>
        </pc:spChg>
        <pc:spChg chg="add del mod">
          <ac:chgData name="Alimul Ferdous" userId="4f6063a92a1d8820" providerId="LiveId" clId="{BA34CB19-FED0-4B36-A021-80D5B15C5194}" dt="2022-09-19T20:33:05.608" v="1564"/>
          <ac:spMkLst>
            <pc:docMk/>
            <pc:sldMk cId="821582931" sldId="345"/>
            <ac:spMk id="4" creationId="{0DCA0132-530D-AC84-940C-952668610275}"/>
          </ac:spMkLst>
        </pc:spChg>
        <pc:spChg chg="add del mod">
          <ac:chgData name="Alimul Ferdous" userId="4f6063a92a1d8820" providerId="LiveId" clId="{BA34CB19-FED0-4B36-A021-80D5B15C5194}" dt="2022-09-19T20:33:04.871" v="1562"/>
          <ac:spMkLst>
            <pc:docMk/>
            <pc:sldMk cId="821582931" sldId="345"/>
            <ac:spMk id="5" creationId="{599B43B7-8D8F-A6CC-5C68-7798978D69D9}"/>
          </ac:spMkLst>
        </pc:spChg>
        <pc:spChg chg="add del">
          <ac:chgData name="Alimul Ferdous" userId="4f6063a92a1d8820" providerId="LiveId" clId="{BA34CB19-FED0-4B36-A021-80D5B15C5194}" dt="2022-09-19T20:33:14.680" v="1567"/>
          <ac:spMkLst>
            <pc:docMk/>
            <pc:sldMk cId="821582931" sldId="345"/>
            <ac:spMk id="6" creationId="{6860B066-57E4-6388-602F-1165D9610D4C}"/>
          </ac:spMkLst>
        </pc:spChg>
        <pc:picChg chg="add mod">
          <ac:chgData name="Alimul Ferdous" userId="4f6063a92a1d8820" providerId="LiveId" clId="{BA34CB19-FED0-4B36-A021-80D5B15C5194}" dt="2022-09-19T20:34:07.046" v="1574" actId="14100"/>
          <ac:picMkLst>
            <pc:docMk/>
            <pc:sldMk cId="821582931" sldId="345"/>
            <ac:picMk id="11269" creationId="{1C4D309E-09D4-034E-B464-675F5F29FA76}"/>
          </ac:picMkLst>
        </pc:picChg>
      </pc:sldChg>
      <pc:sldChg chg="addSp modSp add mod">
        <pc:chgData name="Alimul Ferdous" userId="4f6063a92a1d8820" providerId="LiveId" clId="{BA34CB19-FED0-4B36-A021-80D5B15C5194}" dt="2022-09-19T20:37:22.979" v="1623" actId="14100"/>
        <pc:sldMkLst>
          <pc:docMk/>
          <pc:sldMk cId="2023161879" sldId="346"/>
        </pc:sldMkLst>
        <pc:spChg chg="mod">
          <ac:chgData name="Alimul Ferdous" userId="4f6063a92a1d8820" providerId="LiveId" clId="{BA34CB19-FED0-4B36-A021-80D5B15C5194}" dt="2022-09-19T20:37:08.903" v="1620"/>
          <ac:spMkLst>
            <pc:docMk/>
            <pc:sldMk cId="2023161879" sldId="346"/>
            <ac:spMk id="3" creationId="{9A44BC8B-5970-9FF7-906B-131EC0AAB37F}"/>
          </ac:spMkLst>
        </pc:spChg>
        <pc:picChg chg="add mod">
          <ac:chgData name="Alimul Ferdous" userId="4f6063a92a1d8820" providerId="LiveId" clId="{BA34CB19-FED0-4B36-A021-80D5B15C5194}" dt="2022-09-19T20:37:22.979" v="1623" actId="14100"/>
          <ac:picMkLst>
            <pc:docMk/>
            <pc:sldMk cId="2023161879" sldId="346"/>
            <ac:picMk id="12290" creationId="{E4C83675-2167-0D46-6A3A-57A95E11E695}"/>
          </ac:picMkLst>
        </pc:picChg>
      </pc:sldChg>
      <pc:sldChg chg="addSp modSp add mod">
        <pc:chgData name="Alimul Ferdous" userId="4f6063a92a1d8820" providerId="LiveId" clId="{BA34CB19-FED0-4B36-A021-80D5B15C5194}" dt="2022-09-19T20:38:07.218" v="1627" actId="14100"/>
        <pc:sldMkLst>
          <pc:docMk/>
          <pc:sldMk cId="4155631197" sldId="347"/>
        </pc:sldMkLst>
        <pc:spChg chg="mod">
          <ac:chgData name="Alimul Ferdous" userId="4f6063a92a1d8820" providerId="LiveId" clId="{BA34CB19-FED0-4B36-A021-80D5B15C5194}" dt="2022-09-19T20:37:55.889" v="1624"/>
          <ac:spMkLst>
            <pc:docMk/>
            <pc:sldMk cId="4155631197" sldId="347"/>
            <ac:spMk id="3" creationId="{9A44BC8B-5970-9FF7-906B-131EC0AAB37F}"/>
          </ac:spMkLst>
        </pc:spChg>
        <pc:picChg chg="add mod">
          <ac:chgData name="Alimul Ferdous" userId="4f6063a92a1d8820" providerId="LiveId" clId="{BA34CB19-FED0-4B36-A021-80D5B15C5194}" dt="2022-09-19T20:38:07.218" v="1627" actId="14100"/>
          <ac:picMkLst>
            <pc:docMk/>
            <pc:sldMk cId="4155631197" sldId="347"/>
            <ac:picMk id="13314" creationId="{DFCBCA50-CC10-7CAC-397E-2195F7B7065C}"/>
          </ac:picMkLst>
        </pc:picChg>
      </pc:sldChg>
      <pc:sldChg chg="addSp delSp modSp add mod">
        <pc:chgData name="Alimul Ferdous" userId="4f6063a92a1d8820" providerId="LiveId" clId="{BA34CB19-FED0-4B36-A021-80D5B15C5194}" dt="2022-09-19T20:41:54.336" v="1631" actId="1076"/>
        <pc:sldMkLst>
          <pc:docMk/>
          <pc:sldMk cId="3772916088" sldId="348"/>
        </pc:sldMkLst>
        <pc:spChg chg="del">
          <ac:chgData name="Alimul Ferdous" userId="4f6063a92a1d8820" providerId="LiveId" clId="{BA34CB19-FED0-4B36-A021-80D5B15C5194}" dt="2022-09-19T20:41:47.821" v="1628" actId="478"/>
          <ac:spMkLst>
            <pc:docMk/>
            <pc:sldMk cId="3772916088" sldId="348"/>
            <ac:spMk id="3" creationId="{9A44BC8B-5970-9FF7-906B-131EC0AAB37F}"/>
          </ac:spMkLst>
        </pc:spChg>
        <pc:picChg chg="add mod">
          <ac:chgData name="Alimul Ferdous" userId="4f6063a92a1d8820" providerId="LiveId" clId="{BA34CB19-FED0-4B36-A021-80D5B15C5194}" dt="2022-09-19T20:41:54.336" v="1631" actId="1076"/>
          <ac:picMkLst>
            <pc:docMk/>
            <pc:sldMk cId="3772916088" sldId="348"/>
            <ac:picMk id="5" creationId="{CEC44C7E-AF28-9B46-82B6-9199A9E44A70}"/>
          </ac:picMkLst>
        </pc:picChg>
      </pc:sldChg>
      <pc:sldChg chg="add del">
        <pc:chgData name="Alimul Ferdous" userId="4f6063a92a1d8820" providerId="LiveId" clId="{BA34CB19-FED0-4B36-A021-80D5B15C5194}" dt="2022-09-19T20:44:32.463" v="1633" actId="2696"/>
        <pc:sldMkLst>
          <pc:docMk/>
          <pc:sldMk cId="2894941743" sldId="349"/>
        </pc:sldMkLst>
      </pc:sldChg>
      <pc:sldChg chg="add del">
        <pc:chgData name="Alimul Ferdous" userId="4f6063a92a1d8820" providerId="LiveId" clId="{BA34CB19-FED0-4B36-A021-80D5B15C5194}" dt="2022-09-19T20:44:34.568" v="1634" actId="2696"/>
        <pc:sldMkLst>
          <pc:docMk/>
          <pc:sldMk cId="3021552354" sldId="350"/>
        </pc:sldMkLst>
      </pc:sldChg>
      <pc:sldChg chg="add del">
        <pc:chgData name="Alimul Ferdous" userId="4f6063a92a1d8820" providerId="LiveId" clId="{BA34CB19-FED0-4B36-A021-80D5B15C5194}" dt="2022-09-19T20:44:39.186" v="1635" actId="2696"/>
        <pc:sldMkLst>
          <pc:docMk/>
          <pc:sldMk cId="486780318" sldId="351"/>
        </pc:sldMkLst>
      </pc:sldChg>
      <pc:sldChg chg="add del">
        <pc:chgData name="Alimul Ferdous" userId="4f6063a92a1d8820" providerId="LiveId" clId="{BA34CB19-FED0-4B36-A021-80D5B15C5194}" dt="2022-09-19T20:44:41.313" v="1636" actId="2696"/>
        <pc:sldMkLst>
          <pc:docMk/>
          <pc:sldMk cId="1209510355" sldId="352"/>
        </pc:sldMkLst>
      </pc:sldChg>
      <pc:sldChg chg="add del">
        <pc:chgData name="Alimul Ferdous" userId="4f6063a92a1d8820" providerId="LiveId" clId="{BA34CB19-FED0-4B36-A021-80D5B15C5194}" dt="2022-09-19T20:44:45.652" v="1637" actId="2696"/>
        <pc:sldMkLst>
          <pc:docMk/>
          <pc:sldMk cId="269727199" sldId="353"/>
        </pc:sldMkLst>
      </pc:sldChg>
      <pc:sldChg chg="add del">
        <pc:chgData name="Alimul Ferdous" userId="4f6063a92a1d8820" providerId="LiveId" clId="{BA34CB19-FED0-4B36-A021-80D5B15C5194}" dt="2022-09-19T20:44:49.326" v="1638" actId="2696"/>
        <pc:sldMkLst>
          <pc:docMk/>
          <pc:sldMk cId="244375494" sldId="354"/>
        </pc:sldMkLst>
      </pc:sldChg>
      <pc:sldChg chg="add del">
        <pc:chgData name="Alimul Ferdous" userId="4f6063a92a1d8820" providerId="LiveId" clId="{BA34CB19-FED0-4B36-A021-80D5B15C5194}" dt="2022-09-19T20:45:02.120" v="1641" actId="2696"/>
        <pc:sldMkLst>
          <pc:docMk/>
          <pc:sldMk cId="843374223" sldId="3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AA3EA-2E21-4805-8BC9-59AB5BCC92E2}"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52FB3-89D4-4DF7-AD5A-8D0BB163D5A2}" type="slidenum">
              <a:rPr lang="en-US" smtClean="0"/>
              <a:t>‹#›</a:t>
            </a:fld>
            <a:endParaRPr lang="en-US"/>
          </a:p>
        </p:txBody>
      </p:sp>
    </p:spTree>
    <p:extLst>
      <p:ext uri="{BB962C8B-B14F-4D97-AF65-F5344CB8AC3E}">
        <p14:creationId xmlns:p14="http://schemas.microsoft.com/office/powerpoint/2010/main" val="13328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14559BD-CC13-482B-9F5B-A92F7C9CEFC3}" type="datetime1">
              <a:rPr lang="en-US" smtClean="0"/>
              <a:t>9/20/2022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SpaceY </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56C33B96-C919-4AEF-A143-57BE80895B79}" type="datetime1">
              <a:rPr lang="en-US" smtClean="0"/>
              <a:t>9/20/2022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SpaceY </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DF8C091C-17CF-4119-A34B-35A68BE6BAA0}" type="datetime1">
              <a:rPr lang="en-US" smtClean="0"/>
              <a:t>9/20/2022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SpaceY </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C776B8-BE7C-44F3-84B4-7A8ED72E6304}" type="datetime1">
              <a:rPr lang="en-US" smtClean="0"/>
              <a:t>9/20/2022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SpaceY </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0DE20C6C-E309-4B72-ABF3-81DA1095BBA9}" type="datetime1">
              <a:rPr lang="en-US" smtClean="0"/>
              <a:t>9/20/2022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SpaceY </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CE5BE45-D7AA-4980-8C0E-AF8A8A296137}" type="datetime1">
              <a:rPr lang="en-US" smtClean="0"/>
              <a:t>9/20/2022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SpaceY </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A067E39-616F-4596-AF9C-1667EDB96749}" type="datetime1">
              <a:rPr lang="en-US" smtClean="0"/>
              <a:t>9/20/2022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SpaceY </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3B652212-4517-41E2-B5F0-A720A886A9B4}" type="datetime1">
              <a:rPr lang="en-US" smtClean="0"/>
              <a:t>9/20/2022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SpaceY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5B1A3E-EF07-496D-A0BF-1CBB65A9ABAA}" type="datetime1">
              <a:rPr lang="en-US" smtClean="0"/>
              <a:t>9/20/2022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SpaceY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E3F6D117-E5FB-456A-A3CF-DDF5A679252A}" type="datetime1">
              <a:rPr lang="en-US" smtClean="0"/>
              <a:t>9/20/2022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SpaceY </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err="1"/>
              <a:t>SpaceY</a:t>
            </a:r>
            <a:br>
              <a:rPr lang="en-US" sz="8000" dirty="0"/>
            </a:br>
            <a:r>
              <a:rPr lang="en-US" sz="2000" dirty="0"/>
              <a:t>by </a:t>
            </a:r>
            <a:r>
              <a:rPr lang="en-US" sz="2000" dirty="0" err="1"/>
              <a:t>Allon</a:t>
            </a:r>
            <a:r>
              <a:rPr lang="en-US" sz="2000" dirty="0"/>
              <a:t> Musk</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47500" lnSpcReduction="20000"/>
          </a:bodyPr>
          <a:lstStyle/>
          <a:p>
            <a:r>
              <a:rPr lang="en-US" sz="2400" dirty="0"/>
              <a:t>IBM Data Science Professional Certificate Capstone Project </a:t>
            </a:r>
          </a:p>
          <a:p>
            <a:r>
              <a:rPr lang="en-US" sz="2400" dirty="0">
                <a:solidFill>
                  <a:schemeClr val="tx1">
                    <a:lumMod val="85000"/>
                    <a:lumOff val="15000"/>
                  </a:schemeClr>
                </a:solidFill>
              </a:rPr>
              <a:t>Presented by Alimul Ferdous</a:t>
            </a:r>
          </a:p>
          <a:p>
            <a:r>
              <a:rPr lang="en-US" sz="2400">
                <a:solidFill>
                  <a:schemeClr val="tx1">
                    <a:lumMod val="85000"/>
                    <a:lumOff val="15000"/>
                  </a:schemeClr>
                </a:solidFill>
              </a:rPr>
              <a:t>9/20/2022</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Space Rocket GIFs - Get the best GIF on GIPHY">
            <a:extLst>
              <a:ext uri="{FF2B5EF4-FFF2-40B4-BE49-F238E27FC236}">
                <a16:creationId xmlns:a16="http://schemas.microsoft.com/office/drawing/2014/main" id="{5A6D1A89-F3D5-71F7-F914-19E728628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179" y="-3"/>
            <a:ext cx="4900422" cy="4495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E34E70-67A0-296D-0176-9F3459B4DF05}"/>
              </a:ext>
            </a:extLst>
          </p:cNvPr>
          <p:cNvSpPr txBox="1"/>
          <p:nvPr/>
        </p:nvSpPr>
        <p:spPr>
          <a:xfrm>
            <a:off x="7213534" y="4440381"/>
            <a:ext cx="4975067" cy="2308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Source: https://since1969.tumblr.com/post/45467723502</a:t>
            </a:r>
          </a:p>
        </p:txBody>
      </p:sp>
      <p:sp>
        <p:nvSpPr>
          <p:cNvPr id="4" name="Footer Placeholder 3">
            <a:extLst>
              <a:ext uri="{FF2B5EF4-FFF2-40B4-BE49-F238E27FC236}">
                <a16:creationId xmlns:a16="http://schemas.microsoft.com/office/drawing/2014/main" id="{A0536449-F50B-F81A-F3DA-D289598AF759}"/>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1C04DC21-BAEC-7395-F7FA-97D912C594BE}"/>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9E31-AEFE-9793-FBBB-4D3BF2A9904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2590A474-FFC7-C0AF-A5D8-1AE1258D603F}"/>
              </a:ext>
            </a:extLst>
          </p:cNvPr>
          <p:cNvSpPr>
            <a:spLocks noGrp="1"/>
          </p:cNvSpPr>
          <p:nvPr>
            <p:ph idx="1"/>
          </p:nvPr>
        </p:nvSpPr>
        <p:spPr/>
        <p:txBody>
          <a:bodyPr/>
          <a:lstStyle/>
          <a:p>
            <a:pPr>
              <a:spcBef>
                <a:spcPts val="0"/>
              </a:spcBef>
              <a:spcAft>
                <a:spcPts val="0"/>
              </a:spcAft>
              <a:buFont typeface="Wingdings" panose="05000000000000000000" pitchFamily="2" charset="2"/>
              <a:buChar char="§"/>
            </a:pPr>
            <a:r>
              <a:rPr lang="en-US" dirty="0"/>
              <a:t> Exploratory data analysis results:</a:t>
            </a:r>
          </a:p>
          <a:p>
            <a:pPr>
              <a:spcBef>
                <a:spcPts val="0"/>
              </a:spcBef>
              <a:spcAft>
                <a:spcPts val="0"/>
              </a:spcAft>
              <a:buFont typeface="Wingdings" panose="05000000000000000000" pitchFamily="2" charset="2"/>
              <a:buChar char="§"/>
            </a:pPr>
            <a:r>
              <a:rPr lang="en-US" dirty="0"/>
              <a:t> Space X uses 4 different launch sites</a:t>
            </a:r>
          </a:p>
          <a:p>
            <a:pPr>
              <a:spcBef>
                <a:spcPts val="0"/>
              </a:spcBef>
              <a:spcAft>
                <a:spcPts val="0"/>
              </a:spcAft>
              <a:buFont typeface="Wingdings" panose="05000000000000000000" pitchFamily="2" charset="2"/>
              <a:buChar char="§"/>
            </a:pPr>
            <a:r>
              <a:rPr lang="en-US" dirty="0"/>
              <a:t>The first launches were done to SpaceX itself and NASA</a:t>
            </a:r>
          </a:p>
          <a:p>
            <a:pPr>
              <a:spcBef>
                <a:spcPts val="0"/>
              </a:spcBef>
              <a:spcAft>
                <a:spcPts val="0"/>
              </a:spcAft>
              <a:buFont typeface="Wingdings" panose="05000000000000000000" pitchFamily="2" charset="2"/>
              <a:buChar char="§"/>
            </a:pPr>
            <a:r>
              <a:rPr lang="en-US" dirty="0"/>
              <a:t>The average payload of the F9 v1.1 booster is 2,928kg</a:t>
            </a:r>
          </a:p>
          <a:p>
            <a:pPr>
              <a:spcBef>
                <a:spcPts val="0"/>
              </a:spcBef>
              <a:spcAft>
                <a:spcPts val="0"/>
              </a:spcAft>
              <a:buFont typeface="Wingdings" panose="05000000000000000000" pitchFamily="2" charset="2"/>
              <a:buChar char="§"/>
            </a:pPr>
            <a:r>
              <a:rPr lang="en-US" dirty="0"/>
              <a:t>The first syces landing outcome happened in 2015 five years after the first launch</a:t>
            </a:r>
          </a:p>
          <a:p>
            <a:pPr>
              <a:spcBef>
                <a:spcPts val="0"/>
              </a:spcBef>
              <a:spcAft>
                <a:spcPts val="0"/>
              </a:spcAft>
              <a:buFont typeface="Wingdings" panose="05000000000000000000" pitchFamily="2" charset="2"/>
              <a:buChar char="§"/>
            </a:pPr>
            <a:r>
              <a:rPr lang="en-US" dirty="0"/>
              <a:t>Many Falcon 9 booster versions were successful at landing in drone ships having payloads above the average</a:t>
            </a:r>
          </a:p>
          <a:p>
            <a:pPr>
              <a:spcBef>
                <a:spcPts val="0"/>
              </a:spcBef>
              <a:spcAft>
                <a:spcPts val="0"/>
              </a:spcAft>
              <a:buFont typeface="Wingdings" panose="05000000000000000000" pitchFamily="2" charset="2"/>
              <a:buChar char="§"/>
            </a:pPr>
            <a:r>
              <a:rPr lang="en-US" dirty="0"/>
              <a:t>Almost 100% of mission outcomes were successful</a:t>
            </a:r>
          </a:p>
          <a:p>
            <a:pPr>
              <a:spcBef>
                <a:spcPts val="0"/>
              </a:spcBef>
              <a:spcAft>
                <a:spcPts val="0"/>
              </a:spcAft>
              <a:buFont typeface="Wingdings" panose="05000000000000000000" pitchFamily="2" charset="2"/>
              <a:buChar char="§"/>
            </a:pPr>
            <a:r>
              <a:rPr lang="en-US" dirty="0"/>
              <a:t>Two booster versions failed at landing on drone ships in 2015: F9 v1.1 B1012 and F9v1.1 B1015</a:t>
            </a:r>
          </a:p>
          <a:p>
            <a:pPr>
              <a:spcBef>
                <a:spcPts val="0"/>
              </a:spcBef>
              <a:spcAft>
                <a:spcPts val="0"/>
              </a:spcAft>
              <a:buFont typeface="Wingdings" panose="05000000000000000000" pitchFamily="2" charset="2"/>
              <a:buChar char="§"/>
            </a:pPr>
            <a:r>
              <a:rPr lang="en-US" dirty="0"/>
              <a:t>The number of landing outcomes became as better as years passed. </a:t>
            </a:r>
          </a:p>
          <a:p>
            <a:pPr>
              <a:spcBef>
                <a:spcPts val="0"/>
              </a:spcBef>
              <a:spcAft>
                <a:spcPts val="0"/>
              </a:spcAft>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CBF77805-420C-D40B-D398-1E82C0F0B6A7}"/>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DC3D1D31-9E35-2757-1C54-C18554FAB16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71385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9E31-AEFE-9793-FBBB-4D3BF2A9904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2590A474-FFC7-C0AF-A5D8-1AE1258D603F}"/>
              </a:ext>
            </a:extLst>
          </p:cNvPr>
          <p:cNvSpPr>
            <a:spLocks noGrp="1"/>
          </p:cNvSpPr>
          <p:nvPr>
            <p:ph idx="1"/>
          </p:nvPr>
        </p:nvSpPr>
        <p:spPr/>
        <p:txBody>
          <a:bodyPr>
            <a:normAutofit lnSpcReduction="10000"/>
          </a:bodyPr>
          <a:lstStyle/>
          <a:p>
            <a:pPr>
              <a:spcBef>
                <a:spcPts val="0"/>
              </a:spcBef>
              <a:spcAft>
                <a:spcPts val="0"/>
              </a:spcAft>
              <a:buFont typeface="Wingdings" panose="05000000000000000000" pitchFamily="2" charset="2"/>
              <a:buChar char="§"/>
            </a:pPr>
            <a:r>
              <a:rPr lang="en-US" dirty="0"/>
              <a:t> Exploratory data analysis results:</a:t>
            </a:r>
          </a:p>
          <a:p>
            <a:pPr>
              <a:spcBef>
                <a:spcPts val="0"/>
              </a:spcBef>
              <a:spcAft>
                <a:spcPts val="0"/>
              </a:spcAft>
              <a:buFont typeface="Wingdings" panose="05000000000000000000" pitchFamily="2" charset="2"/>
              <a:buChar char="§"/>
            </a:pPr>
            <a:endParaRPr lang="en-US" dirty="0"/>
          </a:p>
          <a:p>
            <a:pPr lvl="2">
              <a:spcBef>
                <a:spcPts val="0"/>
              </a:spcBef>
              <a:spcAft>
                <a:spcPts val="0"/>
              </a:spcAft>
              <a:buFont typeface="Wingdings" panose="05000000000000000000" pitchFamily="2" charset="2"/>
              <a:buChar char="§"/>
            </a:pPr>
            <a:r>
              <a:rPr lang="en-US" dirty="0"/>
              <a:t> Space X uses 4 different launch sites</a:t>
            </a:r>
          </a:p>
          <a:p>
            <a:pPr lvl="2">
              <a:spcBef>
                <a:spcPts val="0"/>
              </a:spcBef>
              <a:spcAft>
                <a:spcPts val="0"/>
              </a:spcAft>
              <a:buFont typeface="Wingdings" panose="05000000000000000000" pitchFamily="2" charset="2"/>
              <a:buChar char="§"/>
            </a:pPr>
            <a:r>
              <a:rPr lang="en-US" dirty="0"/>
              <a:t>The first launches were done to SpaceX itself and NASA</a:t>
            </a:r>
          </a:p>
          <a:p>
            <a:pPr lvl="2">
              <a:spcBef>
                <a:spcPts val="0"/>
              </a:spcBef>
              <a:spcAft>
                <a:spcPts val="0"/>
              </a:spcAft>
              <a:buFont typeface="Wingdings" panose="05000000000000000000" pitchFamily="2" charset="2"/>
              <a:buChar char="§"/>
            </a:pPr>
            <a:r>
              <a:rPr lang="en-US" dirty="0"/>
              <a:t>The average payload of the F9 v1.1 booster is 2,928kg</a:t>
            </a:r>
          </a:p>
          <a:p>
            <a:pPr lvl="2">
              <a:spcBef>
                <a:spcPts val="0"/>
              </a:spcBef>
              <a:spcAft>
                <a:spcPts val="0"/>
              </a:spcAft>
              <a:buFont typeface="Wingdings" panose="05000000000000000000" pitchFamily="2" charset="2"/>
              <a:buChar char="§"/>
            </a:pPr>
            <a:r>
              <a:rPr lang="en-US" dirty="0"/>
              <a:t>The first syces landing outcome happened in 2015 five years after the first launch</a:t>
            </a:r>
          </a:p>
          <a:p>
            <a:pPr lvl="2">
              <a:spcBef>
                <a:spcPts val="0"/>
              </a:spcBef>
              <a:spcAft>
                <a:spcPts val="0"/>
              </a:spcAft>
              <a:buFont typeface="Wingdings" panose="05000000000000000000" pitchFamily="2" charset="2"/>
              <a:buChar char="§"/>
            </a:pPr>
            <a:r>
              <a:rPr lang="en-US" dirty="0"/>
              <a:t>Many Falcon 9 booster versions were successful at landing in drone ships having payloads above the average</a:t>
            </a:r>
          </a:p>
          <a:p>
            <a:pPr lvl="2">
              <a:spcBef>
                <a:spcPts val="0"/>
              </a:spcBef>
              <a:spcAft>
                <a:spcPts val="0"/>
              </a:spcAft>
              <a:buFont typeface="Wingdings" panose="05000000000000000000" pitchFamily="2" charset="2"/>
              <a:buChar char="§"/>
            </a:pPr>
            <a:r>
              <a:rPr lang="en-US" dirty="0"/>
              <a:t>Almost 100% of mission outcomes were successful</a:t>
            </a:r>
          </a:p>
          <a:p>
            <a:pPr lvl="2">
              <a:spcBef>
                <a:spcPts val="0"/>
              </a:spcBef>
              <a:spcAft>
                <a:spcPts val="0"/>
              </a:spcAft>
              <a:buFont typeface="Wingdings" panose="05000000000000000000" pitchFamily="2" charset="2"/>
              <a:buChar char="§"/>
            </a:pPr>
            <a:r>
              <a:rPr lang="en-US" dirty="0"/>
              <a:t>Two booster versions failed at landing on drone ships in 2015: F9 v1.1 B1012 and F9v1.1 B1015</a:t>
            </a:r>
          </a:p>
          <a:p>
            <a:pPr lvl="2">
              <a:spcBef>
                <a:spcPts val="0"/>
              </a:spcBef>
              <a:spcAft>
                <a:spcPts val="0"/>
              </a:spcAft>
              <a:buFont typeface="Wingdings" panose="05000000000000000000" pitchFamily="2" charset="2"/>
              <a:buChar char="§"/>
            </a:pPr>
            <a:r>
              <a:rPr lang="en-US" dirty="0"/>
              <a:t>The number of landing outcomes became as better as years passed.</a:t>
            </a:r>
          </a:p>
          <a:p>
            <a:pPr lvl="2">
              <a:spcBef>
                <a:spcPts val="0"/>
              </a:spcBef>
              <a:spcAft>
                <a:spcPts val="0"/>
              </a:spcAft>
              <a:buFont typeface="Wingdings" panose="05000000000000000000" pitchFamily="2" charset="2"/>
              <a:buChar char="§"/>
            </a:pPr>
            <a:endParaRPr lang="en-US" dirty="0"/>
          </a:p>
          <a:p>
            <a:pPr>
              <a:spcBef>
                <a:spcPts val="0"/>
              </a:spcBef>
              <a:spcAft>
                <a:spcPts val="0"/>
              </a:spcAft>
              <a:buFont typeface="Wingdings" panose="05000000000000000000" pitchFamily="2" charset="2"/>
              <a:buChar char="§"/>
            </a:pPr>
            <a:r>
              <a:rPr lang="en-US" dirty="0"/>
              <a:t> Using interactive analytics was possible to identify that launch sites use to be is safe places, near the sea, for example, and have a good logistic infrastructure around.</a:t>
            </a:r>
          </a:p>
          <a:p>
            <a:pPr>
              <a:spcBef>
                <a:spcPts val="0"/>
              </a:spcBef>
              <a:spcAft>
                <a:spcPts val="0"/>
              </a:spcAft>
              <a:buFont typeface="Wingdings" panose="05000000000000000000" pitchFamily="2" charset="2"/>
              <a:buChar char="§"/>
            </a:pPr>
            <a:r>
              <a:rPr lang="en-US" dirty="0"/>
              <a:t>Most launches happen at east cost launch sites.</a:t>
            </a:r>
          </a:p>
          <a:p>
            <a:pPr>
              <a:spcBef>
                <a:spcPts val="0"/>
              </a:spcBef>
              <a:spcAft>
                <a:spcPts val="0"/>
              </a:spcAft>
              <a:buFont typeface="Wingdings" panose="05000000000000000000" pitchFamily="2" charset="2"/>
              <a:buChar char="§"/>
            </a:pPr>
            <a:r>
              <a:rPr lang="en-US" dirty="0"/>
              <a:t> Predictive analysis showed that the Decision Tree classifier is the best model to predict successful landings, having an accuracy of over 87% and an accuracy for test data over 94%.</a:t>
            </a:r>
          </a:p>
        </p:txBody>
      </p:sp>
      <p:sp>
        <p:nvSpPr>
          <p:cNvPr id="4" name="Footer Placeholder 3">
            <a:extLst>
              <a:ext uri="{FF2B5EF4-FFF2-40B4-BE49-F238E27FC236}">
                <a16:creationId xmlns:a16="http://schemas.microsoft.com/office/drawing/2014/main" id="{CDBFF90E-1B09-8AFA-405B-367C6EEF6DAF}"/>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15EB655F-CF36-A0A7-83BD-1971E335748F}"/>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1843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E925-D595-F71C-436C-2497990B6BF4}"/>
              </a:ext>
            </a:extLst>
          </p:cNvPr>
          <p:cNvSpPr>
            <a:spLocks noGrp="1"/>
          </p:cNvSpPr>
          <p:nvPr>
            <p:ph type="title"/>
          </p:nvPr>
        </p:nvSpPr>
        <p:spPr/>
        <p:txBody>
          <a:bodyPr/>
          <a:lstStyle/>
          <a:p>
            <a:r>
              <a:rPr lang="en-US" dirty="0"/>
              <a:t>EDA with visualization results </a:t>
            </a:r>
          </a:p>
        </p:txBody>
      </p:sp>
      <p:sp>
        <p:nvSpPr>
          <p:cNvPr id="5" name="Content Placeholder 4">
            <a:extLst>
              <a:ext uri="{FF2B5EF4-FFF2-40B4-BE49-F238E27FC236}">
                <a16:creationId xmlns:a16="http://schemas.microsoft.com/office/drawing/2014/main" id="{702D86A1-814A-D55F-30C5-1E892C6A4B9A}"/>
              </a:ext>
            </a:extLst>
          </p:cNvPr>
          <p:cNvSpPr>
            <a:spLocks noGrp="1"/>
          </p:cNvSpPr>
          <p:nvPr>
            <p:ph idx="1"/>
          </p:nvPr>
        </p:nvSpPr>
        <p:spPr/>
        <p:txBody>
          <a:bodyPr/>
          <a:lstStyle/>
          <a:p>
            <a:pPr marL="0" indent="0">
              <a:buNone/>
            </a:pPr>
            <a:r>
              <a:rPr lang="en-US" b="1" i="0" dirty="0">
                <a:solidFill>
                  <a:srgbClr val="000000"/>
                </a:solidFill>
                <a:effectLst/>
                <a:latin typeface="Helvetica Neue"/>
              </a:rPr>
              <a:t>Visualize the relationship between Flight Number and Launch Site</a:t>
            </a:r>
          </a:p>
          <a:p>
            <a:pPr marL="0" indent="0">
              <a:buNone/>
            </a:pPr>
            <a:endParaRPr lang="en-US" dirty="0"/>
          </a:p>
        </p:txBody>
      </p:sp>
      <p:pic>
        <p:nvPicPr>
          <p:cNvPr id="1030" name="Picture 6">
            <a:extLst>
              <a:ext uri="{FF2B5EF4-FFF2-40B4-BE49-F238E27FC236}">
                <a16:creationId xmlns:a16="http://schemas.microsoft.com/office/drawing/2014/main" id="{772E78B9-B9E9-BDFD-6BFF-352573A6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5134"/>
            <a:ext cx="12010768" cy="234741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76DAFC05-FBDB-BB0A-7F69-02E7E29660D8}"/>
              </a:ext>
            </a:extLst>
          </p:cNvPr>
          <p:cNvSpPr>
            <a:spLocks noGrp="1"/>
          </p:cNvSpPr>
          <p:nvPr>
            <p:ph type="ftr" sz="quarter" idx="11"/>
          </p:nvPr>
        </p:nvSpPr>
        <p:spPr/>
        <p:txBody>
          <a:bodyPr/>
          <a:lstStyle/>
          <a:p>
            <a:r>
              <a:rPr lang="en-US"/>
              <a:t>SpaceY </a:t>
            </a:r>
            <a:endParaRPr lang="en-US" dirty="0"/>
          </a:p>
        </p:txBody>
      </p:sp>
      <p:sp>
        <p:nvSpPr>
          <p:cNvPr id="7" name="Slide Number Placeholder 6">
            <a:extLst>
              <a:ext uri="{FF2B5EF4-FFF2-40B4-BE49-F238E27FC236}">
                <a16:creationId xmlns:a16="http://schemas.microsoft.com/office/drawing/2014/main" id="{77171B5F-276B-F562-0F5C-3E2F93AA31D5}"/>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71510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E925-D595-F71C-436C-2497990B6BF4}"/>
              </a:ext>
            </a:extLst>
          </p:cNvPr>
          <p:cNvSpPr>
            <a:spLocks noGrp="1"/>
          </p:cNvSpPr>
          <p:nvPr>
            <p:ph type="title"/>
          </p:nvPr>
        </p:nvSpPr>
        <p:spPr/>
        <p:txBody>
          <a:bodyPr/>
          <a:lstStyle/>
          <a:p>
            <a:r>
              <a:rPr lang="en-US" dirty="0"/>
              <a:t>EDA with visualization results </a:t>
            </a:r>
          </a:p>
        </p:txBody>
      </p:sp>
      <p:sp>
        <p:nvSpPr>
          <p:cNvPr id="3" name="Content Placeholder 2">
            <a:extLst>
              <a:ext uri="{FF2B5EF4-FFF2-40B4-BE49-F238E27FC236}">
                <a16:creationId xmlns:a16="http://schemas.microsoft.com/office/drawing/2014/main" id="{3A6AD48E-ABA6-3607-5B3B-E2C7E57EFDFD}"/>
              </a:ext>
            </a:extLst>
          </p:cNvPr>
          <p:cNvSpPr>
            <a:spLocks noGrp="1"/>
          </p:cNvSpPr>
          <p:nvPr>
            <p:ph idx="1"/>
          </p:nvPr>
        </p:nvSpPr>
        <p:spPr/>
        <p:txBody>
          <a:bodyPr/>
          <a:lstStyle/>
          <a:p>
            <a:r>
              <a:rPr lang="en-US" b="1" i="0" dirty="0">
                <a:solidFill>
                  <a:srgbClr val="000000"/>
                </a:solidFill>
                <a:effectLst/>
                <a:latin typeface="Helvetica Neue"/>
              </a:rPr>
              <a:t>Visualize the relationship between Payload and Launch Site</a:t>
            </a:r>
          </a:p>
          <a:p>
            <a:endParaRPr lang="en-US" dirty="0"/>
          </a:p>
        </p:txBody>
      </p:sp>
      <p:pic>
        <p:nvPicPr>
          <p:cNvPr id="2052" name="Picture 4">
            <a:extLst>
              <a:ext uri="{FF2B5EF4-FFF2-40B4-BE49-F238E27FC236}">
                <a16:creationId xmlns:a16="http://schemas.microsoft.com/office/drawing/2014/main" id="{2B4DD582-1D82-CA4F-AFE3-73F3D7540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7426"/>
            <a:ext cx="12192000" cy="238283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801490E-9417-08FC-5EFD-1756FF2240AF}"/>
              </a:ext>
            </a:extLst>
          </p:cNvPr>
          <p:cNvSpPr>
            <a:spLocks noGrp="1"/>
          </p:cNvSpPr>
          <p:nvPr>
            <p:ph type="ftr" sz="quarter" idx="11"/>
          </p:nvPr>
        </p:nvSpPr>
        <p:spPr/>
        <p:txBody>
          <a:bodyPr/>
          <a:lstStyle/>
          <a:p>
            <a:r>
              <a:rPr lang="en-US"/>
              <a:t>SpaceY </a:t>
            </a:r>
            <a:endParaRPr lang="en-US" dirty="0"/>
          </a:p>
        </p:txBody>
      </p:sp>
      <p:sp>
        <p:nvSpPr>
          <p:cNvPr id="6" name="Slide Number Placeholder 5">
            <a:extLst>
              <a:ext uri="{FF2B5EF4-FFF2-40B4-BE49-F238E27FC236}">
                <a16:creationId xmlns:a16="http://schemas.microsoft.com/office/drawing/2014/main" id="{9A877239-2205-A85B-6420-607DC69F1EF8}"/>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85662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290F-7037-DED4-699E-739CF46273E5}"/>
              </a:ext>
            </a:extLst>
          </p:cNvPr>
          <p:cNvSpPr>
            <a:spLocks noGrp="1"/>
          </p:cNvSpPr>
          <p:nvPr>
            <p:ph type="title"/>
          </p:nvPr>
        </p:nvSpPr>
        <p:spPr/>
        <p:txBody>
          <a:bodyPr/>
          <a:lstStyle/>
          <a:p>
            <a:r>
              <a:rPr lang="en-US" dirty="0"/>
              <a:t>EDA with visualization results </a:t>
            </a:r>
          </a:p>
        </p:txBody>
      </p:sp>
      <p:sp>
        <p:nvSpPr>
          <p:cNvPr id="3" name="Content Placeholder 2">
            <a:extLst>
              <a:ext uri="{FF2B5EF4-FFF2-40B4-BE49-F238E27FC236}">
                <a16:creationId xmlns:a16="http://schemas.microsoft.com/office/drawing/2014/main" id="{E4311CBF-0594-6ECD-C685-0419EE0F6D86}"/>
              </a:ext>
            </a:extLst>
          </p:cNvPr>
          <p:cNvSpPr>
            <a:spLocks noGrp="1"/>
          </p:cNvSpPr>
          <p:nvPr>
            <p:ph idx="1"/>
          </p:nvPr>
        </p:nvSpPr>
        <p:spPr/>
        <p:txBody>
          <a:bodyPr/>
          <a:lstStyle/>
          <a:p>
            <a:r>
              <a:rPr lang="en-US" b="1" i="0" dirty="0">
                <a:solidFill>
                  <a:srgbClr val="000000"/>
                </a:solidFill>
                <a:effectLst/>
                <a:latin typeface="Helvetica Neue"/>
              </a:rPr>
              <a:t>Visualize the relationship between success rate of each orbit type</a:t>
            </a:r>
          </a:p>
          <a:p>
            <a:endParaRPr lang="en-US" dirty="0"/>
          </a:p>
        </p:txBody>
      </p:sp>
      <p:pic>
        <p:nvPicPr>
          <p:cNvPr id="3074" name="Picture 2">
            <a:extLst>
              <a:ext uri="{FF2B5EF4-FFF2-40B4-BE49-F238E27FC236}">
                <a16:creationId xmlns:a16="http://schemas.microsoft.com/office/drawing/2014/main" id="{D40A03B8-0A0A-44A1-6E42-185D41B7C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917" y="2457964"/>
            <a:ext cx="5919401" cy="394626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8462A93-3A12-737D-B89B-35E9290DC784}"/>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D22857C0-7953-9E70-4440-1273485C9432}"/>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49184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290F-7037-DED4-699E-739CF46273E5}"/>
              </a:ext>
            </a:extLst>
          </p:cNvPr>
          <p:cNvSpPr>
            <a:spLocks noGrp="1"/>
          </p:cNvSpPr>
          <p:nvPr>
            <p:ph type="title"/>
          </p:nvPr>
        </p:nvSpPr>
        <p:spPr/>
        <p:txBody>
          <a:bodyPr/>
          <a:lstStyle/>
          <a:p>
            <a:r>
              <a:rPr lang="en-US" dirty="0"/>
              <a:t>EDA with visualization results </a:t>
            </a:r>
          </a:p>
        </p:txBody>
      </p:sp>
      <p:sp>
        <p:nvSpPr>
          <p:cNvPr id="3" name="Content Placeholder 2">
            <a:extLst>
              <a:ext uri="{FF2B5EF4-FFF2-40B4-BE49-F238E27FC236}">
                <a16:creationId xmlns:a16="http://schemas.microsoft.com/office/drawing/2014/main" id="{E4311CBF-0594-6ECD-C685-0419EE0F6D86}"/>
              </a:ext>
            </a:extLst>
          </p:cNvPr>
          <p:cNvSpPr>
            <a:spLocks noGrp="1"/>
          </p:cNvSpPr>
          <p:nvPr>
            <p:ph idx="1"/>
          </p:nvPr>
        </p:nvSpPr>
        <p:spPr/>
        <p:txBody>
          <a:bodyPr/>
          <a:lstStyle/>
          <a:p>
            <a:r>
              <a:rPr lang="en-US" b="1" i="0" dirty="0">
                <a:solidFill>
                  <a:srgbClr val="000000"/>
                </a:solidFill>
                <a:effectLst/>
                <a:latin typeface="Helvetica Neue"/>
              </a:rPr>
              <a:t>Visualize the relationship between </a:t>
            </a:r>
            <a:r>
              <a:rPr lang="en-US" b="1" i="0" dirty="0" err="1">
                <a:solidFill>
                  <a:srgbClr val="000000"/>
                </a:solidFill>
                <a:effectLst/>
                <a:latin typeface="Helvetica Neue"/>
              </a:rPr>
              <a:t>FlightNumber</a:t>
            </a:r>
            <a:r>
              <a:rPr lang="en-US" b="1" i="0" dirty="0">
                <a:solidFill>
                  <a:srgbClr val="000000"/>
                </a:solidFill>
                <a:effectLst/>
                <a:latin typeface="Helvetica Neue"/>
              </a:rPr>
              <a:t> and Orbit type</a:t>
            </a:r>
          </a:p>
          <a:p>
            <a:endParaRPr lang="en-US" dirty="0"/>
          </a:p>
        </p:txBody>
      </p:sp>
      <p:pic>
        <p:nvPicPr>
          <p:cNvPr id="4098" name="Picture 2">
            <a:extLst>
              <a:ext uri="{FF2B5EF4-FFF2-40B4-BE49-F238E27FC236}">
                <a16:creationId xmlns:a16="http://schemas.microsoft.com/office/drawing/2014/main" id="{38568FF6-A869-870B-F5C3-9D0DF40BE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2798021"/>
            <a:ext cx="12192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3B28D81-47F1-6EF2-BCC5-1E1E9E7D18BF}"/>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770C6949-629A-54FB-BD39-73707CEDA93E}"/>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416524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290F-7037-DED4-699E-739CF46273E5}"/>
              </a:ext>
            </a:extLst>
          </p:cNvPr>
          <p:cNvSpPr>
            <a:spLocks noGrp="1"/>
          </p:cNvSpPr>
          <p:nvPr>
            <p:ph type="title"/>
          </p:nvPr>
        </p:nvSpPr>
        <p:spPr/>
        <p:txBody>
          <a:bodyPr/>
          <a:lstStyle/>
          <a:p>
            <a:r>
              <a:rPr lang="en-US" dirty="0"/>
              <a:t>EDA with visualization results </a:t>
            </a:r>
          </a:p>
        </p:txBody>
      </p:sp>
      <p:sp>
        <p:nvSpPr>
          <p:cNvPr id="3" name="Content Placeholder 2">
            <a:extLst>
              <a:ext uri="{FF2B5EF4-FFF2-40B4-BE49-F238E27FC236}">
                <a16:creationId xmlns:a16="http://schemas.microsoft.com/office/drawing/2014/main" id="{E4311CBF-0594-6ECD-C685-0419EE0F6D86}"/>
              </a:ext>
            </a:extLst>
          </p:cNvPr>
          <p:cNvSpPr>
            <a:spLocks noGrp="1"/>
          </p:cNvSpPr>
          <p:nvPr>
            <p:ph idx="1"/>
          </p:nvPr>
        </p:nvSpPr>
        <p:spPr/>
        <p:txBody>
          <a:bodyPr/>
          <a:lstStyle/>
          <a:p>
            <a:r>
              <a:rPr lang="en-US" b="1" i="0" dirty="0">
                <a:solidFill>
                  <a:srgbClr val="000000"/>
                </a:solidFill>
                <a:effectLst/>
                <a:latin typeface="Helvetica Neue"/>
              </a:rPr>
              <a:t>Visualize the relationship between Payload and Orbit type</a:t>
            </a:r>
          </a:p>
          <a:p>
            <a:endParaRPr lang="en-US" dirty="0"/>
          </a:p>
        </p:txBody>
      </p:sp>
      <p:pic>
        <p:nvPicPr>
          <p:cNvPr id="5122" name="Picture 2">
            <a:extLst>
              <a:ext uri="{FF2B5EF4-FFF2-40B4-BE49-F238E27FC236}">
                <a16:creationId xmlns:a16="http://schemas.microsoft.com/office/drawing/2014/main" id="{8373969F-1F78-39DB-1E7C-DC68725B8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2739391"/>
            <a:ext cx="12192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542F42-6022-564B-6C45-7FDE7530948E}"/>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C3EADBD8-4540-6F16-315C-FB7A0DB26F24}"/>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47703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290F-7037-DED4-699E-739CF46273E5}"/>
              </a:ext>
            </a:extLst>
          </p:cNvPr>
          <p:cNvSpPr>
            <a:spLocks noGrp="1"/>
          </p:cNvSpPr>
          <p:nvPr>
            <p:ph type="title"/>
          </p:nvPr>
        </p:nvSpPr>
        <p:spPr/>
        <p:txBody>
          <a:bodyPr/>
          <a:lstStyle/>
          <a:p>
            <a:r>
              <a:rPr lang="en-US" dirty="0"/>
              <a:t>EDA with visualization results </a:t>
            </a:r>
          </a:p>
        </p:txBody>
      </p:sp>
      <p:sp>
        <p:nvSpPr>
          <p:cNvPr id="3" name="Content Placeholder 2">
            <a:extLst>
              <a:ext uri="{FF2B5EF4-FFF2-40B4-BE49-F238E27FC236}">
                <a16:creationId xmlns:a16="http://schemas.microsoft.com/office/drawing/2014/main" id="{E4311CBF-0594-6ECD-C685-0419EE0F6D86}"/>
              </a:ext>
            </a:extLst>
          </p:cNvPr>
          <p:cNvSpPr>
            <a:spLocks noGrp="1"/>
          </p:cNvSpPr>
          <p:nvPr>
            <p:ph idx="1"/>
          </p:nvPr>
        </p:nvSpPr>
        <p:spPr/>
        <p:txBody>
          <a:bodyPr/>
          <a:lstStyle/>
          <a:p>
            <a:r>
              <a:rPr lang="en-US" b="1" i="0" dirty="0">
                <a:solidFill>
                  <a:srgbClr val="000000"/>
                </a:solidFill>
                <a:effectLst/>
                <a:latin typeface="Helvetica Neue"/>
              </a:rPr>
              <a:t>Visualize the launch success yearly trend</a:t>
            </a:r>
          </a:p>
          <a:p>
            <a:endParaRPr lang="en-US" dirty="0"/>
          </a:p>
        </p:txBody>
      </p:sp>
      <p:pic>
        <p:nvPicPr>
          <p:cNvPr id="6146" name="Picture 2">
            <a:extLst>
              <a:ext uri="{FF2B5EF4-FFF2-40B4-BE49-F238E27FC236}">
                <a16:creationId xmlns:a16="http://schemas.microsoft.com/office/drawing/2014/main" id="{0A0DBFDF-4AFB-4E9D-B5BD-67DECBAF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939" y="2525154"/>
            <a:ext cx="5281742" cy="380394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15865DE-6664-FF59-97C9-6A752478D75E}"/>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238F7BCB-CFF0-9A34-F294-57F9848D0D13}"/>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420942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E799-0B2C-B603-35C6-88BAD165C122}"/>
              </a:ext>
            </a:extLst>
          </p:cNvPr>
          <p:cNvSpPr>
            <a:spLocks noGrp="1"/>
          </p:cNvSpPr>
          <p:nvPr>
            <p:ph type="title"/>
          </p:nvPr>
        </p:nvSpPr>
        <p:spPr/>
        <p:txBody>
          <a:bodyPr/>
          <a:lstStyle/>
          <a:p>
            <a:r>
              <a:rPr lang="en-US" dirty="0"/>
              <a:t>EDA with SQL results </a:t>
            </a:r>
          </a:p>
        </p:txBody>
      </p:sp>
      <p:sp>
        <p:nvSpPr>
          <p:cNvPr id="3" name="Content Placeholder 2">
            <a:extLst>
              <a:ext uri="{FF2B5EF4-FFF2-40B4-BE49-F238E27FC236}">
                <a16:creationId xmlns:a16="http://schemas.microsoft.com/office/drawing/2014/main" id="{C96A42CA-79FC-82AE-16DC-E1935B94E6D6}"/>
              </a:ext>
            </a:extLst>
          </p:cNvPr>
          <p:cNvSpPr>
            <a:spLocks noGrp="1"/>
          </p:cNvSpPr>
          <p:nvPr>
            <p:ph idx="1"/>
          </p:nvPr>
        </p:nvSpPr>
        <p:spPr/>
        <p:txBody>
          <a:bodyPr/>
          <a:lstStyle/>
          <a:p>
            <a:r>
              <a:rPr lang="en-US" b="1" i="1" dirty="0">
                <a:solidFill>
                  <a:srgbClr val="000000"/>
                </a:solidFill>
                <a:latin typeface="Helvetica Neue"/>
              </a:rPr>
              <a:t>T</a:t>
            </a:r>
            <a:r>
              <a:rPr lang="en-US" b="1" i="1" dirty="0">
                <a:solidFill>
                  <a:srgbClr val="000000"/>
                </a:solidFill>
                <a:effectLst/>
                <a:latin typeface="Helvetica Neue"/>
              </a:rPr>
              <a:t>he names of the unique launch sites in the space mission</a:t>
            </a:r>
          </a:p>
          <a:p>
            <a:endParaRPr lang="en-US" dirty="0"/>
          </a:p>
          <a:p>
            <a:pPr marL="0" indent="0">
              <a:buNone/>
            </a:pPr>
            <a:endParaRPr lang="en-US" b="1" i="1" dirty="0">
              <a:solidFill>
                <a:srgbClr val="000000"/>
              </a:solidFill>
              <a:effectLst/>
              <a:latin typeface="Helvetica Neue"/>
            </a:endParaRPr>
          </a:p>
          <a:p>
            <a:r>
              <a:rPr lang="en-US" b="1" i="1" dirty="0">
                <a:solidFill>
                  <a:srgbClr val="000000"/>
                </a:solidFill>
                <a:effectLst/>
                <a:latin typeface="Helvetica Neue"/>
              </a:rPr>
              <a:t>5 records where launch sites begin with the string 'CCA'</a:t>
            </a:r>
          </a:p>
          <a:p>
            <a:endParaRPr lang="en-US" dirty="0"/>
          </a:p>
          <a:p>
            <a:endParaRPr lang="en-US" dirty="0"/>
          </a:p>
        </p:txBody>
      </p:sp>
      <p:pic>
        <p:nvPicPr>
          <p:cNvPr id="5" name="Picture 4">
            <a:extLst>
              <a:ext uri="{FF2B5EF4-FFF2-40B4-BE49-F238E27FC236}">
                <a16:creationId xmlns:a16="http://schemas.microsoft.com/office/drawing/2014/main" id="{F4431699-E915-107E-9F4F-8BCF2BB322CE}"/>
              </a:ext>
            </a:extLst>
          </p:cNvPr>
          <p:cNvPicPr>
            <a:picLocks noChangeAspect="1"/>
          </p:cNvPicPr>
          <p:nvPr/>
        </p:nvPicPr>
        <p:blipFill>
          <a:blip r:embed="rId2"/>
          <a:stretch>
            <a:fillRect/>
          </a:stretch>
        </p:blipFill>
        <p:spPr>
          <a:xfrm>
            <a:off x="1097280" y="2458169"/>
            <a:ext cx="1602789" cy="1182385"/>
          </a:xfrm>
          <a:prstGeom prst="rect">
            <a:avLst/>
          </a:prstGeom>
        </p:spPr>
      </p:pic>
      <p:pic>
        <p:nvPicPr>
          <p:cNvPr id="7" name="Picture 6">
            <a:extLst>
              <a:ext uri="{FF2B5EF4-FFF2-40B4-BE49-F238E27FC236}">
                <a16:creationId xmlns:a16="http://schemas.microsoft.com/office/drawing/2014/main" id="{22C4B3A3-4A7F-C95F-B202-1C869FBA696B}"/>
              </a:ext>
            </a:extLst>
          </p:cNvPr>
          <p:cNvPicPr>
            <a:picLocks noChangeAspect="1"/>
          </p:cNvPicPr>
          <p:nvPr/>
        </p:nvPicPr>
        <p:blipFill>
          <a:blip r:embed="rId3"/>
          <a:stretch>
            <a:fillRect/>
          </a:stretch>
        </p:blipFill>
        <p:spPr>
          <a:xfrm>
            <a:off x="1070827" y="4011145"/>
            <a:ext cx="8240275" cy="1981477"/>
          </a:xfrm>
          <a:prstGeom prst="rect">
            <a:avLst/>
          </a:prstGeom>
        </p:spPr>
      </p:pic>
      <p:sp>
        <p:nvSpPr>
          <p:cNvPr id="8" name="Footer Placeholder 7">
            <a:extLst>
              <a:ext uri="{FF2B5EF4-FFF2-40B4-BE49-F238E27FC236}">
                <a16:creationId xmlns:a16="http://schemas.microsoft.com/office/drawing/2014/main" id="{C2FEB570-056A-5C3A-93F2-F018973BC19D}"/>
              </a:ext>
            </a:extLst>
          </p:cNvPr>
          <p:cNvSpPr>
            <a:spLocks noGrp="1"/>
          </p:cNvSpPr>
          <p:nvPr>
            <p:ph type="ftr" sz="quarter" idx="11"/>
          </p:nvPr>
        </p:nvSpPr>
        <p:spPr/>
        <p:txBody>
          <a:bodyPr/>
          <a:lstStyle/>
          <a:p>
            <a:r>
              <a:rPr lang="en-US"/>
              <a:t>SpaceY </a:t>
            </a:r>
            <a:endParaRPr lang="en-US" dirty="0"/>
          </a:p>
        </p:txBody>
      </p:sp>
      <p:sp>
        <p:nvSpPr>
          <p:cNvPr id="9" name="Slide Number Placeholder 8">
            <a:extLst>
              <a:ext uri="{FF2B5EF4-FFF2-40B4-BE49-F238E27FC236}">
                <a16:creationId xmlns:a16="http://schemas.microsoft.com/office/drawing/2014/main" id="{7F36977E-A7EA-1FB4-1E90-407B8A9E6346}"/>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90287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E799-0B2C-B603-35C6-88BAD165C122}"/>
              </a:ext>
            </a:extLst>
          </p:cNvPr>
          <p:cNvSpPr>
            <a:spLocks noGrp="1"/>
          </p:cNvSpPr>
          <p:nvPr>
            <p:ph type="title"/>
          </p:nvPr>
        </p:nvSpPr>
        <p:spPr/>
        <p:txBody>
          <a:bodyPr/>
          <a:lstStyle/>
          <a:p>
            <a:r>
              <a:rPr lang="en-US" dirty="0"/>
              <a:t>EDA with SQL results </a:t>
            </a:r>
          </a:p>
        </p:txBody>
      </p:sp>
      <p:sp>
        <p:nvSpPr>
          <p:cNvPr id="3" name="Content Placeholder 2">
            <a:extLst>
              <a:ext uri="{FF2B5EF4-FFF2-40B4-BE49-F238E27FC236}">
                <a16:creationId xmlns:a16="http://schemas.microsoft.com/office/drawing/2014/main" id="{C96A42CA-79FC-82AE-16DC-E1935B94E6D6}"/>
              </a:ext>
            </a:extLst>
          </p:cNvPr>
          <p:cNvSpPr>
            <a:spLocks noGrp="1"/>
          </p:cNvSpPr>
          <p:nvPr>
            <p:ph idx="1"/>
          </p:nvPr>
        </p:nvSpPr>
        <p:spPr/>
        <p:txBody>
          <a:bodyPr/>
          <a:lstStyle/>
          <a:p>
            <a:r>
              <a:rPr lang="en-US" b="1" i="1" dirty="0">
                <a:solidFill>
                  <a:srgbClr val="000000"/>
                </a:solidFill>
                <a:latin typeface="Helvetica Neue"/>
              </a:rPr>
              <a:t>T</a:t>
            </a:r>
            <a:r>
              <a:rPr lang="en-US" b="1" i="1" dirty="0">
                <a:solidFill>
                  <a:srgbClr val="000000"/>
                </a:solidFill>
                <a:effectLst/>
                <a:latin typeface="Helvetica Neue"/>
              </a:rPr>
              <a:t>he total payload mass carried by boosters launched by NASA (CRS)</a:t>
            </a:r>
          </a:p>
          <a:p>
            <a:endParaRPr lang="en-US" dirty="0"/>
          </a:p>
          <a:p>
            <a:r>
              <a:rPr lang="en-US" b="1" i="1" dirty="0">
                <a:solidFill>
                  <a:srgbClr val="000000"/>
                </a:solidFill>
                <a:latin typeface="Helvetica Neue"/>
              </a:rPr>
              <a:t>T</a:t>
            </a:r>
            <a:r>
              <a:rPr lang="en-US" b="1" i="1" dirty="0">
                <a:solidFill>
                  <a:srgbClr val="000000"/>
                </a:solidFill>
                <a:effectLst/>
                <a:latin typeface="Helvetica Neue"/>
              </a:rPr>
              <a:t>he date when the first successful landing outcome in the ground pad was achieved.</a:t>
            </a:r>
          </a:p>
          <a:p>
            <a:endParaRPr lang="en-US" dirty="0"/>
          </a:p>
          <a:p>
            <a:r>
              <a:rPr lang="en-US" b="1" i="1" dirty="0">
                <a:solidFill>
                  <a:srgbClr val="000000"/>
                </a:solidFill>
                <a:latin typeface="Helvetica Neue"/>
              </a:rPr>
              <a:t>T</a:t>
            </a:r>
            <a:r>
              <a:rPr lang="en-US" b="1" i="1" dirty="0">
                <a:solidFill>
                  <a:srgbClr val="000000"/>
                </a:solidFill>
                <a:effectLst/>
                <a:latin typeface="Helvetica Neue"/>
              </a:rPr>
              <a:t>he names of the boosters which have success in drone ships and have payload mass greater than 4000 but less than 6000</a:t>
            </a:r>
          </a:p>
          <a:p>
            <a:endParaRPr lang="en-US" dirty="0"/>
          </a:p>
        </p:txBody>
      </p:sp>
      <p:pic>
        <p:nvPicPr>
          <p:cNvPr id="5" name="Picture 4">
            <a:extLst>
              <a:ext uri="{FF2B5EF4-FFF2-40B4-BE49-F238E27FC236}">
                <a16:creationId xmlns:a16="http://schemas.microsoft.com/office/drawing/2014/main" id="{EDA1FC5A-E312-982B-20AE-1C310EBA357A}"/>
              </a:ext>
            </a:extLst>
          </p:cNvPr>
          <p:cNvPicPr>
            <a:picLocks noChangeAspect="1"/>
          </p:cNvPicPr>
          <p:nvPr/>
        </p:nvPicPr>
        <p:blipFill>
          <a:blip r:embed="rId2"/>
          <a:stretch>
            <a:fillRect/>
          </a:stretch>
        </p:blipFill>
        <p:spPr>
          <a:xfrm>
            <a:off x="1097280" y="2469186"/>
            <a:ext cx="1267002" cy="504895"/>
          </a:xfrm>
          <a:prstGeom prst="rect">
            <a:avLst/>
          </a:prstGeom>
        </p:spPr>
      </p:pic>
      <p:pic>
        <p:nvPicPr>
          <p:cNvPr id="7" name="Picture 6">
            <a:extLst>
              <a:ext uri="{FF2B5EF4-FFF2-40B4-BE49-F238E27FC236}">
                <a16:creationId xmlns:a16="http://schemas.microsoft.com/office/drawing/2014/main" id="{1BA38690-E511-9F71-B358-268228220B41}"/>
              </a:ext>
            </a:extLst>
          </p:cNvPr>
          <p:cNvPicPr>
            <a:picLocks noChangeAspect="1"/>
          </p:cNvPicPr>
          <p:nvPr/>
        </p:nvPicPr>
        <p:blipFill>
          <a:blip r:embed="rId3"/>
          <a:stretch>
            <a:fillRect/>
          </a:stretch>
        </p:blipFill>
        <p:spPr>
          <a:xfrm>
            <a:off x="1097280" y="3512330"/>
            <a:ext cx="1467055" cy="476316"/>
          </a:xfrm>
          <a:prstGeom prst="rect">
            <a:avLst/>
          </a:prstGeom>
        </p:spPr>
      </p:pic>
      <p:pic>
        <p:nvPicPr>
          <p:cNvPr id="9" name="Picture 8">
            <a:extLst>
              <a:ext uri="{FF2B5EF4-FFF2-40B4-BE49-F238E27FC236}">
                <a16:creationId xmlns:a16="http://schemas.microsoft.com/office/drawing/2014/main" id="{F7F2263D-D158-C847-9B07-29D4AB1E0C28}"/>
              </a:ext>
            </a:extLst>
          </p:cNvPr>
          <p:cNvPicPr>
            <a:picLocks noChangeAspect="1"/>
          </p:cNvPicPr>
          <p:nvPr/>
        </p:nvPicPr>
        <p:blipFill>
          <a:blip r:embed="rId4"/>
          <a:stretch>
            <a:fillRect/>
          </a:stretch>
        </p:blipFill>
        <p:spPr>
          <a:xfrm>
            <a:off x="1097280" y="5045064"/>
            <a:ext cx="1667108" cy="695422"/>
          </a:xfrm>
          <a:prstGeom prst="rect">
            <a:avLst/>
          </a:prstGeom>
        </p:spPr>
      </p:pic>
      <p:sp>
        <p:nvSpPr>
          <p:cNvPr id="10" name="Footer Placeholder 9">
            <a:extLst>
              <a:ext uri="{FF2B5EF4-FFF2-40B4-BE49-F238E27FC236}">
                <a16:creationId xmlns:a16="http://schemas.microsoft.com/office/drawing/2014/main" id="{25E8320D-98C7-7A37-279A-593663B2409D}"/>
              </a:ext>
            </a:extLst>
          </p:cNvPr>
          <p:cNvSpPr>
            <a:spLocks noGrp="1"/>
          </p:cNvSpPr>
          <p:nvPr>
            <p:ph type="ftr" sz="quarter" idx="11"/>
          </p:nvPr>
        </p:nvSpPr>
        <p:spPr/>
        <p:txBody>
          <a:bodyPr/>
          <a:lstStyle/>
          <a:p>
            <a:r>
              <a:rPr lang="en-US"/>
              <a:t>SpaceY </a:t>
            </a:r>
            <a:endParaRPr lang="en-US" dirty="0"/>
          </a:p>
        </p:txBody>
      </p:sp>
      <p:sp>
        <p:nvSpPr>
          <p:cNvPr id="11" name="Slide Number Placeholder 10">
            <a:extLst>
              <a:ext uri="{FF2B5EF4-FFF2-40B4-BE49-F238E27FC236}">
                <a16:creationId xmlns:a16="http://schemas.microsoft.com/office/drawing/2014/main" id="{AE9C3D73-F9D7-5A64-04A9-545C40517FA0}"/>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46553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AE4B-C651-4023-A530-44AFC7584ECE}"/>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F9287707-9139-32C1-1679-E6C851C86748}"/>
              </a:ext>
            </a:extLst>
          </p:cNvPr>
          <p:cNvSpPr>
            <a:spLocks noGrp="1"/>
          </p:cNvSpPr>
          <p:nvPr>
            <p:ph idx="1"/>
          </p:nvPr>
        </p:nvSpPr>
        <p:spPr/>
        <p:txBody>
          <a:bodyPr/>
          <a:lstStyle/>
          <a:p>
            <a:pPr algn="just"/>
            <a:r>
              <a:rPr lang="en-US" dirty="0"/>
              <a:t>The objective is to evaluate the viability of the new company </a:t>
            </a:r>
            <a:r>
              <a:rPr lang="en-US" dirty="0" err="1"/>
              <a:t>SpaceY</a:t>
            </a:r>
            <a:r>
              <a:rPr lang="en-US" dirty="0"/>
              <a:t> to compete with SpaceX. The best way to estimate the total cost for launches is by predicting successful landings of the first stage of rockets; Including best place to make launches. </a:t>
            </a:r>
          </a:p>
        </p:txBody>
      </p:sp>
      <p:sp>
        <p:nvSpPr>
          <p:cNvPr id="4" name="Footer Placeholder 3">
            <a:extLst>
              <a:ext uri="{FF2B5EF4-FFF2-40B4-BE49-F238E27FC236}">
                <a16:creationId xmlns:a16="http://schemas.microsoft.com/office/drawing/2014/main" id="{041F15E9-EAB6-8BFE-11E4-E3495D07506B}"/>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017FF763-94C9-B138-E338-A398D237382E}"/>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680964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E799-0B2C-B603-35C6-88BAD165C122}"/>
              </a:ext>
            </a:extLst>
          </p:cNvPr>
          <p:cNvSpPr>
            <a:spLocks noGrp="1"/>
          </p:cNvSpPr>
          <p:nvPr>
            <p:ph type="title"/>
          </p:nvPr>
        </p:nvSpPr>
        <p:spPr/>
        <p:txBody>
          <a:bodyPr/>
          <a:lstStyle/>
          <a:p>
            <a:r>
              <a:rPr lang="en-US" dirty="0"/>
              <a:t>EDA with SQL results </a:t>
            </a:r>
          </a:p>
        </p:txBody>
      </p:sp>
      <p:sp>
        <p:nvSpPr>
          <p:cNvPr id="3" name="Content Placeholder 2">
            <a:extLst>
              <a:ext uri="{FF2B5EF4-FFF2-40B4-BE49-F238E27FC236}">
                <a16:creationId xmlns:a16="http://schemas.microsoft.com/office/drawing/2014/main" id="{C96A42CA-79FC-82AE-16DC-E1935B94E6D6}"/>
              </a:ext>
            </a:extLst>
          </p:cNvPr>
          <p:cNvSpPr>
            <a:spLocks noGrp="1"/>
          </p:cNvSpPr>
          <p:nvPr>
            <p:ph idx="1"/>
          </p:nvPr>
        </p:nvSpPr>
        <p:spPr/>
        <p:txBody>
          <a:bodyPr/>
          <a:lstStyle/>
          <a:p>
            <a:r>
              <a:rPr lang="en-US" b="1" i="1" dirty="0">
                <a:solidFill>
                  <a:srgbClr val="000000"/>
                </a:solidFill>
                <a:latin typeface="Helvetica Neue"/>
              </a:rPr>
              <a:t>T</a:t>
            </a:r>
            <a:r>
              <a:rPr lang="en-US" b="1" i="1" dirty="0">
                <a:solidFill>
                  <a:srgbClr val="000000"/>
                </a:solidFill>
                <a:effectLst/>
                <a:latin typeface="Helvetica Neue"/>
              </a:rPr>
              <a:t>he total number of successful and failed mission outcomes</a:t>
            </a:r>
          </a:p>
          <a:p>
            <a:endParaRPr lang="en-US" dirty="0"/>
          </a:p>
          <a:p>
            <a:endParaRPr lang="en-US" dirty="0"/>
          </a:p>
          <a:p>
            <a:r>
              <a:rPr lang="en-US" b="1" i="1" dirty="0">
                <a:solidFill>
                  <a:srgbClr val="000000"/>
                </a:solidFill>
                <a:latin typeface="Helvetica Neue"/>
              </a:rPr>
              <a:t>T</a:t>
            </a:r>
            <a:r>
              <a:rPr lang="en-US" b="1" i="1" dirty="0">
                <a:solidFill>
                  <a:srgbClr val="000000"/>
                </a:solidFill>
                <a:effectLst/>
                <a:latin typeface="Helvetica Neue"/>
              </a:rPr>
              <a:t>he names of the </a:t>
            </a:r>
            <a:r>
              <a:rPr lang="en-US" b="1" i="1" dirty="0" err="1">
                <a:solidFill>
                  <a:srgbClr val="000000"/>
                </a:solidFill>
                <a:effectLst/>
                <a:latin typeface="Helvetica Neue"/>
              </a:rPr>
              <a:t>booster_versions</a:t>
            </a:r>
            <a:r>
              <a:rPr lang="en-US" b="1" i="1" dirty="0">
                <a:solidFill>
                  <a:srgbClr val="000000"/>
                </a:solidFill>
                <a:effectLst/>
                <a:latin typeface="Helvetica Neue"/>
              </a:rPr>
              <a:t> which have carried the maximum payload mass</a:t>
            </a:r>
          </a:p>
          <a:p>
            <a:endParaRPr lang="en-US" dirty="0"/>
          </a:p>
        </p:txBody>
      </p:sp>
      <p:pic>
        <p:nvPicPr>
          <p:cNvPr id="5" name="Picture 4">
            <a:extLst>
              <a:ext uri="{FF2B5EF4-FFF2-40B4-BE49-F238E27FC236}">
                <a16:creationId xmlns:a16="http://schemas.microsoft.com/office/drawing/2014/main" id="{1BEBAD61-79EF-1821-334B-2AADEE3BE02C}"/>
              </a:ext>
            </a:extLst>
          </p:cNvPr>
          <p:cNvPicPr>
            <a:picLocks noChangeAspect="1"/>
          </p:cNvPicPr>
          <p:nvPr/>
        </p:nvPicPr>
        <p:blipFill>
          <a:blip r:embed="rId2"/>
          <a:stretch>
            <a:fillRect/>
          </a:stretch>
        </p:blipFill>
        <p:spPr>
          <a:xfrm>
            <a:off x="1267189" y="2510410"/>
            <a:ext cx="2514951" cy="819264"/>
          </a:xfrm>
          <a:prstGeom prst="rect">
            <a:avLst/>
          </a:prstGeom>
        </p:spPr>
      </p:pic>
      <p:pic>
        <p:nvPicPr>
          <p:cNvPr id="7" name="Picture 6">
            <a:extLst>
              <a:ext uri="{FF2B5EF4-FFF2-40B4-BE49-F238E27FC236}">
                <a16:creationId xmlns:a16="http://schemas.microsoft.com/office/drawing/2014/main" id="{D513CFFB-18AA-CE1B-28B2-C6EEBB586613}"/>
              </a:ext>
            </a:extLst>
          </p:cNvPr>
          <p:cNvPicPr>
            <a:picLocks noChangeAspect="1"/>
          </p:cNvPicPr>
          <p:nvPr/>
        </p:nvPicPr>
        <p:blipFill>
          <a:blip r:embed="rId3"/>
          <a:stretch>
            <a:fillRect/>
          </a:stretch>
        </p:blipFill>
        <p:spPr>
          <a:xfrm>
            <a:off x="1267189" y="4164399"/>
            <a:ext cx="2734057" cy="1324160"/>
          </a:xfrm>
          <a:prstGeom prst="rect">
            <a:avLst/>
          </a:prstGeom>
        </p:spPr>
      </p:pic>
      <p:sp>
        <p:nvSpPr>
          <p:cNvPr id="8" name="Footer Placeholder 7">
            <a:extLst>
              <a:ext uri="{FF2B5EF4-FFF2-40B4-BE49-F238E27FC236}">
                <a16:creationId xmlns:a16="http://schemas.microsoft.com/office/drawing/2014/main" id="{07178EB6-AEEA-EF14-2B07-864358DD6EE2}"/>
              </a:ext>
            </a:extLst>
          </p:cNvPr>
          <p:cNvSpPr>
            <a:spLocks noGrp="1"/>
          </p:cNvSpPr>
          <p:nvPr>
            <p:ph type="ftr" sz="quarter" idx="11"/>
          </p:nvPr>
        </p:nvSpPr>
        <p:spPr/>
        <p:txBody>
          <a:bodyPr/>
          <a:lstStyle/>
          <a:p>
            <a:r>
              <a:rPr lang="en-US"/>
              <a:t>SpaceY </a:t>
            </a:r>
            <a:endParaRPr lang="en-US" dirty="0"/>
          </a:p>
        </p:txBody>
      </p:sp>
      <p:sp>
        <p:nvSpPr>
          <p:cNvPr id="9" name="Slide Number Placeholder 8">
            <a:extLst>
              <a:ext uri="{FF2B5EF4-FFF2-40B4-BE49-F238E27FC236}">
                <a16:creationId xmlns:a16="http://schemas.microsoft.com/office/drawing/2014/main" id="{1D769834-2915-5885-FD7E-F95CD530941A}"/>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35428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E799-0B2C-B603-35C6-88BAD165C122}"/>
              </a:ext>
            </a:extLst>
          </p:cNvPr>
          <p:cNvSpPr>
            <a:spLocks noGrp="1"/>
          </p:cNvSpPr>
          <p:nvPr>
            <p:ph type="title"/>
          </p:nvPr>
        </p:nvSpPr>
        <p:spPr/>
        <p:txBody>
          <a:bodyPr/>
          <a:lstStyle/>
          <a:p>
            <a:r>
              <a:rPr lang="en-US" dirty="0"/>
              <a:t>EDA with SQL results </a:t>
            </a:r>
          </a:p>
        </p:txBody>
      </p:sp>
      <p:sp>
        <p:nvSpPr>
          <p:cNvPr id="3" name="Content Placeholder 2">
            <a:extLst>
              <a:ext uri="{FF2B5EF4-FFF2-40B4-BE49-F238E27FC236}">
                <a16:creationId xmlns:a16="http://schemas.microsoft.com/office/drawing/2014/main" id="{C96A42CA-79FC-82AE-16DC-E1935B94E6D6}"/>
              </a:ext>
            </a:extLst>
          </p:cNvPr>
          <p:cNvSpPr>
            <a:spLocks noGrp="1"/>
          </p:cNvSpPr>
          <p:nvPr>
            <p:ph idx="1"/>
          </p:nvPr>
        </p:nvSpPr>
        <p:spPr/>
        <p:txBody>
          <a:bodyPr/>
          <a:lstStyle/>
          <a:p>
            <a:r>
              <a:rPr lang="en-US" b="1" i="1" dirty="0">
                <a:solidFill>
                  <a:srgbClr val="000000"/>
                </a:solidFill>
                <a:latin typeface="Helvetica Neue"/>
              </a:rPr>
              <a:t>T</a:t>
            </a:r>
            <a:r>
              <a:rPr lang="en-US" b="1" i="1" dirty="0">
                <a:solidFill>
                  <a:srgbClr val="000000"/>
                </a:solidFill>
                <a:effectLst/>
                <a:latin typeface="Helvetica Neue"/>
              </a:rPr>
              <a:t>he failed </a:t>
            </a:r>
            <a:r>
              <a:rPr lang="en-US" b="1" i="1" dirty="0" err="1">
                <a:solidFill>
                  <a:srgbClr val="000000"/>
                </a:solidFill>
                <a:effectLst/>
                <a:latin typeface="Helvetica Neue"/>
              </a:rPr>
              <a:t>landing_outcomes</a:t>
            </a:r>
            <a:r>
              <a:rPr lang="en-US" b="1" i="1" dirty="0">
                <a:solidFill>
                  <a:srgbClr val="000000"/>
                </a:solidFill>
                <a:effectLst/>
                <a:latin typeface="Helvetica Neue"/>
              </a:rPr>
              <a:t> in drone ship, their booster versions, and launch site names for in year 2015</a:t>
            </a:r>
          </a:p>
          <a:p>
            <a:endParaRPr lang="en-US" b="1" i="1" dirty="0">
              <a:solidFill>
                <a:srgbClr val="000000"/>
              </a:solidFill>
              <a:effectLst/>
              <a:latin typeface="Helvetica Neue"/>
            </a:endParaRPr>
          </a:p>
          <a:p>
            <a:r>
              <a:rPr lang="en-US" b="1" i="1" dirty="0">
                <a:solidFill>
                  <a:srgbClr val="000000"/>
                </a:solidFill>
                <a:effectLst/>
                <a:latin typeface="Helvetica Neue"/>
              </a:rPr>
              <a:t>Rank the count of landing outcomes (such as Failure (drone ship) or Success (ground pad)) between the date 2010-06-04 and 2017-03-20, in descending order</a:t>
            </a:r>
          </a:p>
          <a:p>
            <a:endParaRPr lang="en-US" dirty="0"/>
          </a:p>
        </p:txBody>
      </p:sp>
      <p:pic>
        <p:nvPicPr>
          <p:cNvPr id="5" name="Picture 4">
            <a:extLst>
              <a:ext uri="{FF2B5EF4-FFF2-40B4-BE49-F238E27FC236}">
                <a16:creationId xmlns:a16="http://schemas.microsoft.com/office/drawing/2014/main" id="{D492A653-727C-5ECD-FC62-F28070157AEC}"/>
              </a:ext>
            </a:extLst>
          </p:cNvPr>
          <p:cNvPicPr>
            <a:picLocks noChangeAspect="1"/>
          </p:cNvPicPr>
          <p:nvPr/>
        </p:nvPicPr>
        <p:blipFill>
          <a:blip r:embed="rId2"/>
          <a:stretch>
            <a:fillRect/>
          </a:stretch>
        </p:blipFill>
        <p:spPr>
          <a:xfrm>
            <a:off x="1097280" y="2882090"/>
            <a:ext cx="2343477" cy="438211"/>
          </a:xfrm>
          <a:prstGeom prst="rect">
            <a:avLst/>
          </a:prstGeom>
        </p:spPr>
      </p:pic>
      <p:pic>
        <p:nvPicPr>
          <p:cNvPr id="7" name="Picture 6">
            <a:extLst>
              <a:ext uri="{FF2B5EF4-FFF2-40B4-BE49-F238E27FC236}">
                <a16:creationId xmlns:a16="http://schemas.microsoft.com/office/drawing/2014/main" id="{B4ED7130-6C74-9C1A-A1D6-65C1C4A9DEC5}"/>
              </a:ext>
            </a:extLst>
          </p:cNvPr>
          <p:cNvPicPr>
            <a:picLocks noChangeAspect="1"/>
          </p:cNvPicPr>
          <p:nvPr/>
        </p:nvPicPr>
        <p:blipFill>
          <a:blip r:embed="rId3"/>
          <a:stretch>
            <a:fillRect/>
          </a:stretch>
        </p:blipFill>
        <p:spPr>
          <a:xfrm>
            <a:off x="1097280" y="4278195"/>
            <a:ext cx="1981477" cy="1590897"/>
          </a:xfrm>
          <a:prstGeom prst="rect">
            <a:avLst/>
          </a:prstGeom>
        </p:spPr>
      </p:pic>
      <p:sp>
        <p:nvSpPr>
          <p:cNvPr id="8" name="Footer Placeholder 7">
            <a:extLst>
              <a:ext uri="{FF2B5EF4-FFF2-40B4-BE49-F238E27FC236}">
                <a16:creationId xmlns:a16="http://schemas.microsoft.com/office/drawing/2014/main" id="{0FD71E8E-7C75-BCA2-ECAF-74851C2FE223}"/>
              </a:ext>
            </a:extLst>
          </p:cNvPr>
          <p:cNvSpPr>
            <a:spLocks noGrp="1"/>
          </p:cNvSpPr>
          <p:nvPr>
            <p:ph type="ftr" sz="quarter" idx="11"/>
          </p:nvPr>
        </p:nvSpPr>
        <p:spPr/>
        <p:txBody>
          <a:bodyPr/>
          <a:lstStyle/>
          <a:p>
            <a:r>
              <a:rPr lang="en-US"/>
              <a:t>SpaceY </a:t>
            </a:r>
            <a:endParaRPr lang="en-US" dirty="0"/>
          </a:p>
        </p:txBody>
      </p:sp>
      <p:sp>
        <p:nvSpPr>
          <p:cNvPr id="9" name="Slide Number Placeholder 8">
            <a:extLst>
              <a:ext uri="{FF2B5EF4-FFF2-40B4-BE49-F238E27FC236}">
                <a16:creationId xmlns:a16="http://schemas.microsoft.com/office/drawing/2014/main" id="{AD4E612D-ECCB-4C03-2D90-D9A4B3ED63C7}"/>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2254137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AEAB-086B-A624-27E3-A17D323EC999}"/>
              </a:ext>
            </a:extLst>
          </p:cNvPr>
          <p:cNvSpPr>
            <a:spLocks noGrp="1"/>
          </p:cNvSpPr>
          <p:nvPr>
            <p:ph type="title"/>
          </p:nvPr>
        </p:nvSpPr>
        <p:spPr/>
        <p:txBody>
          <a:bodyPr/>
          <a:lstStyle/>
          <a:p>
            <a:r>
              <a:rPr lang="en-US" dirty="0"/>
              <a:t>Interactive map with Folium results </a:t>
            </a:r>
          </a:p>
        </p:txBody>
      </p:sp>
      <p:sp>
        <p:nvSpPr>
          <p:cNvPr id="3" name="Content Placeholder 2">
            <a:extLst>
              <a:ext uri="{FF2B5EF4-FFF2-40B4-BE49-F238E27FC236}">
                <a16:creationId xmlns:a16="http://schemas.microsoft.com/office/drawing/2014/main" id="{06F782C9-F8B8-BF12-3E37-8A22ED7003CE}"/>
              </a:ext>
            </a:extLst>
          </p:cNvPr>
          <p:cNvSpPr>
            <a:spLocks noGrp="1"/>
          </p:cNvSpPr>
          <p:nvPr>
            <p:ph idx="1"/>
          </p:nvPr>
        </p:nvSpPr>
        <p:spPr/>
        <p:txBody>
          <a:bodyPr/>
          <a:lstStyle/>
          <a:p>
            <a:r>
              <a:rPr lang="en-US" b="1" dirty="0">
                <a:solidFill>
                  <a:srgbClr val="000000"/>
                </a:solidFill>
                <a:latin typeface="Helvetica Neue"/>
              </a:rPr>
              <a:t>A</a:t>
            </a:r>
            <a:r>
              <a:rPr lang="en-US" b="1" i="0" dirty="0">
                <a:solidFill>
                  <a:srgbClr val="000000"/>
                </a:solidFill>
                <a:effectLst/>
                <a:latin typeface="Helvetica Neue"/>
              </a:rPr>
              <a:t>ll launch sites on a map</a:t>
            </a:r>
          </a:p>
          <a:p>
            <a:endParaRPr lang="en-US" dirty="0"/>
          </a:p>
        </p:txBody>
      </p:sp>
      <p:pic>
        <p:nvPicPr>
          <p:cNvPr id="7170" name="Picture 2">
            <a:extLst>
              <a:ext uri="{FF2B5EF4-FFF2-40B4-BE49-F238E27FC236}">
                <a16:creationId xmlns:a16="http://schemas.microsoft.com/office/drawing/2014/main" id="{1F5569D8-527C-91A9-2C1A-E70F4ACD0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076" y="2496869"/>
            <a:ext cx="7080422" cy="359368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31660A4-7701-479E-3CAA-20820491E72E}"/>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39F628C5-D6C5-62C0-F11F-24846FF3B2E0}"/>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3902061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AEAB-086B-A624-27E3-A17D323EC999}"/>
              </a:ext>
            </a:extLst>
          </p:cNvPr>
          <p:cNvSpPr>
            <a:spLocks noGrp="1"/>
          </p:cNvSpPr>
          <p:nvPr>
            <p:ph type="title"/>
          </p:nvPr>
        </p:nvSpPr>
        <p:spPr/>
        <p:txBody>
          <a:bodyPr/>
          <a:lstStyle/>
          <a:p>
            <a:r>
              <a:rPr lang="en-US" dirty="0"/>
              <a:t>Interactive map with Folium results </a:t>
            </a:r>
          </a:p>
        </p:txBody>
      </p:sp>
      <p:sp>
        <p:nvSpPr>
          <p:cNvPr id="3" name="Content Placeholder 2">
            <a:extLst>
              <a:ext uri="{FF2B5EF4-FFF2-40B4-BE49-F238E27FC236}">
                <a16:creationId xmlns:a16="http://schemas.microsoft.com/office/drawing/2014/main" id="{06F782C9-F8B8-BF12-3E37-8A22ED7003CE}"/>
              </a:ext>
            </a:extLst>
          </p:cNvPr>
          <p:cNvSpPr>
            <a:spLocks noGrp="1"/>
          </p:cNvSpPr>
          <p:nvPr>
            <p:ph idx="1"/>
          </p:nvPr>
        </p:nvSpPr>
        <p:spPr/>
        <p:txBody>
          <a:bodyPr/>
          <a:lstStyle/>
          <a:p>
            <a:pPr marL="0" indent="0">
              <a:buNone/>
            </a:pPr>
            <a:r>
              <a:rPr lang="en-US" b="1" dirty="0">
                <a:solidFill>
                  <a:srgbClr val="000000"/>
                </a:solidFill>
                <a:latin typeface="Helvetica Neue"/>
              </a:rPr>
              <a:t>T</a:t>
            </a:r>
            <a:r>
              <a:rPr lang="en-US" b="1" i="0" dirty="0">
                <a:solidFill>
                  <a:srgbClr val="000000"/>
                </a:solidFill>
                <a:effectLst/>
                <a:latin typeface="Helvetica Neue"/>
              </a:rPr>
              <a:t>he success/failed launches for each site on the map</a:t>
            </a:r>
          </a:p>
          <a:p>
            <a:endParaRPr lang="en-US" dirty="0"/>
          </a:p>
        </p:txBody>
      </p:sp>
      <p:pic>
        <p:nvPicPr>
          <p:cNvPr id="8194" name="Picture 2">
            <a:extLst>
              <a:ext uri="{FF2B5EF4-FFF2-40B4-BE49-F238E27FC236}">
                <a16:creationId xmlns:a16="http://schemas.microsoft.com/office/drawing/2014/main" id="{881AE862-93BF-FEB6-2752-658012F6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719" y="2456395"/>
            <a:ext cx="6759146" cy="37835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4B7C907-8FF0-EDF2-C024-1B367316903A}"/>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E54E3FCC-8FB0-FD38-D936-9A0BB3D5D80A}"/>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42548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AEAB-086B-A624-27E3-A17D323EC999}"/>
              </a:ext>
            </a:extLst>
          </p:cNvPr>
          <p:cNvSpPr>
            <a:spLocks noGrp="1"/>
          </p:cNvSpPr>
          <p:nvPr>
            <p:ph type="title"/>
          </p:nvPr>
        </p:nvSpPr>
        <p:spPr/>
        <p:txBody>
          <a:bodyPr/>
          <a:lstStyle/>
          <a:p>
            <a:r>
              <a:rPr lang="en-US" dirty="0"/>
              <a:t>Interactive map with Folium results </a:t>
            </a:r>
          </a:p>
        </p:txBody>
      </p:sp>
      <p:sp>
        <p:nvSpPr>
          <p:cNvPr id="3" name="Content Placeholder 2">
            <a:extLst>
              <a:ext uri="{FF2B5EF4-FFF2-40B4-BE49-F238E27FC236}">
                <a16:creationId xmlns:a16="http://schemas.microsoft.com/office/drawing/2014/main" id="{06F782C9-F8B8-BF12-3E37-8A22ED7003CE}"/>
              </a:ext>
            </a:extLst>
          </p:cNvPr>
          <p:cNvSpPr>
            <a:spLocks noGrp="1"/>
          </p:cNvSpPr>
          <p:nvPr>
            <p:ph idx="1"/>
          </p:nvPr>
        </p:nvSpPr>
        <p:spPr/>
        <p:txBody>
          <a:bodyPr/>
          <a:lstStyle/>
          <a:p>
            <a:r>
              <a:rPr lang="en-US" b="1" dirty="0">
                <a:solidFill>
                  <a:srgbClr val="000000"/>
                </a:solidFill>
                <a:latin typeface="Helvetica Neue"/>
              </a:rPr>
              <a:t>T</a:t>
            </a:r>
            <a:r>
              <a:rPr lang="en-US" b="1" i="0" dirty="0">
                <a:solidFill>
                  <a:srgbClr val="000000"/>
                </a:solidFill>
                <a:effectLst/>
                <a:latin typeface="Helvetica Neue"/>
              </a:rPr>
              <a:t>he distances between a launch site to its proximities</a:t>
            </a:r>
          </a:p>
          <a:p>
            <a:endParaRPr lang="en-US" dirty="0"/>
          </a:p>
        </p:txBody>
      </p:sp>
      <p:pic>
        <p:nvPicPr>
          <p:cNvPr id="5" name="Picture 4">
            <a:extLst>
              <a:ext uri="{FF2B5EF4-FFF2-40B4-BE49-F238E27FC236}">
                <a16:creationId xmlns:a16="http://schemas.microsoft.com/office/drawing/2014/main" id="{BA87125E-587D-2BBB-9855-6F333DDD6D26}"/>
              </a:ext>
            </a:extLst>
          </p:cNvPr>
          <p:cNvPicPr>
            <a:picLocks noChangeAspect="1"/>
          </p:cNvPicPr>
          <p:nvPr/>
        </p:nvPicPr>
        <p:blipFill>
          <a:blip r:embed="rId2"/>
          <a:stretch>
            <a:fillRect/>
          </a:stretch>
        </p:blipFill>
        <p:spPr>
          <a:xfrm>
            <a:off x="2045346" y="2421760"/>
            <a:ext cx="6604384" cy="3945775"/>
          </a:xfrm>
          <a:prstGeom prst="rect">
            <a:avLst/>
          </a:prstGeom>
        </p:spPr>
      </p:pic>
      <p:sp>
        <p:nvSpPr>
          <p:cNvPr id="6" name="Footer Placeholder 5">
            <a:extLst>
              <a:ext uri="{FF2B5EF4-FFF2-40B4-BE49-F238E27FC236}">
                <a16:creationId xmlns:a16="http://schemas.microsoft.com/office/drawing/2014/main" id="{D26F0089-659A-D2D0-DBCF-D1C3ABCF0DAC}"/>
              </a:ext>
            </a:extLst>
          </p:cNvPr>
          <p:cNvSpPr>
            <a:spLocks noGrp="1"/>
          </p:cNvSpPr>
          <p:nvPr>
            <p:ph type="ftr" sz="quarter" idx="11"/>
          </p:nvPr>
        </p:nvSpPr>
        <p:spPr/>
        <p:txBody>
          <a:bodyPr/>
          <a:lstStyle/>
          <a:p>
            <a:r>
              <a:rPr lang="en-US"/>
              <a:t>SpaceY </a:t>
            </a:r>
            <a:endParaRPr lang="en-US" dirty="0"/>
          </a:p>
        </p:txBody>
      </p:sp>
      <p:sp>
        <p:nvSpPr>
          <p:cNvPr id="7" name="Slide Number Placeholder 6">
            <a:extLst>
              <a:ext uri="{FF2B5EF4-FFF2-40B4-BE49-F238E27FC236}">
                <a16:creationId xmlns:a16="http://schemas.microsoft.com/office/drawing/2014/main" id="{85A5E683-EFEA-2B71-4DC0-774FCA3CA77D}"/>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1141373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0F4D-B5AB-59B1-EDD3-F6B24157B7F5}"/>
              </a:ext>
            </a:extLst>
          </p:cNvPr>
          <p:cNvSpPr>
            <a:spLocks noGrp="1"/>
          </p:cNvSpPr>
          <p:nvPr>
            <p:ph type="title"/>
          </p:nvPr>
        </p:nvSpPr>
        <p:spPr/>
        <p:txBody>
          <a:bodyPr/>
          <a:lstStyle/>
          <a:p>
            <a:r>
              <a:rPr lang="en-US" dirty="0" err="1"/>
              <a:t>Plotly</a:t>
            </a:r>
            <a:r>
              <a:rPr lang="en-US" dirty="0"/>
              <a:t> Dash dashboard results</a:t>
            </a:r>
          </a:p>
        </p:txBody>
      </p:sp>
      <p:sp>
        <p:nvSpPr>
          <p:cNvPr id="4" name="Footer Placeholder 3">
            <a:extLst>
              <a:ext uri="{FF2B5EF4-FFF2-40B4-BE49-F238E27FC236}">
                <a16:creationId xmlns:a16="http://schemas.microsoft.com/office/drawing/2014/main" id="{C65E94EB-A619-73AB-850E-33F381078D02}"/>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09E50F88-6B0F-8D63-029F-9BE0B72DC496}"/>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11" name="Picture 10">
            <a:extLst>
              <a:ext uri="{FF2B5EF4-FFF2-40B4-BE49-F238E27FC236}">
                <a16:creationId xmlns:a16="http://schemas.microsoft.com/office/drawing/2014/main" id="{1734B512-F64E-B2A4-9D21-0D4020AF648E}"/>
              </a:ext>
            </a:extLst>
          </p:cNvPr>
          <p:cNvPicPr>
            <a:picLocks noChangeAspect="1"/>
          </p:cNvPicPr>
          <p:nvPr/>
        </p:nvPicPr>
        <p:blipFill>
          <a:blip r:embed="rId2"/>
          <a:stretch>
            <a:fillRect/>
          </a:stretch>
        </p:blipFill>
        <p:spPr>
          <a:xfrm>
            <a:off x="985136" y="2069891"/>
            <a:ext cx="10282687" cy="4044416"/>
          </a:xfrm>
          <a:prstGeom prst="rect">
            <a:avLst/>
          </a:prstGeom>
        </p:spPr>
      </p:pic>
    </p:spTree>
    <p:extLst>
      <p:ext uri="{BB962C8B-B14F-4D97-AF65-F5344CB8AC3E}">
        <p14:creationId xmlns:p14="http://schemas.microsoft.com/office/powerpoint/2010/main" val="382139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3A69-4D86-8812-467F-DEB3E6E8657C}"/>
              </a:ext>
            </a:extLst>
          </p:cNvPr>
          <p:cNvSpPr>
            <a:spLocks noGrp="1"/>
          </p:cNvSpPr>
          <p:nvPr>
            <p:ph type="title"/>
          </p:nvPr>
        </p:nvSpPr>
        <p:spPr/>
        <p:txBody>
          <a:bodyPr/>
          <a:lstStyle/>
          <a:p>
            <a:r>
              <a:rPr lang="en-US" dirty="0" err="1"/>
              <a:t>Plotly</a:t>
            </a:r>
            <a:r>
              <a:rPr lang="en-US" dirty="0"/>
              <a:t> with Cufflinks results</a:t>
            </a:r>
          </a:p>
        </p:txBody>
      </p:sp>
      <p:pic>
        <p:nvPicPr>
          <p:cNvPr id="9218" name="Picture 2">
            <a:extLst>
              <a:ext uri="{FF2B5EF4-FFF2-40B4-BE49-F238E27FC236}">
                <a16:creationId xmlns:a16="http://schemas.microsoft.com/office/drawing/2014/main" id="{960F7EE2-4941-C0E5-00B2-C6578170F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469" y="2134759"/>
            <a:ext cx="36957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F54319-411D-E227-13F3-925095EAA82E}"/>
              </a:ext>
            </a:extLst>
          </p:cNvPr>
          <p:cNvPicPr>
            <a:picLocks noChangeAspect="1"/>
          </p:cNvPicPr>
          <p:nvPr/>
        </p:nvPicPr>
        <p:blipFill>
          <a:blip r:embed="rId3"/>
          <a:stretch>
            <a:fillRect/>
          </a:stretch>
        </p:blipFill>
        <p:spPr>
          <a:xfrm>
            <a:off x="5032113" y="2102632"/>
            <a:ext cx="7069404" cy="3890395"/>
          </a:xfrm>
          <a:prstGeom prst="rect">
            <a:avLst/>
          </a:prstGeom>
        </p:spPr>
      </p:pic>
      <p:sp>
        <p:nvSpPr>
          <p:cNvPr id="6" name="Footer Placeholder 5">
            <a:extLst>
              <a:ext uri="{FF2B5EF4-FFF2-40B4-BE49-F238E27FC236}">
                <a16:creationId xmlns:a16="http://schemas.microsoft.com/office/drawing/2014/main" id="{3AB98ABC-7DE7-F823-C459-E5C95FAE084C}"/>
              </a:ext>
            </a:extLst>
          </p:cNvPr>
          <p:cNvSpPr>
            <a:spLocks noGrp="1"/>
          </p:cNvSpPr>
          <p:nvPr>
            <p:ph type="ftr" sz="quarter" idx="11"/>
          </p:nvPr>
        </p:nvSpPr>
        <p:spPr/>
        <p:txBody>
          <a:bodyPr/>
          <a:lstStyle/>
          <a:p>
            <a:r>
              <a:rPr lang="en-US"/>
              <a:t>SpaceY </a:t>
            </a:r>
            <a:endParaRPr lang="en-US" dirty="0"/>
          </a:p>
        </p:txBody>
      </p:sp>
      <p:sp>
        <p:nvSpPr>
          <p:cNvPr id="7" name="Slide Number Placeholder 6">
            <a:extLst>
              <a:ext uri="{FF2B5EF4-FFF2-40B4-BE49-F238E27FC236}">
                <a16:creationId xmlns:a16="http://schemas.microsoft.com/office/drawing/2014/main" id="{5CA9DFDC-A021-1894-E9F2-F9A1878F0608}"/>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321382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3A69-4D86-8812-467F-DEB3E6E8657C}"/>
              </a:ext>
            </a:extLst>
          </p:cNvPr>
          <p:cNvSpPr>
            <a:spLocks noGrp="1"/>
          </p:cNvSpPr>
          <p:nvPr>
            <p:ph type="title"/>
          </p:nvPr>
        </p:nvSpPr>
        <p:spPr/>
        <p:txBody>
          <a:bodyPr/>
          <a:lstStyle/>
          <a:p>
            <a:r>
              <a:rPr lang="en-US" dirty="0" err="1"/>
              <a:t>Plotly</a:t>
            </a:r>
            <a:r>
              <a:rPr lang="en-US" dirty="0"/>
              <a:t> with Cufflinks results</a:t>
            </a:r>
          </a:p>
        </p:txBody>
      </p:sp>
      <p:pic>
        <p:nvPicPr>
          <p:cNvPr id="4" name="Picture 3">
            <a:extLst>
              <a:ext uri="{FF2B5EF4-FFF2-40B4-BE49-F238E27FC236}">
                <a16:creationId xmlns:a16="http://schemas.microsoft.com/office/drawing/2014/main" id="{E7DF8056-D12A-A2DB-B318-5D8AC12783C3}"/>
              </a:ext>
            </a:extLst>
          </p:cNvPr>
          <p:cNvPicPr>
            <a:picLocks noChangeAspect="1"/>
          </p:cNvPicPr>
          <p:nvPr/>
        </p:nvPicPr>
        <p:blipFill>
          <a:blip r:embed="rId2"/>
          <a:stretch>
            <a:fillRect/>
          </a:stretch>
        </p:blipFill>
        <p:spPr>
          <a:xfrm>
            <a:off x="409668" y="2105247"/>
            <a:ext cx="5686332" cy="3129271"/>
          </a:xfrm>
          <a:prstGeom prst="rect">
            <a:avLst/>
          </a:prstGeom>
        </p:spPr>
      </p:pic>
      <p:pic>
        <p:nvPicPr>
          <p:cNvPr id="7" name="Picture 6">
            <a:extLst>
              <a:ext uri="{FF2B5EF4-FFF2-40B4-BE49-F238E27FC236}">
                <a16:creationId xmlns:a16="http://schemas.microsoft.com/office/drawing/2014/main" id="{3D16BA35-B838-9990-83BB-18D457BF837D}"/>
              </a:ext>
            </a:extLst>
          </p:cNvPr>
          <p:cNvPicPr>
            <a:picLocks noChangeAspect="1"/>
          </p:cNvPicPr>
          <p:nvPr/>
        </p:nvPicPr>
        <p:blipFill>
          <a:blip r:embed="rId3"/>
          <a:stretch>
            <a:fillRect/>
          </a:stretch>
        </p:blipFill>
        <p:spPr>
          <a:xfrm>
            <a:off x="6324434" y="2105246"/>
            <a:ext cx="5686332" cy="3129271"/>
          </a:xfrm>
          <a:prstGeom prst="rect">
            <a:avLst/>
          </a:prstGeom>
        </p:spPr>
      </p:pic>
      <p:sp>
        <p:nvSpPr>
          <p:cNvPr id="8" name="Footer Placeholder 7">
            <a:extLst>
              <a:ext uri="{FF2B5EF4-FFF2-40B4-BE49-F238E27FC236}">
                <a16:creationId xmlns:a16="http://schemas.microsoft.com/office/drawing/2014/main" id="{089DFF46-524F-DFE0-7A00-5F4E3C41B7DB}"/>
              </a:ext>
            </a:extLst>
          </p:cNvPr>
          <p:cNvSpPr>
            <a:spLocks noGrp="1"/>
          </p:cNvSpPr>
          <p:nvPr>
            <p:ph type="ftr" sz="quarter" idx="11"/>
          </p:nvPr>
        </p:nvSpPr>
        <p:spPr/>
        <p:txBody>
          <a:bodyPr/>
          <a:lstStyle/>
          <a:p>
            <a:r>
              <a:rPr lang="en-US"/>
              <a:t>SpaceY </a:t>
            </a:r>
            <a:endParaRPr lang="en-US" dirty="0"/>
          </a:p>
        </p:txBody>
      </p:sp>
      <p:sp>
        <p:nvSpPr>
          <p:cNvPr id="9" name="Slide Number Placeholder 8">
            <a:extLst>
              <a:ext uri="{FF2B5EF4-FFF2-40B4-BE49-F238E27FC236}">
                <a16:creationId xmlns:a16="http://schemas.microsoft.com/office/drawing/2014/main" id="{EDB9F39F-4B10-AC1B-C2EC-D7A7978B5A45}"/>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2872969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3A69-4D86-8812-467F-DEB3E6E8657C}"/>
              </a:ext>
            </a:extLst>
          </p:cNvPr>
          <p:cNvSpPr>
            <a:spLocks noGrp="1"/>
          </p:cNvSpPr>
          <p:nvPr>
            <p:ph type="title"/>
          </p:nvPr>
        </p:nvSpPr>
        <p:spPr/>
        <p:txBody>
          <a:bodyPr/>
          <a:lstStyle/>
          <a:p>
            <a:r>
              <a:rPr lang="en-US" dirty="0" err="1"/>
              <a:t>Plotly</a:t>
            </a:r>
            <a:r>
              <a:rPr lang="en-US" dirty="0"/>
              <a:t> with Cufflinks results</a:t>
            </a:r>
          </a:p>
        </p:txBody>
      </p:sp>
      <p:pic>
        <p:nvPicPr>
          <p:cNvPr id="5" name="Picture 4">
            <a:extLst>
              <a:ext uri="{FF2B5EF4-FFF2-40B4-BE49-F238E27FC236}">
                <a16:creationId xmlns:a16="http://schemas.microsoft.com/office/drawing/2014/main" id="{D34758D2-8449-32E9-6F41-F91783609122}"/>
              </a:ext>
            </a:extLst>
          </p:cNvPr>
          <p:cNvPicPr>
            <a:picLocks noChangeAspect="1"/>
          </p:cNvPicPr>
          <p:nvPr/>
        </p:nvPicPr>
        <p:blipFill>
          <a:blip r:embed="rId2"/>
          <a:stretch>
            <a:fillRect/>
          </a:stretch>
        </p:blipFill>
        <p:spPr>
          <a:xfrm>
            <a:off x="638175" y="2397212"/>
            <a:ext cx="5263885" cy="2896792"/>
          </a:xfrm>
          <a:prstGeom prst="rect">
            <a:avLst/>
          </a:prstGeom>
        </p:spPr>
      </p:pic>
      <p:pic>
        <p:nvPicPr>
          <p:cNvPr id="8" name="Picture 7">
            <a:extLst>
              <a:ext uri="{FF2B5EF4-FFF2-40B4-BE49-F238E27FC236}">
                <a16:creationId xmlns:a16="http://schemas.microsoft.com/office/drawing/2014/main" id="{0F473D3D-BFEF-C959-2A78-2D3A57E74610}"/>
              </a:ext>
            </a:extLst>
          </p:cNvPr>
          <p:cNvPicPr>
            <a:picLocks noChangeAspect="1"/>
          </p:cNvPicPr>
          <p:nvPr/>
        </p:nvPicPr>
        <p:blipFill>
          <a:blip r:embed="rId3"/>
          <a:stretch>
            <a:fillRect/>
          </a:stretch>
        </p:blipFill>
        <p:spPr>
          <a:xfrm>
            <a:off x="6084349" y="2397210"/>
            <a:ext cx="5263883" cy="2896791"/>
          </a:xfrm>
          <a:prstGeom prst="rect">
            <a:avLst/>
          </a:prstGeom>
        </p:spPr>
      </p:pic>
      <p:sp>
        <p:nvSpPr>
          <p:cNvPr id="9" name="Footer Placeholder 8">
            <a:extLst>
              <a:ext uri="{FF2B5EF4-FFF2-40B4-BE49-F238E27FC236}">
                <a16:creationId xmlns:a16="http://schemas.microsoft.com/office/drawing/2014/main" id="{6E53F194-264F-E814-4696-10DB243E47D5}"/>
              </a:ext>
            </a:extLst>
          </p:cNvPr>
          <p:cNvSpPr>
            <a:spLocks noGrp="1"/>
          </p:cNvSpPr>
          <p:nvPr>
            <p:ph type="ftr" sz="quarter" idx="11"/>
          </p:nvPr>
        </p:nvSpPr>
        <p:spPr/>
        <p:txBody>
          <a:bodyPr/>
          <a:lstStyle/>
          <a:p>
            <a:r>
              <a:rPr lang="en-US"/>
              <a:t>SpaceY </a:t>
            </a:r>
            <a:endParaRPr lang="en-US" dirty="0"/>
          </a:p>
        </p:txBody>
      </p:sp>
      <p:sp>
        <p:nvSpPr>
          <p:cNvPr id="10" name="Slide Number Placeholder 9">
            <a:extLst>
              <a:ext uri="{FF2B5EF4-FFF2-40B4-BE49-F238E27FC236}">
                <a16:creationId xmlns:a16="http://schemas.microsoft.com/office/drawing/2014/main" id="{99D24AA8-C356-5099-4D80-FC952B0E1DFE}"/>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557885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3A69-4D86-8812-467F-DEB3E6E8657C}"/>
              </a:ext>
            </a:extLst>
          </p:cNvPr>
          <p:cNvSpPr>
            <a:spLocks noGrp="1"/>
          </p:cNvSpPr>
          <p:nvPr>
            <p:ph type="title"/>
          </p:nvPr>
        </p:nvSpPr>
        <p:spPr/>
        <p:txBody>
          <a:bodyPr/>
          <a:lstStyle/>
          <a:p>
            <a:r>
              <a:rPr lang="en-US" dirty="0" err="1"/>
              <a:t>Plotly</a:t>
            </a:r>
            <a:r>
              <a:rPr lang="en-US" dirty="0"/>
              <a:t> with Cufflinks results</a:t>
            </a:r>
          </a:p>
        </p:txBody>
      </p:sp>
      <p:pic>
        <p:nvPicPr>
          <p:cNvPr id="4" name="Picture 3">
            <a:extLst>
              <a:ext uri="{FF2B5EF4-FFF2-40B4-BE49-F238E27FC236}">
                <a16:creationId xmlns:a16="http://schemas.microsoft.com/office/drawing/2014/main" id="{C8AB1AAD-2728-4F0E-D03D-1523FC0EFAC5}"/>
              </a:ext>
            </a:extLst>
          </p:cNvPr>
          <p:cNvPicPr>
            <a:picLocks noChangeAspect="1"/>
          </p:cNvPicPr>
          <p:nvPr/>
        </p:nvPicPr>
        <p:blipFill>
          <a:blip r:embed="rId2"/>
          <a:stretch>
            <a:fillRect/>
          </a:stretch>
        </p:blipFill>
        <p:spPr>
          <a:xfrm>
            <a:off x="1626716" y="2014152"/>
            <a:ext cx="7739706" cy="4259272"/>
          </a:xfrm>
          <a:prstGeom prst="rect">
            <a:avLst/>
          </a:prstGeom>
        </p:spPr>
      </p:pic>
      <p:sp>
        <p:nvSpPr>
          <p:cNvPr id="6" name="Footer Placeholder 5">
            <a:extLst>
              <a:ext uri="{FF2B5EF4-FFF2-40B4-BE49-F238E27FC236}">
                <a16:creationId xmlns:a16="http://schemas.microsoft.com/office/drawing/2014/main" id="{6A0BF6A8-6245-A8F4-C52A-2880FD165261}"/>
              </a:ext>
            </a:extLst>
          </p:cNvPr>
          <p:cNvSpPr>
            <a:spLocks noGrp="1"/>
          </p:cNvSpPr>
          <p:nvPr>
            <p:ph type="ftr" sz="quarter" idx="11"/>
          </p:nvPr>
        </p:nvSpPr>
        <p:spPr/>
        <p:txBody>
          <a:bodyPr/>
          <a:lstStyle/>
          <a:p>
            <a:r>
              <a:rPr lang="en-US"/>
              <a:t>SpaceY </a:t>
            </a:r>
            <a:endParaRPr lang="en-US" dirty="0"/>
          </a:p>
        </p:txBody>
      </p:sp>
      <p:sp>
        <p:nvSpPr>
          <p:cNvPr id="7" name="Slide Number Placeholder 6">
            <a:extLst>
              <a:ext uri="{FF2B5EF4-FFF2-40B4-BE49-F238E27FC236}">
                <a16:creationId xmlns:a16="http://schemas.microsoft.com/office/drawing/2014/main" id="{06715134-23B2-6786-3FE0-7B9427C8F739}"/>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21827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BC75-67C6-9C34-186A-E70283A9E51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43732BD-4CE2-C337-B4DF-D90B5B3F47EF}"/>
              </a:ext>
            </a:extLst>
          </p:cNvPr>
          <p:cNvSpPr>
            <a:spLocks noGrp="1"/>
          </p:cNvSpPr>
          <p:nvPr>
            <p:ph idx="1"/>
          </p:nvPr>
        </p:nvSpPr>
        <p:spPr/>
        <p:txBody>
          <a:bodyPr>
            <a:normAutofit/>
          </a:bodyPr>
          <a:lstStyle/>
          <a:p>
            <a:pPr>
              <a:spcBef>
                <a:spcPts val="0"/>
              </a:spcBef>
              <a:spcAft>
                <a:spcPts val="0"/>
              </a:spcAft>
              <a:buFont typeface="Wingdings" panose="05000000000000000000" pitchFamily="2" charset="2"/>
              <a:buChar char="§"/>
            </a:pPr>
            <a:r>
              <a:rPr lang="en-US" dirty="0"/>
              <a:t> Introduction                                                                       Slide# 4</a:t>
            </a:r>
          </a:p>
          <a:p>
            <a:pPr>
              <a:spcBef>
                <a:spcPts val="0"/>
              </a:spcBef>
              <a:spcAft>
                <a:spcPts val="0"/>
              </a:spcAft>
              <a:buFont typeface="Wingdings" panose="05000000000000000000" pitchFamily="2" charset="2"/>
              <a:buChar char="§"/>
            </a:pPr>
            <a:r>
              <a:rPr lang="en-US" dirty="0"/>
              <a:t> Data collection and data wrangling methodology          Slide# 6</a:t>
            </a:r>
          </a:p>
          <a:p>
            <a:pPr>
              <a:spcBef>
                <a:spcPts val="0"/>
              </a:spcBef>
              <a:spcAft>
                <a:spcPts val="0"/>
              </a:spcAft>
              <a:buFont typeface="Wingdings" panose="05000000000000000000" pitchFamily="2" charset="2"/>
              <a:buChar char="§"/>
            </a:pPr>
            <a:r>
              <a:rPr lang="en-US" dirty="0"/>
              <a:t> EDA and interactive visual analytics methodology         Slide# 7</a:t>
            </a:r>
          </a:p>
          <a:p>
            <a:pPr>
              <a:spcBef>
                <a:spcPts val="0"/>
              </a:spcBef>
              <a:spcAft>
                <a:spcPts val="0"/>
              </a:spcAft>
              <a:buFont typeface="Wingdings" panose="05000000000000000000" pitchFamily="2" charset="2"/>
              <a:buChar char="§"/>
            </a:pPr>
            <a:r>
              <a:rPr lang="en-US" dirty="0"/>
              <a:t> Predictive analysis methodology                                     Slide# 9</a:t>
            </a:r>
          </a:p>
          <a:p>
            <a:pPr>
              <a:spcBef>
                <a:spcPts val="0"/>
              </a:spcBef>
              <a:spcAft>
                <a:spcPts val="0"/>
              </a:spcAft>
              <a:buFont typeface="Wingdings" panose="05000000000000000000" pitchFamily="2" charset="2"/>
              <a:buChar char="§"/>
            </a:pPr>
            <a:r>
              <a:rPr lang="en-US" dirty="0"/>
              <a:t> EDA with visualization results                                          Slide# 12</a:t>
            </a:r>
          </a:p>
          <a:p>
            <a:pPr>
              <a:spcBef>
                <a:spcPts val="0"/>
              </a:spcBef>
              <a:spcAft>
                <a:spcPts val="0"/>
              </a:spcAft>
              <a:buFont typeface="Wingdings" panose="05000000000000000000" pitchFamily="2" charset="2"/>
              <a:buChar char="§"/>
            </a:pPr>
            <a:r>
              <a:rPr lang="en-US" dirty="0"/>
              <a:t> EDA with SQL results                                                        Slide# 18</a:t>
            </a:r>
          </a:p>
          <a:p>
            <a:pPr>
              <a:spcBef>
                <a:spcPts val="0"/>
              </a:spcBef>
              <a:spcAft>
                <a:spcPts val="0"/>
              </a:spcAft>
              <a:buFont typeface="Wingdings" panose="05000000000000000000" pitchFamily="2" charset="2"/>
              <a:buChar char="§"/>
            </a:pPr>
            <a:r>
              <a:rPr lang="en-US" dirty="0"/>
              <a:t> Interactive map with Folium                                             Slide# 22</a:t>
            </a:r>
          </a:p>
          <a:p>
            <a:pPr>
              <a:spcBef>
                <a:spcPts val="0"/>
              </a:spcBef>
              <a:spcAft>
                <a:spcPts val="0"/>
              </a:spcAft>
              <a:buFont typeface="Wingdings" panose="05000000000000000000" pitchFamily="2" charset="2"/>
              <a:buChar char="§"/>
            </a:pPr>
            <a:r>
              <a:rPr lang="en-US" dirty="0"/>
              <a:t> </a:t>
            </a:r>
            <a:r>
              <a:rPr lang="en-US" dirty="0" err="1"/>
              <a:t>Plotly</a:t>
            </a:r>
            <a:r>
              <a:rPr lang="en-US" dirty="0"/>
              <a:t> Dash dashboard                                                      Slide# 25</a:t>
            </a:r>
          </a:p>
          <a:p>
            <a:pPr>
              <a:spcBef>
                <a:spcPts val="0"/>
              </a:spcBef>
              <a:spcAft>
                <a:spcPts val="0"/>
              </a:spcAft>
              <a:buFont typeface="Wingdings" panose="05000000000000000000" pitchFamily="2" charset="2"/>
              <a:buChar char="§"/>
            </a:pPr>
            <a:r>
              <a:rPr lang="en-US" dirty="0"/>
              <a:t> Predictive analysis (classification)                                   Slide# 30</a:t>
            </a:r>
          </a:p>
          <a:p>
            <a:pPr>
              <a:spcBef>
                <a:spcPts val="0"/>
              </a:spcBef>
              <a:spcAft>
                <a:spcPts val="0"/>
              </a:spcAft>
              <a:buFont typeface="Wingdings" panose="05000000000000000000" pitchFamily="2" charset="2"/>
              <a:buChar char="§"/>
            </a:pPr>
            <a:r>
              <a:rPr lang="en-US" dirty="0"/>
              <a:t> Conclusion                                                                         Slide# </a:t>
            </a:r>
          </a:p>
        </p:txBody>
      </p:sp>
      <p:sp>
        <p:nvSpPr>
          <p:cNvPr id="4" name="Footer Placeholder 3">
            <a:extLst>
              <a:ext uri="{FF2B5EF4-FFF2-40B4-BE49-F238E27FC236}">
                <a16:creationId xmlns:a16="http://schemas.microsoft.com/office/drawing/2014/main" id="{D65652D1-ADAB-AE14-CC15-BEBC6E45EC56}"/>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38F13630-3284-B6FD-6C45-29102B4A5C3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81993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71E1-F446-AB60-968C-A696091BE915}"/>
              </a:ext>
            </a:extLst>
          </p:cNvPr>
          <p:cNvSpPr>
            <a:spLocks noGrp="1"/>
          </p:cNvSpPr>
          <p:nvPr>
            <p:ph type="title"/>
          </p:nvPr>
        </p:nvSpPr>
        <p:spPr/>
        <p:txBody>
          <a:bodyPr/>
          <a:lstStyle/>
          <a:p>
            <a:r>
              <a:rPr lang="en-US" dirty="0"/>
              <a:t>Predictive analysis (classification) results </a:t>
            </a:r>
          </a:p>
        </p:txBody>
      </p:sp>
      <p:sp>
        <p:nvSpPr>
          <p:cNvPr id="3" name="Content Placeholder 2">
            <a:extLst>
              <a:ext uri="{FF2B5EF4-FFF2-40B4-BE49-F238E27FC236}">
                <a16:creationId xmlns:a16="http://schemas.microsoft.com/office/drawing/2014/main" id="{9A44BC8B-5970-9FF7-906B-131EC0AAB37F}"/>
              </a:ext>
            </a:extLst>
          </p:cNvPr>
          <p:cNvSpPr>
            <a:spLocks noGrp="1"/>
          </p:cNvSpPr>
          <p:nvPr>
            <p:ph idx="1"/>
          </p:nvPr>
        </p:nvSpPr>
        <p:spPr/>
        <p:txBody>
          <a:bodyPr/>
          <a:lstStyle/>
          <a:p>
            <a:r>
              <a:rPr lang="en-US" b="0" i="0" dirty="0">
                <a:solidFill>
                  <a:srgbClr val="000000"/>
                </a:solidFill>
                <a:effectLst/>
                <a:latin typeface="Helvetica Neue"/>
              </a:rPr>
              <a:t>The accuracy of the test data using the method score confusion matrix (</a:t>
            </a:r>
            <a:r>
              <a:rPr lang="en-US" b="0" i="0" dirty="0" err="1">
                <a:solidFill>
                  <a:srgbClr val="000000"/>
                </a:solidFill>
                <a:effectLst/>
                <a:latin typeface="Helvetica Neue"/>
              </a:rPr>
              <a:t>GridSearchCV</a:t>
            </a:r>
            <a:r>
              <a:rPr lang="en-US" b="0" i="0" dirty="0">
                <a:solidFill>
                  <a:srgbClr val="000000"/>
                </a:solidFill>
                <a:effectLst/>
                <a:latin typeface="Helvetica Neue"/>
              </a:rPr>
              <a:t>)</a:t>
            </a:r>
          </a:p>
          <a:p>
            <a:endParaRPr lang="en-US" dirty="0"/>
          </a:p>
        </p:txBody>
      </p:sp>
      <p:pic>
        <p:nvPicPr>
          <p:cNvPr id="11269" name="Picture 5">
            <a:extLst>
              <a:ext uri="{FF2B5EF4-FFF2-40B4-BE49-F238E27FC236}">
                <a16:creationId xmlns:a16="http://schemas.microsoft.com/office/drawing/2014/main" id="{1C4D309E-09D4-034E-B464-675F5F29F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79" y="2463370"/>
            <a:ext cx="5124347" cy="395713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7C051A07-8DCE-05E1-4A22-41DE3009A3C3}"/>
              </a:ext>
            </a:extLst>
          </p:cNvPr>
          <p:cNvSpPr>
            <a:spLocks noGrp="1"/>
          </p:cNvSpPr>
          <p:nvPr>
            <p:ph type="ftr" sz="quarter" idx="11"/>
          </p:nvPr>
        </p:nvSpPr>
        <p:spPr/>
        <p:txBody>
          <a:bodyPr/>
          <a:lstStyle/>
          <a:p>
            <a:r>
              <a:rPr lang="en-US"/>
              <a:t>SpaceY </a:t>
            </a:r>
            <a:endParaRPr lang="en-US" dirty="0"/>
          </a:p>
        </p:txBody>
      </p:sp>
      <p:sp>
        <p:nvSpPr>
          <p:cNvPr id="8" name="Slide Number Placeholder 7">
            <a:extLst>
              <a:ext uri="{FF2B5EF4-FFF2-40B4-BE49-F238E27FC236}">
                <a16:creationId xmlns:a16="http://schemas.microsoft.com/office/drawing/2014/main" id="{53E7D766-8494-6F84-B980-722D8A592CF0}"/>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821582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71E1-F446-AB60-968C-A696091BE915}"/>
              </a:ext>
            </a:extLst>
          </p:cNvPr>
          <p:cNvSpPr>
            <a:spLocks noGrp="1"/>
          </p:cNvSpPr>
          <p:nvPr>
            <p:ph type="title"/>
          </p:nvPr>
        </p:nvSpPr>
        <p:spPr/>
        <p:txBody>
          <a:bodyPr/>
          <a:lstStyle/>
          <a:p>
            <a:r>
              <a:rPr lang="en-US" dirty="0"/>
              <a:t>Predictive analysis (classification) results </a:t>
            </a:r>
          </a:p>
        </p:txBody>
      </p:sp>
      <p:sp>
        <p:nvSpPr>
          <p:cNvPr id="3" name="Content Placeholder 2">
            <a:extLst>
              <a:ext uri="{FF2B5EF4-FFF2-40B4-BE49-F238E27FC236}">
                <a16:creationId xmlns:a16="http://schemas.microsoft.com/office/drawing/2014/main" id="{9A44BC8B-5970-9FF7-906B-131EC0AAB37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accuracy of the test data using the method score confusion matrix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svm_cv</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12290" name="Picture 2">
            <a:extLst>
              <a:ext uri="{FF2B5EF4-FFF2-40B4-BE49-F238E27FC236}">
                <a16:creationId xmlns:a16="http://schemas.microsoft.com/office/drawing/2014/main" id="{E4C83675-2167-0D46-6A3A-57A95E11E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619" y="2488084"/>
            <a:ext cx="5083776" cy="392580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0CA6480-04F5-4180-6131-4EDBA829A303}"/>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35F9A3D6-937E-94D3-4FD6-A64905566394}"/>
              </a:ext>
            </a:extLst>
          </p:cNvPr>
          <p:cNvSpPr>
            <a:spLocks noGrp="1"/>
          </p:cNvSpPr>
          <p:nvPr>
            <p:ph type="sldNum" sz="quarter" idx="12"/>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202316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71E1-F446-AB60-968C-A696091BE915}"/>
              </a:ext>
            </a:extLst>
          </p:cNvPr>
          <p:cNvSpPr>
            <a:spLocks noGrp="1"/>
          </p:cNvSpPr>
          <p:nvPr>
            <p:ph type="title"/>
          </p:nvPr>
        </p:nvSpPr>
        <p:spPr/>
        <p:txBody>
          <a:bodyPr/>
          <a:lstStyle/>
          <a:p>
            <a:r>
              <a:rPr lang="en-US" dirty="0"/>
              <a:t>Predictive analysis (classification) results </a:t>
            </a:r>
          </a:p>
        </p:txBody>
      </p:sp>
      <p:sp>
        <p:nvSpPr>
          <p:cNvPr id="3" name="Content Placeholder 2">
            <a:extLst>
              <a:ext uri="{FF2B5EF4-FFF2-40B4-BE49-F238E27FC236}">
                <a16:creationId xmlns:a16="http://schemas.microsoft.com/office/drawing/2014/main" id="{9A44BC8B-5970-9FF7-906B-131EC0AAB37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accuracy of the test data using the method score confusion matrix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tree_cv</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13314" name="Picture 2">
            <a:extLst>
              <a:ext uri="{FF2B5EF4-FFF2-40B4-BE49-F238E27FC236}">
                <a16:creationId xmlns:a16="http://schemas.microsoft.com/office/drawing/2014/main" id="{DFCBCA50-CC10-7CAC-397E-2195F7B70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609" y="2389230"/>
            <a:ext cx="5170272" cy="39925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E818E91-DC83-8A57-E578-590D621F4E9B}"/>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9ACC57DE-9144-A0FB-337B-EF9DD4D2FDDC}"/>
              </a:ext>
            </a:extLst>
          </p:cNvPr>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4155631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71E1-F446-AB60-968C-A696091BE915}"/>
              </a:ext>
            </a:extLst>
          </p:cNvPr>
          <p:cNvSpPr>
            <a:spLocks noGrp="1"/>
          </p:cNvSpPr>
          <p:nvPr>
            <p:ph type="title"/>
          </p:nvPr>
        </p:nvSpPr>
        <p:spPr/>
        <p:txBody>
          <a:bodyPr/>
          <a:lstStyle/>
          <a:p>
            <a:r>
              <a:rPr lang="en-US" dirty="0"/>
              <a:t>Predictive analysis (classification) results </a:t>
            </a:r>
          </a:p>
        </p:txBody>
      </p:sp>
      <p:pic>
        <p:nvPicPr>
          <p:cNvPr id="5" name="Picture 4">
            <a:extLst>
              <a:ext uri="{FF2B5EF4-FFF2-40B4-BE49-F238E27FC236}">
                <a16:creationId xmlns:a16="http://schemas.microsoft.com/office/drawing/2014/main" id="{CEC44C7E-AF28-9B46-82B6-9199A9E44A70}"/>
              </a:ext>
            </a:extLst>
          </p:cNvPr>
          <p:cNvPicPr>
            <a:picLocks noChangeAspect="1"/>
          </p:cNvPicPr>
          <p:nvPr/>
        </p:nvPicPr>
        <p:blipFill>
          <a:blip r:embed="rId2"/>
          <a:stretch>
            <a:fillRect/>
          </a:stretch>
        </p:blipFill>
        <p:spPr>
          <a:xfrm>
            <a:off x="544655" y="2298483"/>
            <a:ext cx="11102690" cy="2261034"/>
          </a:xfrm>
          <a:prstGeom prst="rect">
            <a:avLst/>
          </a:prstGeom>
        </p:spPr>
      </p:pic>
      <p:sp>
        <p:nvSpPr>
          <p:cNvPr id="6" name="Footer Placeholder 5">
            <a:extLst>
              <a:ext uri="{FF2B5EF4-FFF2-40B4-BE49-F238E27FC236}">
                <a16:creationId xmlns:a16="http://schemas.microsoft.com/office/drawing/2014/main" id="{999BBA34-CC17-DC8F-4E86-280D83DDF377}"/>
              </a:ext>
            </a:extLst>
          </p:cNvPr>
          <p:cNvSpPr>
            <a:spLocks noGrp="1"/>
          </p:cNvSpPr>
          <p:nvPr>
            <p:ph type="ftr" sz="quarter" idx="11"/>
          </p:nvPr>
        </p:nvSpPr>
        <p:spPr/>
        <p:txBody>
          <a:bodyPr/>
          <a:lstStyle/>
          <a:p>
            <a:r>
              <a:rPr lang="en-US"/>
              <a:t>SpaceY </a:t>
            </a:r>
            <a:endParaRPr lang="en-US" dirty="0"/>
          </a:p>
        </p:txBody>
      </p:sp>
      <p:sp>
        <p:nvSpPr>
          <p:cNvPr id="7" name="Slide Number Placeholder 6">
            <a:extLst>
              <a:ext uri="{FF2B5EF4-FFF2-40B4-BE49-F238E27FC236}">
                <a16:creationId xmlns:a16="http://schemas.microsoft.com/office/drawing/2014/main" id="{F00519A5-99B0-1C30-94F9-C69945923E36}"/>
              </a:ext>
            </a:extLst>
          </p:cNvPr>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3772916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87E0-D4AF-EDD1-CF75-8E67F021855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3A80808-DFC7-D9DD-A3A5-A4B69FEF5FA2}"/>
              </a:ext>
            </a:extLst>
          </p:cNvPr>
          <p:cNvSpPr>
            <a:spLocks noGrp="1"/>
          </p:cNvSpPr>
          <p:nvPr>
            <p:ph idx="1"/>
          </p:nvPr>
        </p:nvSpPr>
        <p:spPr/>
        <p:txBody>
          <a:bodyPr/>
          <a:lstStyle/>
          <a:p>
            <a:pPr>
              <a:buFont typeface="Wingdings" panose="05000000000000000000" pitchFamily="2" charset="2"/>
              <a:buChar char="§"/>
            </a:pPr>
            <a:r>
              <a:rPr lang="en-US" dirty="0"/>
              <a:t> The larger the flight amount at a launch site, the greater the success rate at a launch site.</a:t>
            </a:r>
          </a:p>
          <a:p>
            <a:pPr>
              <a:buFont typeface="Wingdings" panose="05000000000000000000" pitchFamily="2" charset="2"/>
              <a:buChar char="§"/>
            </a:pPr>
            <a:r>
              <a:rPr lang="en-US" dirty="0"/>
              <a:t> Launch success rate started to increase from 2013 till 2020.</a:t>
            </a:r>
          </a:p>
          <a:p>
            <a:pPr>
              <a:buFont typeface="Wingdings" panose="05000000000000000000" pitchFamily="2" charset="2"/>
              <a:buChar char="§"/>
            </a:pPr>
            <a:r>
              <a:rPr lang="en-US" dirty="0"/>
              <a:t> Orbits ES-L1, GEO, HEO, SSO, VLEO had the most success rate.</a:t>
            </a:r>
          </a:p>
          <a:p>
            <a:pPr>
              <a:buFont typeface="Wingdings" panose="05000000000000000000" pitchFamily="2" charset="2"/>
              <a:buChar char="§"/>
            </a:pPr>
            <a:r>
              <a:rPr lang="en-US" dirty="0"/>
              <a:t> KSC LC-39A had the most successful launches of any site.</a:t>
            </a:r>
          </a:p>
          <a:p>
            <a:pPr>
              <a:buFont typeface="Wingdings" panose="05000000000000000000" pitchFamily="2" charset="2"/>
              <a:buChar char="§"/>
            </a:pPr>
            <a:r>
              <a:rPr lang="en-US" dirty="0"/>
              <a:t> The decision tree classifier is the best machine learning algorithm for this task.</a:t>
            </a:r>
          </a:p>
          <a:p>
            <a:endParaRPr lang="en-US" dirty="0"/>
          </a:p>
        </p:txBody>
      </p:sp>
      <p:sp>
        <p:nvSpPr>
          <p:cNvPr id="4" name="Footer Placeholder 3">
            <a:extLst>
              <a:ext uri="{FF2B5EF4-FFF2-40B4-BE49-F238E27FC236}">
                <a16:creationId xmlns:a16="http://schemas.microsoft.com/office/drawing/2014/main" id="{FD1A7E8D-FB38-D948-0E59-A8C23B685DD3}"/>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6E7D00F5-C926-FE8C-C612-E151260931DF}"/>
              </a:ext>
            </a:extLst>
          </p:cNvPr>
          <p:cNvSpPr>
            <a:spLocks noGrp="1"/>
          </p:cNvSpPr>
          <p:nvPr>
            <p:ph type="sldNum" sz="quarter" idx="12"/>
          </p:nvPr>
        </p:nvSpPr>
        <p:spPr/>
        <p:txBody>
          <a:bodyPr/>
          <a:lstStyle/>
          <a:p>
            <a:fld id="{3A98EE3D-8CD1-4C3F-BD1C-C98C9596463C}" type="slidenum">
              <a:rPr lang="en-US" smtClean="0"/>
              <a:t>34</a:t>
            </a:fld>
            <a:endParaRPr lang="en-US" dirty="0"/>
          </a:p>
        </p:txBody>
      </p:sp>
    </p:spTree>
    <p:extLst>
      <p:ext uri="{BB962C8B-B14F-4D97-AF65-F5344CB8AC3E}">
        <p14:creationId xmlns:p14="http://schemas.microsoft.com/office/powerpoint/2010/main" val="178214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910F-AA15-757D-850D-2E1D763E126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15F4F0F-A670-76E2-64F1-72F88387A021}"/>
              </a:ext>
            </a:extLst>
          </p:cNvPr>
          <p:cNvSpPr>
            <a:spLocks noGrp="1"/>
          </p:cNvSpPr>
          <p:nvPr>
            <p:ph idx="1"/>
          </p:nvPr>
        </p:nvSpPr>
        <p:spPr/>
        <p:txBody>
          <a:bodyPr/>
          <a:lstStyle/>
          <a:p>
            <a:pPr marL="0" indent="0" algn="just">
              <a:buNone/>
            </a:pPr>
            <a:r>
              <a:rPr lang="en-US" dirty="0"/>
              <a:t>In conclusion, we can say The larger the flight amount at a launch site, the greater the success rate at a launch site. The launch success rate started to increase from 2013 till 2020. Orbits ES-L1, GEO, HEO, SSO, and VLEO had the most success rate. KSC LC-39A had the most successful launches of any site. The decision tree classifier is the best machine learning algorithm for this task.</a:t>
            </a:r>
          </a:p>
        </p:txBody>
      </p:sp>
      <p:sp>
        <p:nvSpPr>
          <p:cNvPr id="4" name="Footer Placeholder 3">
            <a:extLst>
              <a:ext uri="{FF2B5EF4-FFF2-40B4-BE49-F238E27FC236}">
                <a16:creationId xmlns:a16="http://schemas.microsoft.com/office/drawing/2014/main" id="{95D390AF-4DC3-D686-B10F-542B11E80260}"/>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1C8BB54C-7D75-18D7-D0F7-C44AC57F8C5F}"/>
              </a:ext>
            </a:extLst>
          </p:cNvPr>
          <p:cNvSpPr>
            <a:spLocks noGrp="1"/>
          </p:cNvSpPr>
          <p:nvPr>
            <p:ph type="sldNum" sz="quarter" idx="12"/>
          </p:nvPr>
        </p:nvSpPr>
        <p:spPr/>
        <p:txBody>
          <a:bodyPr/>
          <a:lstStyle/>
          <a:p>
            <a:fld id="{3A98EE3D-8CD1-4C3F-BD1C-C98C9596463C}" type="slidenum">
              <a:rPr lang="en-US" smtClean="0"/>
              <a:t>35</a:t>
            </a:fld>
            <a:endParaRPr lang="en-US" dirty="0"/>
          </a:p>
        </p:txBody>
      </p:sp>
    </p:spTree>
    <p:extLst>
      <p:ext uri="{BB962C8B-B14F-4D97-AF65-F5344CB8AC3E}">
        <p14:creationId xmlns:p14="http://schemas.microsoft.com/office/powerpoint/2010/main" val="226143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8E72-2752-BDFC-0E9E-18EC4328C92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A1BE6E7-B6DB-39FB-9501-FD7A93AE4CEA}"/>
              </a:ext>
            </a:extLst>
          </p:cNvPr>
          <p:cNvSpPr>
            <a:spLocks noGrp="1"/>
          </p:cNvSpPr>
          <p:nvPr>
            <p:ph idx="1"/>
          </p:nvPr>
        </p:nvSpPr>
        <p:spPr/>
        <p:txBody>
          <a:bodyPr/>
          <a:lstStyle/>
          <a:p>
            <a:pPr>
              <a:buFont typeface="Wingdings" panose="05000000000000000000" pitchFamily="2" charset="2"/>
              <a:buChar char="§"/>
            </a:pPr>
            <a:r>
              <a:rPr lang="en-US" dirty="0"/>
              <a:t> Discussion </a:t>
            </a:r>
          </a:p>
          <a:p>
            <a:pPr>
              <a:buFont typeface="Wingdings" panose="05000000000000000000" pitchFamily="2" charset="2"/>
              <a:buChar char="§"/>
            </a:pPr>
            <a:r>
              <a:rPr lang="en-US" dirty="0"/>
              <a:t> Link</a:t>
            </a:r>
          </a:p>
          <a:p>
            <a:pPr marL="0" indent="0">
              <a:buNone/>
            </a:pPr>
            <a:r>
              <a:rPr lang="en-US" dirty="0"/>
              <a:t>https://github.com/alimulferdous27/SpaceY---IBM-Data-Science-Professional-Certificate-Capstone-Project.git</a:t>
            </a:r>
          </a:p>
        </p:txBody>
      </p:sp>
      <p:sp>
        <p:nvSpPr>
          <p:cNvPr id="4" name="Footer Placeholder 3">
            <a:extLst>
              <a:ext uri="{FF2B5EF4-FFF2-40B4-BE49-F238E27FC236}">
                <a16:creationId xmlns:a16="http://schemas.microsoft.com/office/drawing/2014/main" id="{867A853E-E606-3A7E-D4EC-605362AFF1A8}"/>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57AE74A9-F789-C157-8201-58D2DB836211}"/>
              </a:ext>
            </a:extLst>
          </p:cNvPr>
          <p:cNvSpPr>
            <a:spLocks noGrp="1"/>
          </p:cNvSpPr>
          <p:nvPr>
            <p:ph type="sldNum" sz="quarter" idx="12"/>
          </p:nvPr>
        </p:nvSpPr>
        <p:spPr/>
        <p:txBody>
          <a:bodyPr/>
          <a:lstStyle/>
          <a:p>
            <a:fld id="{3A98EE3D-8CD1-4C3F-BD1C-C98C9596463C}" type="slidenum">
              <a:rPr lang="en-US" smtClean="0"/>
              <a:t>36</a:t>
            </a:fld>
            <a:endParaRPr lang="en-US" dirty="0"/>
          </a:p>
        </p:txBody>
      </p:sp>
    </p:spTree>
    <p:extLst>
      <p:ext uri="{BB962C8B-B14F-4D97-AF65-F5344CB8AC3E}">
        <p14:creationId xmlns:p14="http://schemas.microsoft.com/office/powerpoint/2010/main" val="44204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22D8-F058-611A-5F6A-4EDBC16130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563194D-01D4-AB48-9AB0-0D5B01B8AAA0}"/>
              </a:ext>
            </a:extLst>
          </p:cNvPr>
          <p:cNvSpPr>
            <a:spLocks noGrp="1"/>
          </p:cNvSpPr>
          <p:nvPr>
            <p:ph idx="1"/>
          </p:nvPr>
        </p:nvSpPr>
        <p:spPr/>
        <p:txBody>
          <a:bodyPr/>
          <a:lstStyle/>
          <a:p>
            <a:pPr algn="just"/>
            <a:r>
              <a:rPr lang="en-US" dirty="0"/>
              <a:t>Data Collection using scraping and SpaceX API, Exploratory Data Analysis (EDA), including data wrangling, data visualization, interactive visual analytics, and machine learning prediction.</a:t>
            </a:r>
          </a:p>
          <a:p>
            <a:pPr algn="just"/>
            <a:r>
              <a:rPr lang="en-US" dirty="0"/>
              <a:t>It was possible to collect valuable data from public sources; EDA allowed us to identify which features are the best to predict the success of launchings; Machine learning prediction showed the best model to predict which characteristics are important to drive the opportunity in the best way, using collected data. The objective is to evaluate the viability of the new company Space Y to compete with Space Y. </a:t>
            </a:r>
          </a:p>
        </p:txBody>
      </p:sp>
      <p:sp>
        <p:nvSpPr>
          <p:cNvPr id="4" name="Footer Placeholder 3">
            <a:extLst>
              <a:ext uri="{FF2B5EF4-FFF2-40B4-BE49-F238E27FC236}">
                <a16:creationId xmlns:a16="http://schemas.microsoft.com/office/drawing/2014/main" id="{C1719075-532B-597D-18D1-C6D31CECBF02}"/>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CF3CFE9E-2AD6-FBE8-A290-EDB9B45DE128}"/>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66205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CD2E-3E49-9DEA-D4A2-813541924AD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C969748-4B2A-CF89-8790-ADC2958E3EB4}"/>
              </a:ext>
            </a:extLst>
          </p:cNvPr>
          <p:cNvSpPr>
            <a:spLocks noGrp="1"/>
          </p:cNvSpPr>
          <p:nvPr>
            <p:ph idx="1"/>
          </p:nvPr>
        </p:nvSpPr>
        <p:spPr/>
        <p:txBody>
          <a:bodyPr/>
          <a:lstStyle/>
          <a:p>
            <a:pPr>
              <a:buFont typeface="Wingdings" panose="05000000000000000000" pitchFamily="2" charset="2"/>
              <a:buChar char="§"/>
            </a:pPr>
            <a:r>
              <a:rPr lang="en-US" dirty="0"/>
              <a:t> Data Collection – Data from SpaceX was obtained from SpaceX API and Web scrapping. </a:t>
            </a:r>
          </a:p>
          <a:p>
            <a:pPr>
              <a:buFont typeface="Wingdings" panose="05000000000000000000" pitchFamily="2" charset="2"/>
              <a:buChar char="§"/>
            </a:pPr>
            <a:r>
              <a:rPr lang="en-US" dirty="0"/>
              <a:t> Data Wrangling – Collected data was enriched by creating a landing outcome label based on outcome data after summarizing and analyzing features</a:t>
            </a:r>
          </a:p>
          <a:p>
            <a:pPr>
              <a:buFont typeface="Wingdings" panose="05000000000000000000" pitchFamily="2" charset="2"/>
              <a:buChar char="§"/>
            </a:pPr>
            <a:r>
              <a:rPr lang="en-US" dirty="0"/>
              <a:t> Perform exploratory data analysis(EDA) using visualization and SQL. </a:t>
            </a:r>
          </a:p>
          <a:p>
            <a:pPr>
              <a:buFont typeface="Wingdings" panose="05000000000000000000" pitchFamily="2" charset="2"/>
              <a:buChar char="§"/>
            </a:pPr>
            <a:r>
              <a:rPr lang="en-US" dirty="0"/>
              <a:t> Perform interactive visual analytics using Folium and </a:t>
            </a:r>
            <a:r>
              <a:rPr lang="en-US" dirty="0" err="1"/>
              <a:t>Plotly</a:t>
            </a:r>
            <a:r>
              <a:rPr lang="en-US" dirty="0"/>
              <a:t> Dash.</a:t>
            </a:r>
          </a:p>
          <a:p>
            <a:pPr>
              <a:buFont typeface="Wingdings" panose="05000000000000000000" pitchFamily="2" charset="2"/>
              <a:buChar char="§"/>
            </a:pPr>
            <a:r>
              <a:rPr lang="en-US" dirty="0"/>
              <a:t> Perform predictive analysis using classification models.</a:t>
            </a:r>
          </a:p>
        </p:txBody>
      </p:sp>
      <p:sp>
        <p:nvSpPr>
          <p:cNvPr id="4" name="Footer Placeholder 3">
            <a:extLst>
              <a:ext uri="{FF2B5EF4-FFF2-40B4-BE49-F238E27FC236}">
                <a16:creationId xmlns:a16="http://schemas.microsoft.com/office/drawing/2014/main" id="{522FB104-EAC8-7A6C-7B56-7527F4392E51}"/>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4F3E4623-1F56-7366-F4B5-B0E49E9B726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97749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EC49-BB9B-CD3F-9FF8-5E213E40B67C}"/>
              </a:ext>
            </a:extLst>
          </p:cNvPr>
          <p:cNvSpPr>
            <a:spLocks noGrp="1"/>
          </p:cNvSpPr>
          <p:nvPr>
            <p:ph type="title"/>
          </p:nvPr>
        </p:nvSpPr>
        <p:spPr/>
        <p:txBody>
          <a:bodyPr>
            <a:normAutofit/>
          </a:bodyPr>
          <a:lstStyle/>
          <a:p>
            <a:r>
              <a:rPr lang="en-US" dirty="0"/>
              <a:t>Data collection and Data wrangling Methodology</a:t>
            </a:r>
          </a:p>
        </p:txBody>
      </p:sp>
      <p:sp>
        <p:nvSpPr>
          <p:cNvPr id="3" name="Content Placeholder 2">
            <a:extLst>
              <a:ext uri="{FF2B5EF4-FFF2-40B4-BE49-F238E27FC236}">
                <a16:creationId xmlns:a16="http://schemas.microsoft.com/office/drawing/2014/main" id="{F06A8E90-9588-EE48-6B2A-F7EC5BCC23DF}"/>
              </a:ext>
            </a:extLst>
          </p:cNvPr>
          <p:cNvSpPr>
            <a:spLocks noGrp="1"/>
          </p:cNvSpPr>
          <p:nvPr>
            <p:ph idx="1"/>
          </p:nvPr>
        </p:nvSpPr>
        <p:spPr/>
        <p:txBody>
          <a:bodyPr/>
          <a:lstStyle/>
          <a:p>
            <a:pPr>
              <a:buFont typeface="Wingdings" panose="05000000000000000000" pitchFamily="2" charset="2"/>
              <a:buChar char="§"/>
            </a:pPr>
            <a:r>
              <a:rPr lang="en-US" dirty="0"/>
              <a:t> Collect and make sure data is in the correct format form an API</a:t>
            </a:r>
          </a:p>
          <a:p>
            <a:pPr lvl="3">
              <a:buFont typeface="Wingdings" panose="05000000000000000000" pitchFamily="2" charset="2"/>
              <a:buChar char="§"/>
            </a:pPr>
            <a:r>
              <a:rPr lang="en-US" dirty="0"/>
              <a:t> Data from SpaceX was obtained from 2 source</a:t>
            </a:r>
          </a:p>
          <a:p>
            <a:pPr lvl="6">
              <a:buFont typeface="Wingdings" panose="05000000000000000000" pitchFamily="2" charset="2"/>
              <a:buChar char="§"/>
            </a:pPr>
            <a:r>
              <a:rPr lang="en-US" dirty="0"/>
              <a:t>Space X API (https://api.spacexdata.com/v4/rockets/)</a:t>
            </a:r>
          </a:p>
          <a:p>
            <a:pPr lvl="6">
              <a:buFont typeface="Wingdings" panose="05000000000000000000" pitchFamily="2" charset="2"/>
              <a:buChar char="§"/>
            </a:pPr>
            <a:r>
              <a:rPr lang="en-US" dirty="0" err="1"/>
              <a:t>WebScrapping</a:t>
            </a:r>
            <a:r>
              <a:rPr lang="en-US" dirty="0"/>
              <a:t> (https//en.Wikipedia.org/wiki/</a:t>
            </a:r>
            <a:r>
              <a:rPr lang="en-US" dirty="0" err="1"/>
              <a:t>List_ofFalcon</a:t>
            </a:r>
            <a:r>
              <a:rPr lang="en-US" dirty="0"/>
              <a:t>/_9/_</a:t>
            </a:r>
            <a:r>
              <a:rPr lang="en-US" dirty="0" err="1"/>
              <a:t>and_Falcon_Heavy_lanches</a:t>
            </a:r>
            <a:r>
              <a:rPr lang="en-US" dirty="0"/>
              <a:t>)</a:t>
            </a:r>
          </a:p>
          <a:p>
            <a:pPr>
              <a:buFont typeface="Wingdings" panose="05000000000000000000" pitchFamily="2" charset="2"/>
              <a:buChar char="§"/>
            </a:pPr>
            <a:r>
              <a:rPr lang="en-US" dirty="0"/>
              <a:t> Clean the requested data</a:t>
            </a:r>
          </a:p>
          <a:p>
            <a:pPr>
              <a:buFont typeface="Wingdings" panose="05000000000000000000" pitchFamily="2" charset="2"/>
              <a:buChar char="§"/>
            </a:pPr>
            <a:r>
              <a:rPr lang="en-US" dirty="0"/>
              <a:t> Exploratory Data analysis using visualization and SQL</a:t>
            </a:r>
          </a:p>
          <a:p>
            <a:pPr>
              <a:buFont typeface="Wingdings" panose="05000000000000000000" pitchFamily="2" charset="2"/>
              <a:buChar char="§"/>
            </a:pPr>
            <a:r>
              <a:rPr lang="en-US" dirty="0"/>
              <a:t> Determine Training Labels</a:t>
            </a:r>
          </a:p>
        </p:txBody>
      </p:sp>
      <p:sp>
        <p:nvSpPr>
          <p:cNvPr id="4" name="Footer Placeholder 3">
            <a:extLst>
              <a:ext uri="{FF2B5EF4-FFF2-40B4-BE49-F238E27FC236}">
                <a16:creationId xmlns:a16="http://schemas.microsoft.com/office/drawing/2014/main" id="{51033489-2E95-6AEB-E225-07699FEE9DD4}"/>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DBA7E162-DD69-6785-B0B6-6D464531180F}"/>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87806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EC49-BB9B-CD3F-9FF8-5E213E40B67C}"/>
              </a:ext>
            </a:extLst>
          </p:cNvPr>
          <p:cNvSpPr>
            <a:spLocks noGrp="1"/>
          </p:cNvSpPr>
          <p:nvPr>
            <p:ph type="title"/>
          </p:nvPr>
        </p:nvSpPr>
        <p:spPr/>
        <p:txBody>
          <a:bodyPr>
            <a:normAutofit/>
          </a:bodyPr>
          <a:lstStyle/>
          <a:p>
            <a:r>
              <a:rPr lang="en-US" dirty="0"/>
              <a:t>EDA and interactive visual analytics Methodology</a:t>
            </a:r>
          </a:p>
        </p:txBody>
      </p:sp>
      <p:sp>
        <p:nvSpPr>
          <p:cNvPr id="3" name="Content Placeholder 2">
            <a:extLst>
              <a:ext uri="{FF2B5EF4-FFF2-40B4-BE49-F238E27FC236}">
                <a16:creationId xmlns:a16="http://schemas.microsoft.com/office/drawing/2014/main" id="{F06A8E90-9588-EE48-6B2A-F7EC5BCC23DF}"/>
              </a:ext>
            </a:extLst>
          </p:cNvPr>
          <p:cNvSpPr>
            <a:spLocks noGrp="1"/>
          </p:cNvSpPr>
          <p:nvPr>
            <p:ph idx="1"/>
          </p:nvPr>
        </p:nvSpPr>
        <p:spPr/>
        <p:txBody>
          <a:bodyPr/>
          <a:lstStyle/>
          <a:p>
            <a:pPr>
              <a:buFont typeface="Wingdings" panose="05000000000000000000" pitchFamily="2" charset="2"/>
              <a:buChar char="§"/>
            </a:pPr>
            <a:r>
              <a:rPr lang="en-US" dirty="0"/>
              <a:t> Understand the SpaceX </a:t>
            </a:r>
            <a:r>
              <a:rPr lang="en-US" dirty="0" err="1"/>
              <a:t>DataSet</a:t>
            </a:r>
            <a:endParaRPr lang="en-US" dirty="0"/>
          </a:p>
          <a:p>
            <a:pPr>
              <a:buFont typeface="Wingdings" panose="05000000000000000000" pitchFamily="2" charset="2"/>
              <a:buChar char="§"/>
            </a:pPr>
            <a:r>
              <a:rPr lang="en-US" dirty="0"/>
              <a:t> Load the dataset  into the corresponding table in a Db2 database</a:t>
            </a:r>
          </a:p>
          <a:p>
            <a:pPr>
              <a:buFont typeface="Wingdings" panose="05000000000000000000" pitchFamily="2" charset="2"/>
              <a:buChar char="§"/>
            </a:pPr>
            <a:r>
              <a:rPr lang="en-US" dirty="0"/>
              <a:t> Execute SQL queries to answer assignment questions</a:t>
            </a:r>
          </a:p>
          <a:p>
            <a:pPr>
              <a:buFont typeface="Wingdings" panose="05000000000000000000" pitchFamily="2" charset="2"/>
              <a:buChar char="§"/>
            </a:pPr>
            <a:r>
              <a:rPr lang="en-US" dirty="0"/>
              <a:t>Perform exploratory Data Analysis and Feature Engineering using `Pandas` and `Matplotlib`</a:t>
            </a:r>
          </a:p>
          <a:p>
            <a:pPr lvl="4">
              <a:buFont typeface="Wingdings" panose="05000000000000000000" pitchFamily="2" charset="2"/>
              <a:buChar char="§"/>
            </a:pPr>
            <a:r>
              <a:rPr lang="en-US" dirty="0"/>
              <a:t> Exploratory Data Analysis</a:t>
            </a:r>
          </a:p>
          <a:p>
            <a:pPr lvl="4">
              <a:buFont typeface="Wingdings" panose="05000000000000000000" pitchFamily="2" charset="2"/>
              <a:buChar char="§"/>
            </a:pPr>
            <a:r>
              <a:rPr lang="en-US" dirty="0"/>
              <a:t>Preparing Data  Feature Engineering</a:t>
            </a:r>
          </a:p>
        </p:txBody>
      </p:sp>
      <p:sp>
        <p:nvSpPr>
          <p:cNvPr id="4" name="Footer Placeholder 3">
            <a:extLst>
              <a:ext uri="{FF2B5EF4-FFF2-40B4-BE49-F238E27FC236}">
                <a16:creationId xmlns:a16="http://schemas.microsoft.com/office/drawing/2014/main" id="{D4447277-2E14-0D2C-713A-A7D5C6583290}"/>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386D7306-20CF-37F6-6C13-FE5DF282896C}"/>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42150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EC49-BB9B-CD3F-9FF8-5E213E40B67C}"/>
              </a:ext>
            </a:extLst>
          </p:cNvPr>
          <p:cNvSpPr>
            <a:spLocks noGrp="1"/>
          </p:cNvSpPr>
          <p:nvPr>
            <p:ph type="title"/>
          </p:nvPr>
        </p:nvSpPr>
        <p:spPr/>
        <p:txBody>
          <a:bodyPr>
            <a:normAutofit fontScale="90000"/>
          </a:bodyPr>
          <a:lstStyle/>
          <a:p>
            <a:br>
              <a:rPr lang="en-US" dirty="0"/>
            </a:br>
            <a:r>
              <a:rPr lang="en-US" dirty="0"/>
              <a:t>Interactive Visual Analytics and Dashboard Methodology</a:t>
            </a:r>
          </a:p>
        </p:txBody>
      </p:sp>
      <p:sp>
        <p:nvSpPr>
          <p:cNvPr id="3" name="Content Placeholder 2">
            <a:extLst>
              <a:ext uri="{FF2B5EF4-FFF2-40B4-BE49-F238E27FC236}">
                <a16:creationId xmlns:a16="http://schemas.microsoft.com/office/drawing/2014/main" id="{F06A8E90-9588-EE48-6B2A-F7EC5BCC23DF}"/>
              </a:ext>
            </a:extLst>
          </p:cNvPr>
          <p:cNvSpPr>
            <a:spLocks noGrp="1"/>
          </p:cNvSpPr>
          <p:nvPr>
            <p:ph idx="1"/>
          </p:nvPr>
        </p:nvSpPr>
        <p:spPr/>
        <p:txBody>
          <a:bodyPr/>
          <a:lstStyle/>
          <a:p>
            <a:pPr>
              <a:buFont typeface="Wingdings" panose="05000000000000000000" pitchFamily="2" charset="2"/>
              <a:buChar char="§"/>
            </a:pPr>
            <a:r>
              <a:rPr lang="en-US" dirty="0"/>
              <a:t> Geographical patterns about launch sites</a:t>
            </a:r>
          </a:p>
          <a:p>
            <a:pPr lvl="4">
              <a:buFont typeface="Wingdings" panose="05000000000000000000" pitchFamily="2" charset="2"/>
              <a:buChar char="§"/>
            </a:pPr>
            <a:r>
              <a:rPr lang="en-US" dirty="0"/>
              <a:t> Visualized the </a:t>
            </a:r>
            <a:r>
              <a:rPr lang="en-US" dirty="0" err="1"/>
              <a:t>SapceX</a:t>
            </a:r>
            <a:r>
              <a:rPr lang="en-US" dirty="0"/>
              <a:t> launch dataset using matplotlib and seaborn.</a:t>
            </a:r>
          </a:p>
          <a:p>
            <a:pPr lvl="4">
              <a:buFont typeface="Wingdings" panose="05000000000000000000" pitchFamily="2" charset="2"/>
              <a:buChar char="§"/>
            </a:pPr>
            <a:r>
              <a:rPr lang="en-US" dirty="0"/>
              <a:t> Interactive visual analytics using Folium</a:t>
            </a:r>
          </a:p>
          <a:p>
            <a:pPr marL="749808" lvl="4" indent="0">
              <a:buNone/>
            </a:pPr>
            <a:endParaRPr lang="en-US" dirty="0"/>
          </a:p>
          <a:p>
            <a:pPr>
              <a:buFont typeface="Wingdings" panose="05000000000000000000" pitchFamily="2" charset="2"/>
              <a:buChar char="§"/>
            </a:pPr>
            <a:r>
              <a:rPr lang="en-US" dirty="0"/>
              <a:t> Data visualization with cufflinks</a:t>
            </a:r>
          </a:p>
        </p:txBody>
      </p:sp>
      <p:sp>
        <p:nvSpPr>
          <p:cNvPr id="4" name="Footer Placeholder 3">
            <a:extLst>
              <a:ext uri="{FF2B5EF4-FFF2-40B4-BE49-F238E27FC236}">
                <a16:creationId xmlns:a16="http://schemas.microsoft.com/office/drawing/2014/main" id="{096310ED-521A-C51D-3809-DD28D6FB4A68}"/>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80F38002-B0FB-7FB6-1921-C7B208AE72FD}"/>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34804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EC49-BB9B-CD3F-9FF8-5E213E40B67C}"/>
              </a:ext>
            </a:extLst>
          </p:cNvPr>
          <p:cNvSpPr>
            <a:spLocks noGrp="1"/>
          </p:cNvSpPr>
          <p:nvPr>
            <p:ph type="title"/>
          </p:nvPr>
        </p:nvSpPr>
        <p:spPr/>
        <p:txBody>
          <a:bodyPr>
            <a:normAutofit/>
          </a:bodyPr>
          <a:lstStyle/>
          <a:p>
            <a:r>
              <a:rPr lang="en-US" dirty="0"/>
              <a:t>Predictive Analysis Methodology</a:t>
            </a:r>
          </a:p>
        </p:txBody>
      </p:sp>
      <p:sp>
        <p:nvSpPr>
          <p:cNvPr id="3" name="Content Placeholder 2">
            <a:extLst>
              <a:ext uri="{FF2B5EF4-FFF2-40B4-BE49-F238E27FC236}">
                <a16:creationId xmlns:a16="http://schemas.microsoft.com/office/drawing/2014/main" id="{F06A8E90-9588-EE48-6B2A-F7EC5BCC23DF}"/>
              </a:ext>
            </a:extLst>
          </p:cNvPr>
          <p:cNvSpPr>
            <a:spLocks noGrp="1"/>
          </p:cNvSpPr>
          <p:nvPr>
            <p:ph idx="1"/>
          </p:nvPr>
        </p:nvSpPr>
        <p:spPr/>
        <p:txBody>
          <a:bodyPr/>
          <a:lstStyle/>
          <a:p>
            <a:pPr algn="l">
              <a:buFont typeface="Wingdings" panose="05000000000000000000" pitchFamily="2" charset="2"/>
              <a:buChar char="§"/>
            </a:pPr>
            <a:r>
              <a:rPr lang="en-US" b="0" i="0" dirty="0">
                <a:solidFill>
                  <a:srgbClr val="000000"/>
                </a:solidFill>
                <a:effectLst/>
                <a:latin typeface="Helvetica Neue"/>
              </a:rPr>
              <a:t> Perform exploratory Data Analysis and determine Training Labels</a:t>
            </a:r>
          </a:p>
          <a:p>
            <a:pPr lvl="4">
              <a:buFont typeface="Arial" panose="020B0604020202020204" pitchFamily="34" charset="0"/>
              <a:buChar char="•"/>
            </a:pPr>
            <a:r>
              <a:rPr lang="en-US" b="0" i="0" dirty="0">
                <a:solidFill>
                  <a:srgbClr val="000000"/>
                </a:solidFill>
                <a:effectLst/>
                <a:latin typeface="Helvetica Neue"/>
              </a:rPr>
              <a:t> Create a column for the class</a:t>
            </a:r>
          </a:p>
          <a:p>
            <a:pPr lvl="4">
              <a:buFont typeface="Arial" panose="020B0604020202020204" pitchFamily="34" charset="0"/>
              <a:buChar char="•"/>
            </a:pPr>
            <a:r>
              <a:rPr lang="en-US" b="0" i="0" dirty="0">
                <a:solidFill>
                  <a:srgbClr val="000000"/>
                </a:solidFill>
                <a:effectLst/>
                <a:latin typeface="Helvetica Neue"/>
              </a:rPr>
              <a:t> Standardize the data</a:t>
            </a:r>
          </a:p>
          <a:p>
            <a:pPr lvl="4">
              <a:buFont typeface="Arial" panose="020B0604020202020204" pitchFamily="34" charset="0"/>
              <a:buChar char="•"/>
            </a:pPr>
            <a:r>
              <a:rPr lang="en-US" b="0" i="0" dirty="0">
                <a:solidFill>
                  <a:srgbClr val="000000"/>
                </a:solidFill>
                <a:effectLst/>
                <a:latin typeface="Helvetica Neue"/>
              </a:rPr>
              <a:t> Split into training data and test data</a:t>
            </a:r>
          </a:p>
          <a:p>
            <a:pPr algn="l">
              <a:buFont typeface="Wingdings" panose="05000000000000000000" pitchFamily="2" charset="2"/>
              <a:buChar char="§"/>
            </a:pPr>
            <a:r>
              <a:rPr lang="en-US" dirty="0">
                <a:solidFill>
                  <a:srgbClr val="000000"/>
                </a:solidFill>
                <a:latin typeface="Helvetica Neue"/>
              </a:rPr>
              <a:t> </a:t>
            </a:r>
            <a:r>
              <a:rPr lang="en-US" b="0" i="0" dirty="0">
                <a:solidFill>
                  <a:srgbClr val="000000"/>
                </a:solidFill>
                <a:effectLst/>
                <a:latin typeface="Helvetica Neue"/>
              </a:rPr>
              <a:t>Find the best Hyperparameter for SVM, Classification Trees, and Logistic Regression</a:t>
            </a:r>
          </a:p>
          <a:p>
            <a:pPr lvl="4">
              <a:buFont typeface="Arial" panose="020B0604020202020204" pitchFamily="34" charset="0"/>
              <a:buChar char="•"/>
            </a:pPr>
            <a:r>
              <a:rPr lang="en-US" b="0" i="0" dirty="0">
                <a:solidFill>
                  <a:srgbClr val="000000"/>
                </a:solidFill>
                <a:effectLst/>
                <a:latin typeface="Helvetica Neue"/>
              </a:rPr>
              <a:t> Find the method that performs best using test data</a:t>
            </a:r>
          </a:p>
          <a:p>
            <a:endParaRPr lang="en-US" dirty="0"/>
          </a:p>
        </p:txBody>
      </p:sp>
      <p:sp>
        <p:nvSpPr>
          <p:cNvPr id="4" name="Footer Placeholder 3">
            <a:extLst>
              <a:ext uri="{FF2B5EF4-FFF2-40B4-BE49-F238E27FC236}">
                <a16:creationId xmlns:a16="http://schemas.microsoft.com/office/drawing/2014/main" id="{9101C1A4-96AE-63AC-0219-8287FB1A17C1}"/>
              </a:ext>
            </a:extLst>
          </p:cNvPr>
          <p:cNvSpPr>
            <a:spLocks noGrp="1"/>
          </p:cNvSpPr>
          <p:nvPr>
            <p:ph type="ftr" sz="quarter" idx="11"/>
          </p:nvPr>
        </p:nvSpPr>
        <p:spPr/>
        <p:txBody>
          <a:bodyPr/>
          <a:lstStyle/>
          <a:p>
            <a:r>
              <a:rPr lang="en-US"/>
              <a:t>SpaceY </a:t>
            </a:r>
            <a:endParaRPr lang="en-US" dirty="0"/>
          </a:p>
        </p:txBody>
      </p:sp>
      <p:sp>
        <p:nvSpPr>
          <p:cNvPr id="5" name="Slide Number Placeholder 4">
            <a:extLst>
              <a:ext uri="{FF2B5EF4-FFF2-40B4-BE49-F238E27FC236}">
                <a16:creationId xmlns:a16="http://schemas.microsoft.com/office/drawing/2014/main" id="{14399B98-83C5-0890-5969-5B032A3454EB}"/>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69541212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Artistic neon</Template>
  <TotalTime>1722</TotalTime>
  <Words>1467</Words>
  <Application>Microsoft Office PowerPoint</Application>
  <PresentationFormat>Widescreen</PresentationFormat>
  <Paragraphs>214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Bookman Old Style</vt:lpstr>
      <vt:lpstr>Calibri</vt:lpstr>
      <vt:lpstr>Franklin Gothic Book</vt:lpstr>
      <vt:lpstr>Helvetica Neue</vt:lpstr>
      <vt:lpstr>Wingdings</vt:lpstr>
      <vt:lpstr>1_RetrospectVTI</vt:lpstr>
      <vt:lpstr>SpaceY by Allon Musk</vt:lpstr>
      <vt:lpstr>Executive Summary</vt:lpstr>
      <vt:lpstr>Table of Contents</vt:lpstr>
      <vt:lpstr>Introduction</vt:lpstr>
      <vt:lpstr>Methodology</vt:lpstr>
      <vt:lpstr>Data collection and Data wrangling Methodology</vt:lpstr>
      <vt:lpstr>EDA and interactive visual analytics Methodology</vt:lpstr>
      <vt:lpstr> Interactive Visual Analytics and Dashboard Methodology</vt:lpstr>
      <vt:lpstr>Predictive Analysis Methodology</vt:lpstr>
      <vt:lpstr>Result</vt:lpstr>
      <vt:lpstr>Result</vt:lpstr>
      <vt:lpstr>EDA with visualization results </vt:lpstr>
      <vt:lpstr>EDA with visualization results </vt:lpstr>
      <vt:lpstr>EDA with visualization results </vt:lpstr>
      <vt:lpstr>EDA with visualization results </vt:lpstr>
      <vt:lpstr>EDA with visualization results </vt:lpstr>
      <vt:lpstr>EDA with visualization results </vt:lpstr>
      <vt:lpstr>EDA with SQL results </vt:lpstr>
      <vt:lpstr>EDA with SQL results </vt:lpstr>
      <vt:lpstr>EDA with SQL results </vt:lpstr>
      <vt:lpstr>EDA with SQL results </vt:lpstr>
      <vt:lpstr>Interactive map with Folium results </vt:lpstr>
      <vt:lpstr>Interactive map with Folium results </vt:lpstr>
      <vt:lpstr>Interactive map with Folium results </vt:lpstr>
      <vt:lpstr>Plotly Dash dashboard results</vt:lpstr>
      <vt:lpstr>Plotly with Cufflinks results</vt:lpstr>
      <vt:lpstr>Plotly with Cufflinks results</vt:lpstr>
      <vt:lpstr>Plotly with Cufflinks results</vt:lpstr>
      <vt:lpstr>Plotly with Cufflinks results</vt:lpstr>
      <vt:lpstr>Predictive analysis (classification) results </vt:lpstr>
      <vt:lpstr>Predictive analysis (classification) results </vt:lpstr>
      <vt:lpstr>Predictive analysis (classification) results </vt:lpstr>
      <vt:lpstr>Predictive analysis (classification) results </vt:lpstr>
      <vt:lpstr>Discussion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SpaceY</dc:title>
  <dc:creator>Alimul Ferdous</dc:creator>
  <cp:lastModifiedBy>Alimul Ferdous</cp:lastModifiedBy>
  <cp:revision>7</cp:revision>
  <cp:lastPrinted>2022-09-20T15:33:27Z</cp:lastPrinted>
  <dcterms:created xsi:type="dcterms:W3CDTF">2022-09-17T11:14:27Z</dcterms:created>
  <dcterms:modified xsi:type="dcterms:W3CDTF">2022-09-20T17:10:59Z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