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112A54-616F-4FDD-B700-8DD80A4B5FBD}">
  <a:tblStyle styleId="{D0112A54-616F-4FDD-B700-8DD80A4B5FB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slide" Target="slides/slide39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slide" Target="slides/slide41.xml"/><Relationship Id="rId25" Type="http://schemas.openxmlformats.org/officeDocument/2006/relationships/slide" Target="slides/slide18.xml"/><Relationship Id="rId47" Type="http://schemas.openxmlformats.org/officeDocument/2006/relationships/slide" Target="slides/slide40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eaf4e66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eaf4e66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eaf4e66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6eaf4e66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6eaf4e66e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6eaf4e66e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eaf4e66e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26eaf4e66e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eaf4e66e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6eaf4e66e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eaf4e66e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26eaf4e66e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eaf4e66e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6eaf4e66e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eaf4e66e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26eaf4e66e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6eaf4e66e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26eaf4e66e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eaf4e66e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26eaf4e66e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eaf4e66e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6eaf4e66e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eaf4e66e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6eaf4e66e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6eaf4e66e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26eaf4e66e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6eaf4e66e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26eaf4e66e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6eaf4e66e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26eaf4e66e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eaf4e66e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26eaf4e66e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6eaf4e66e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26eaf4e66e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cf30d132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cf30d132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01274" y="0"/>
            <a:ext cx="1042727" cy="10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01274" y="0"/>
            <a:ext cx="1042727" cy="10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01274" y="0"/>
            <a:ext cx="1042727" cy="10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01274" y="0"/>
            <a:ext cx="1042727" cy="10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eaborn.pydata.org/api.html#function-interfac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profiling.ydata.ai/latest/" TargetMode="External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rive.google.com/file/d/1inVncIayXwptfosyNaaDf5ddM53sLSNg/view?usp=drive_link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png"/><Relationship Id="rId4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7163" y="-12"/>
            <a:ext cx="12668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3867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3943354" y="287375"/>
            <a:ext cx="4889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800">
                <a:latin typeface="Trebuchet MS"/>
                <a:ea typeface="Trebuchet MS"/>
                <a:cs typeface="Trebuchet MS"/>
                <a:sym typeface="Trebuchet MS"/>
              </a:rPr>
              <a:t>Business Intelligence Bootcamp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3943200" y="2376925"/>
            <a:ext cx="48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Part 2 :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Python for Data Analysis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 rotWithShape="1">
          <a:blip r:embed="rId5">
            <a:alphaModFix/>
          </a:blip>
          <a:srcRect b="34396" l="28691" r="24083" t="30045"/>
          <a:stretch/>
        </p:blipFill>
        <p:spPr>
          <a:xfrm>
            <a:off x="7210650" y="3117375"/>
            <a:ext cx="1621800" cy="1621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/>
          <p:nvPr/>
        </p:nvSpPr>
        <p:spPr>
          <a:xfrm>
            <a:off x="3943350" y="3846375"/>
            <a:ext cx="303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Rizki Teguh Kurniawan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at eFishery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Linkedin	: linkedin.com/in/rizkitk</a:t>
            </a:r>
            <a:endParaRPr b="0" i="0" sz="9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Youtube	: Solving with Akoyo</a:t>
            </a:r>
            <a:endParaRPr b="0" i="0" sz="9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EDA dengan Pivot Table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Struktur Pivot Table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3500550"/>
            <a:ext cx="8520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200"/>
              <a:t>Pivot table digunakan untuk menarik informasi dengan membuat summary dari data</a:t>
            </a:r>
            <a:endParaRPr sz="1200"/>
          </a:p>
        </p:txBody>
      </p:sp>
      <p:pic>
        <p:nvPicPr>
          <p:cNvPr id="186" name="Google Shape;18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3651" y="1152475"/>
            <a:ext cx="4196700" cy="23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 table dengan pandas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6016425" y="1152475"/>
            <a:ext cx="281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16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" sz="1465"/>
              <a:t>d</a:t>
            </a:r>
            <a:r>
              <a:rPr lang="en" sz="1465"/>
              <a:t>ata: data yang akan dilakukan pivot table</a:t>
            </a:r>
            <a:endParaRPr sz="1465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5"/>
          </a:p>
          <a:p>
            <a:pPr indent="-3216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" sz="1465"/>
              <a:t>v</a:t>
            </a:r>
            <a:r>
              <a:rPr lang="en" sz="1465"/>
              <a:t>alues: variabel pada data yang akan dihitung</a:t>
            </a:r>
            <a:endParaRPr sz="1465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5"/>
          </a:p>
          <a:p>
            <a:pPr indent="-3216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" sz="1465"/>
              <a:t>a</a:t>
            </a:r>
            <a:r>
              <a:rPr lang="en" sz="1465"/>
              <a:t>ggfunc: fungsi agregat yang akan diterapkan pada values</a:t>
            </a:r>
            <a:endParaRPr sz="1465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5"/>
          </a:p>
          <a:p>
            <a:pPr indent="-3216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" sz="1465"/>
              <a:t>i</a:t>
            </a:r>
            <a:r>
              <a:rPr lang="en" sz="1465"/>
              <a:t>ndex: variabel untuk breakdown, ditampilkan secara vertikal</a:t>
            </a:r>
            <a:endParaRPr sz="1465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5"/>
          </a:p>
          <a:p>
            <a:pPr indent="-3216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" sz="1465"/>
              <a:t>c</a:t>
            </a:r>
            <a:r>
              <a:rPr lang="en" sz="1465"/>
              <a:t>olumns: variabel untuk breakdown, ditampilkan secara horizontal</a:t>
            </a:r>
            <a:endParaRPr sz="1465"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1"/>
            <a:ext cx="5704724" cy="20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Contoh (1)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1832975" y="1152475"/>
            <a:ext cx="699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200"/>
              <a:t>Menghitung banyaknya penumpang (count of ‘PassengerId’) berdasarkan kategori usia dengan ‘Age Category’ sebagai index (diurutkan ke bawah)</a:t>
            </a:r>
            <a:endParaRPr sz="1200"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491538"/>
            <a:ext cx="1521275" cy="27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Contoh (2)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1832975" y="1152475"/>
            <a:ext cx="699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200"/>
              <a:t>Menghitung banyaknya penumpang (count of ‘PassengerId’) berdasarkan kategori usia dengan ‘Age Category’ sebagai index (diurutkan secara vertikal) dan status keselamatan ‘Survived’ sebagai kolom (diurutkan secara horizontal)</a:t>
            </a:r>
            <a:endParaRPr sz="1200"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502391"/>
            <a:ext cx="1521275" cy="2716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Contoh (3)</a:t>
            </a:r>
            <a:endParaRPr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1832975" y="1152475"/>
            <a:ext cx="699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200"/>
              <a:t>Selain dapat ditampilkan berdasarkan baris dan kolom, dapat juga dibuat multi index atau multi kolom</a:t>
            </a:r>
            <a:endParaRPr sz="1200"/>
          </a:p>
        </p:txBody>
      </p:sp>
      <p:pic>
        <p:nvPicPr>
          <p:cNvPr id="214" name="Google Shape;21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84075"/>
            <a:ext cx="1521276" cy="2353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220" name="Google Shape;220;p40"/>
          <p:cNvSpPr txBox="1"/>
          <p:nvPr/>
        </p:nvSpPr>
        <p:spPr>
          <a:xfrm>
            <a:off x="2440650" y="2992650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Gunakan: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seaborn as sns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Bar chart</a:t>
            </a:r>
            <a:endParaRPr/>
          </a:p>
        </p:txBody>
      </p:sp>
      <p:pic>
        <p:nvPicPr>
          <p:cNvPr id="226" name="Google Shape;22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306" y="1195525"/>
            <a:ext cx="2775423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7275" y="1192075"/>
            <a:ext cx="2775423" cy="257520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1"/>
          <p:cNvSpPr txBox="1"/>
          <p:nvPr/>
        </p:nvSpPr>
        <p:spPr>
          <a:xfrm>
            <a:off x="921300" y="3767275"/>
            <a:ext cx="2775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Membuat bar chart dengan Age Category disimpan dalam sumbu-y sehingga nilai PassengerId dapat disusun horizontal (sumbu-x)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5447338" y="3767275"/>
            <a:ext cx="27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Hue(warna) digunakan untuk membagi data berdasarkan kategori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Boxplot</a:t>
            </a:r>
            <a:endParaRPr/>
          </a:p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1073700" y="3739925"/>
            <a:ext cx="6996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200"/>
              <a:t>Boxplot digunakan untuk mendeteksi nilai ekstrim. Titik titik yang muncul pada chart menandakan nilai yang terlalu kecil atau terlalu besar dari nilai pada umumnya</a:t>
            </a:r>
            <a:endParaRPr sz="1200"/>
          </a:p>
        </p:txBody>
      </p:sp>
      <p:pic>
        <p:nvPicPr>
          <p:cNvPr id="236" name="Google Shape;23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688" y="1219413"/>
            <a:ext cx="2845425" cy="25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7275" y="1228238"/>
            <a:ext cx="3213028" cy="250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Scatterplot</a:t>
            </a:r>
            <a:endParaRPr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2893950" y="3875950"/>
            <a:ext cx="33561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200"/>
              <a:t>Scatterplot digunakan untuk melihat korelasi antar variable</a:t>
            </a:r>
            <a:endParaRPr sz="1200"/>
          </a:p>
        </p:txBody>
      </p:sp>
      <p:pic>
        <p:nvPicPr>
          <p:cNvPr id="244" name="Google Shape;24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3950" y="1152475"/>
            <a:ext cx="3356099" cy="27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dasar pandas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 (EDA) dengan pivot table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visualization dasar dengan seaborn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profiling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Heatmap</a:t>
            </a:r>
            <a:endParaRPr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2986925" y="1152475"/>
            <a:ext cx="584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Heatmap hampir sama seperti tabel pada umumnya namun dengan setiap data diwakili dengan warna</a:t>
            </a:r>
            <a:endParaRPr/>
          </a:p>
        </p:txBody>
      </p:sp>
      <p:pic>
        <p:nvPicPr>
          <p:cNvPr id="251" name="Google Shape;25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267523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Daftar lengkap visualisasi di seaborn dapat dilihat di sini:</a:t>
            </a:r>
            <a:endParaRPr sz="19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 u="sng">
                <a:solidFill>
                  <a:schemeClr val="hlink"/>
                </a:solidFill>
                <a:hlinkClick r:id="rId3"/>
              </a:rPr>
              <a:t>https://seaborn.pydata.org/api.html#function-interface</a:t>
            </a:r>
            <a:endParaRPr sz="194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Profiling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profiling</a:t>
            </a:r>
            <a:endParaRPr/>
          </a:p>
        </p:txBody>
      </p:sp>
      <p:sp>
        <p:nvSpPr>
          <p:cNvPr id="267" name="Google Shape;267;p4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profiling adalah proses pemeriksaan data secara komprehensif untuk memahami struktur, konten, hubungan, dan kualitas data.</a:t>
            </a:r>
            <a:endParaRPr/>
          </a:p>
        </p:txBody>
      </p:sp>
      <p:pic>
        <p:nvPicPr>
          <p:cNvPr id="268" name="Google Shape;26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5" y="1452862"/>
            <a:ext cx="3754176" cy="281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profiling dengan ydata-profiling</a:t>
            </a:r>
            <a:endParaRPr/>
          </a:p>
        </p:txBody>
      </p:sp>
      <p:sp>
        <p:nvSpPr>
          <p:cNvPr id="274" name="Google Shape;274;p4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Ydata-profiling adalah package yang dapat mengotomatisasi proses data profiling.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Dokumentasi</a:t>
            </a:r>
            <a:endParaRPr/>
          </a:p>
        </p:txBody>
      </p:sp>
      <p:pic>
        <p:nvPicPr>
          <p:cNvPr id="275" name="Google Shape;27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1051" y="1406126"/>
            <a:ext cx="3483798" cy="290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Preprocessing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Menghitung kemunculan missing values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7" name="Google Shape;28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99" y="1562675"/>
            <a:ext cx="1869451" cy="259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9950" y="1689275"/>
            <a:ext cx="2785151" cy="23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0"/>
          <p:cNvSpPr txBox="1"/>
          <p:nvPr/>
        </p:nvSpPr>
        <p:spPr>
          <a:xfrm>
            <a:off x="768900" y="4158675"/>
            <a:ext cx="186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Banyaknya missing values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0"/>
          <p:cNvSpPr txBox="1"/>
          <p:nvPr/>
        </p:nvSpPr>
        <p:spPr>
          <a:xfrm>
            <a:off x="5589950" y="4032075"/>
            <a:ext cx="278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Banyaknya missing values dalam %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df.drop(columns)</a:t>
            </a:r>
            <a:endParaRPr/>
          </a:p>
        </p:txBody>
      </p:sp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311700" y="3969425"/>
            <a:ext cx="8520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200"/>
              <a:t>Menghapus kolom Cabin karena terlalu banyak memuat missing values</a:t>
            </a:r>
            <a:endParaRPr sz="1200"/>
          </a:p>
        </p:txBody>
      </p:sp>
      <p:pic>
        <p:nvPicPr>
          <p:cNvPr id="297" name="Google Shape;29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51925"/>
            <a:ext cx="8520602" cy="2217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dp.dropna()</a:t>
            </a:r>
            <a:endParaRPr/>
          </a:p>
        </p:txBody>
      </p:sp>
      <p:sp>
        <p:nvSpPr>
          <p:cNvPr id="303" name="Google Shape;30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4" name="Google Shape;30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963" y="1854440"/>
            <a:ext cx="5508075" cy="14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3289075"/>
            <a:ext cx="8520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200"/>
              <a:t>Untuk pandas versi 2.0 ke atas, terdapat fungsi dropna untuk menghapus baris atau kolom yang mengandung missing values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df.fillna(value)</a:t>
            </a:r>
            <a:endParaRPr/>
          </a:p>
        </p:txBody>
      </p:sp>
      <p:sp>
        <p:nvSpPr>
          <p:cNvPr id="311" name="Google Shape;31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df[‘Age’].fillna(25) jika kita ingin mengisi nilai yang kosong pada kolom ‘Age’ dengan angka 25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Nilai dari parameter value dapat digantikan dengan nilai lain misalkan rata-rata, nilai maks, min, dll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Ganti nilai parameter value dengan df[‘Age’].mean() jika ingin mengisi missing values dengan nilai rata-rata dari kolom ‘Age’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Fungsi lain diantaranya: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df.mean()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df.min()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df.max()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df.median()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Pandas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Contoh mengisi missing values dengan mean dari kolom</a:t>
            </a:r>
            <a:endParaRPr/>
          </a:p>
        </p:txBody>
      </p:sp>
      <p:sp>
        <p:nvSpPr>
          <p:cNvPr id="317" name="Google Shape;317;p54"/>
          <p:cNvSpPr txBox="1"/>
          <p:nvPr>
            <p:ph idx="1" type="body"/>
          </p:nvPr>
        </p:nvSpPr>
        <p:spPr>
          <a:xfrm>
            <a:off x="2832088" y="3992825"/>
            <a:ext cx="34797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200"/>
              <a:t>Kolom Age sudah tidak memiliki missing values</a:t>
            </a:r>
            <a:endParaRPr sz="1200"/>
          </a:p>
        </p:txBody>
      </p:sp>
      <p:pic>
        <p:nvPicPr>
          <p:cNvPr id="318" name="Google Shape;31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2099" y="1447750"/>
            <a:ext cx="3479825" cy="25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Contoh mengisi missing values dengan modus untuk data kategoris</a:t>
            </a:r>
            <a:endParaRPr sz="2120"/>
          </a:p>
        </p:txBody>
      </p:sp>
      <p:sp>
        <p:nvSpPr>
          <p:cNvPr id="324" name="Google Shape;32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25" name="Google Shape;32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3" y="1566230"/>
            <a:ext cx="4752975" cy="25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formatting</a:t>
            </a:r>
            <a:endParaRPr/>
          </a:p>
        </p:txBody>
      </p:sp>
      <p:graphicFrame>
        <p:nvGraphicFramePr>
          <p:cNvPr id="331" name="Google Shape;331;p56"/>
          <p:cNvGraphicFramePr/>
          <p:nvPr/>
        </p:nvGraphicFramePr>
        <p:xfrm>
          <a:off x="952500" y="144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{D0112A54-616F-4FDD-B700-8DD80A4B5FBD}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Fungsi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Keterangan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Contoh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df.round(n)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Membulatkan hingga n desimal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df[‘Fare’].round(2)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df.str.lower()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Mengubah teks menjadi huruf kecil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df[‘Name’].str.lower()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df.str.upper()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Mengubah teks menjadi huruf kapital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df[‘Name’].str.upper()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df.str.title()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Mengubah teks menjadi mode penulisan judul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df[‘Name’].str.title()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Formatting</a:t>
            </a:r>
            <a:endParaRPr/>
          </a:p>
        </p:txBody>
      </p:sp>
      <p:sp>
        <p:nvSpPr>
          <p:cNvPr id="337" name="Google Shape;33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38" name="Google Shape;33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3675" y="1152471"/>
            <a:ext cx="6276649" cy="29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normalization</a:t>
            </a:r>
            <a:endParaRPr/>
          </a:p>
        </p:txBody>
      </p:sp>
      <p:sp>
        <p:nvSpPr>
          <p:cNvPr id="344" name="Google Shape;34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Normalisasi adalah proses rescaling (mengubah range data) sedemikian sehingga data bersifat konsisten (berdistribusi normal)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Normalization biasanya dilakukan dalam tuning model machine learning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Contoh metode normalization adalah menggunakan min-max scaling</a:t>
            </a:r>
            <a:endParaRPr sz="1200"/>
          </a:p>
        </p:txBody>
      </p:sp>
      <p:pic>
        <p:nvPicPr>
          <p:cNvPr id="345" name="Google Shape;34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337" y="2695971"/>
            <a:ext cx="3293325" cy="14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Contoh mix-max scaling</a:t>
            </a:r>
            <a:endParaRPr/>
          </a:p>
        </p:txBody>
      </p:sp>
      <p:sp>
        <p:nvSpPr>
          <p:cNvPr id="351" name="Google Shape;351;p59"/>
          <p:cNvSpPr txBox="1"/>
          <p:nvPr>
            <p:ph idx="1" type="body"/>
          </p:nvPr>
        </p:nvSpPr>
        <p:spPr>
          <a:xfrm>
            <a:off x="311700" y="3566725"/>
            <a:ext cx="85206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200"/>
              <a:t>Setelah dinormalisasi dengan min-max scaling, nilai usia sekarang berada pada rentang 0 dan 1</a:t>
            </a:r>
            <a:endParaRPr sz="1200"/>
          </a:p>
        </p:txBody>
      </p:sp>
      <p:pic>
        <p:nvPicPr>
          <p:cNvPr id="352" name="Google Shape;35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250" y="1152478"/>
            <a:ext cx="6013500" cy="24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Binning/Grouping</a:t>
            </a:r>
            <a:endParaRPr/>
          </a:p>
        </p:txBody>
      </p:sp>
      <p:sp>
        <p:nvSpPr>
          <p:cNvPr id="358" name="Google Shape;35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Binning adalah proses pengelompokan data berdasarkan range nilai tertentu misalnya pengelompokkan usia seperti di bawah ini</a:t>
            </a:r>
            <a:endParaRPr/>
          </a:p>
        </p:txBody>
      </p:sp>
      <p:pic>
        <p:nvPicPr>
          <p:cNvPr id="359" name="Google Shape;35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2613" y="2136350"/>
            <a:ext cx="5438774" cy="20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Binning dengan fungsi cut</a:t>
            </a:r>
            <a:endParaRPr/>
          </a:p>
        </p:txBody>
      </p:sp>
      <p:sp>
        <p:nvSpPr>
          <p:cNvPr id="365" name="Google Shape;365;p61"/>
          <p:cNvSpPr txBox="1"/>
          <p:nvPr>
            <p:ph idx="1" type="body"/>
          </p:nvPr>
        </p:nvSpPr>
        <p:spPr>
          <a:xfrm>
            <a:off x="311700" y="3375400"/>
            <a:ext cx="85206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df[‘Age’] adalah kolom yang akan kita kelompokkan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[0,5,11,16,...] adalah list berisi batas interval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Labels berisi nama kelompok berdasarkan batas interval</a:t>
            </a:r>
            <a:endParaRPr sz="1200"/>
          </a:p>
        </p:txBody>
      </p:sp>
      <p:pic>
        <p:nvPicPr>
          <p:cNvPr id="366" name="Google Shape;36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600" y="1515121"/>
            <a:ext cx="6164803" cy="186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Konversi data dengan df.astype(&lt;tipe_data&gt;)</a:t>
            </a:r>
            <a:endParaRPr/>
          </a:p>
        </p:txBody>
      </p:sp>
      <p:sp>
        <p:nvSpPr>
          <p:cNvPr id="372" name="Google Shape;372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df.astype() digunakan untuk mengubah tipe data dari dataframe atau kolom dari dataframe tertentu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&lt;tipe_data&gt; dapat diganti dengan ‘int’, ‘float’, ‘str’, dll</a:t>
            </a:r>
            <a:endParaRPr/>
          </a:p>
        </p:txBody>
      </p:sp>
      <p:pic>
        <p:nvPicPr>
          <p:cNvPr id="373" name="Google Shape;37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243" y="2342025"/>
            <a:ext cx="2521499" cy="22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Date Functions</a:t>
            </a:r>
            <a:endParaRPr/>
          </a:p>
        </p:txBody>
      </p:sp>
      <p:sp>
        <p:nvSpPr>
          <p:cNvPr id="379" name="Google Shape;379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pd.to_datetime()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datetime.now()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pd.timedelta()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Extraction</a:t>
            </a:r>
            <a:endParaRPr/>
          </a:p>
        </p:txBody>
      </p:sp>
      <p:pic>
        <p:nvPicPr>
          <p:cNvPr id="380" name="Google Shape;38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300" y="2571750"/>
            <a:ext cx="32766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Mengenal pandas dan dataframe</a:t>
            </a:r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1902175" y="1152475"/>
            <a:ext cx="693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Apa itu pandas?</a:t>
            </a:r>
            <a:r>
              <a:rPr lang="en" sz="1500"/>
              <a:t> Pandas adalah salah satu package di python yang memuat fungsi-fungsi yang berkaitan dengan data analysis termasuk data cleaning, data transformation, data analysis, hingga data visualization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Bagaimana caranya menggunakan pandas? </a:t>
            </a:r>
            <a:r>
              <a:rPr lang="en" sz="1500"/>
              <a:t>Untuk dapat menggunakan pandas di project kita dapat dilakukan dengan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Menginstall pandas dengan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pip install pandas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Lalu memanggil pandas dengan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Untuk membaca file berformat csv dengan pandas dan menyimpannya dalam bentuk dataframe dapat menggunakan pd.read_csv(&lt;nama_file.csv&gt;)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Lalu, apa itu dataframe?</a:t>
            </a:r>
            <a:endParaRPr sz="1500"/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996800"/>
            <a:ext cx="1727750" cy="17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Gunakan colab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Gunakan dataset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ini</a:t>
            </a:r>
            <a:r>
              <a:rPr lang="en" sz="1500"/>
              <a:t> dan jawablah pertanyaan berikut dengan benar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Berapa nilai total penjualan selama tahun 2017?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Berapa kenaikan nilai penjualan dari tahun 2015 ke tahun 2016?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Siapakah konsumen dengan nilai penjualan tertinggi secara keseluruhan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Berapa kali konsumen bernama Claire Gute melakukan transaksi?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Produk apa yang mendatangkan keuntungan terbanyak di tahun 2016?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Produk apa yang mendatangkan kerugian terbesar di tahun 2016?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Produk apa yang paling </a:t>
            </a:r>
            <a:r>
              <a:rPr i="1" lang="en" sz="1500"/>
              <a:t>best seller </a:t>
            </a:r>
            <a:r>
              <a:rPr lang="en" sz="1500"/>
              <a:t>di tahun 2015? (dilihat berdasarkan unit yang terjual)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Buatlah line chart yang menunjukan nilai penjualan dari waktu ke waktu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Buatlah bar chart yang menunjukkan total keuntungan berdasarkan region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Buatlah bar chart yang menunjukkan total nilai penjualan berdasarkan region dan product category</a:t>
            </a:r>
            <a:endParaRPr sz="1500"/>
          </a:p>
        </p:txBody>
      </p:sp>
      <p:sp>
        <p:nvSpPr>
          <p:cNvPr id="386" name="Google Shape;38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Assignments: Python for Data Analysis (Individual)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5700" y="0"/>
            <a:ext cx="4178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5"/>
          <p:cNvSpPr txBox="1"/>
          <p:nvPr>
            <p:ph type="title"/>
          </p:nvPr>
        </p:nvSpPr>
        <p:spPr>
          <a:xfrm>
            <a:off x="311700" y="2150850"/>
            <a:ext cx="4653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Terimakasih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3" name="Google Shape;393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4798" y="4257075"/>
            <a:ext cx="2087700" cy="6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Apa itu dataframe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311700" y="3737725"/>
            <a:ext cx="8520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500"/>
              <a:t>Pandas dataframe atau dataframe adalah struktur data berdimensi 2 (terdiri dari baris dan kolom)</a:t>
            </a:r>
            <a:endParaRPr sz="1500"/>
          </a:p>
        </p:txBody>
      </p:sp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600" y="1152477"/>
            <a:ext cx="6210800" cy="25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Fungsi dasar dataframe</a:t>
            </a:r>
            <a:endParaRPr/>
          </a:p>
        </p:txBody>
      </p:sp>
      <p:graphicFrame>
        <p:nvGraphicFramePr>
          <p:cNvPr id="139" name="Google Shape;139;p30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{D0112A54-616F-4FDD-B700-8DD80A4B5FBD}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Fungsi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Keterangan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Contoh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Deskripsi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pd.read_csv()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Membaca file csv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df = pd.read_csv(‘data.csv’)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Membaca file data.csv, mengubahnya menjadi dataframe lalu menyimpannya dalam variable df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df.head()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Menampilkan 5 baris pertama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df.head()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Menampilkan 5 baris pertama dari df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df[&lt;nama_kolom&gt;]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Menampilkan kolom tertentu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df[‘alamat’]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Menampilkan ‘alamat’ dari df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df.loc[baris:kolom]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Menampilkan baris dan kolom tertentu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df.loc[[‘0,1,2’],’alamat’]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Menampilkan data indeks ke 0,1, dan 2 pada kolom alamat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df.describe()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Menampilkan statistik deskriptif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df.describe()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Menampilkan statistik deskriptif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df.info()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Menampilkan informasi df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df.info()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Menampilkan informasi df</a:t>
                      </a:r>
                      <a:endParaRPr sz="10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Contoh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3794375"/>
            <a:ext cx="85206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6" name="Google Shape;14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8520602" cy="2641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Informasi dataset</a:t>
            </a:r>
            <a:endParaRPr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358719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/>
          <p:nvPr/>
        </p:nvSpPr>
        <p:spPr>
          <a:xfrm>
            <a:off x="1661250" y="1767750"/>
            <a:ext cx="958500" cy="13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2"/>
          <p:cNvSpPr txBox="1"/>
          <p:nvPr/>
        </p:nvSpPr>
        <p:spPr>
          <a:xfrm>
            <a:off x="4259625" y="1636800"/>
            <a:ext cx="15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Banyaknya baris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32"/>
          <p:cNvCxnSpPr>
            <a:stCxn id="154" idx="3"/>
            <a:endCxn id="155" idx="1"/>
          </p:cNvCxnSpPr>
          <p:nvPr/>
        </p:nvCxnSpPr>
        <p:spPr>
          <a:xfrm>
            <a:off x="2619750" y="1836900"/>
            <a:ext cx="1639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p32"/>
          <p:cNvSpPr/>
          <p:nvPr/>
        </p:nvSpPr>
        <p:spPr>
          <a:xfrm>
            <a:off x="1192700" y="2065925"/>
            <a:ext cx="830700" cy="205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2"/>
          <p:cNvSpPr/>
          <p:nvPr/>
        </p:nvSpPr>
        <p:spPr>
          <a:xfrm>
            <a:off x="2122475" y="2065925"/>
            <a:ext cx="1050900" cy="205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2"/>
          <p:cNvSpPr/>
          <p:nvPr/>
        </p:nvSpPr>
        <p:spPr>
          <a:xfrm>
            <a:off x="3272450" y="2065925"/>
            <a:ext cx="540000" cy="205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4259625" y="2171550"/>
            <a:ext cx="15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Daftar kolom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2"/>
          <p:cNvSpPr txBox="1"/>
          <p:nvPr/>
        </p:nvSpPr>
        <p:spPr>
          <a:xfrm>
            <a:off x="4259625" y="2571750"/>
            <a:ext cx="27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Banyaknya data tak kosong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>
            <a:off x="4259625" y="2971950"/>
            <a:ext cx="27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32"/>
          <p:cNvCxnSpPr>
            <a:stCxn id="157" idx="3"/>
            <a:endCxn id="160" idx="1"/>
          </p:cNvCxnSpPr>
          <p:nvPr/>
        </p:nvCxnSpPr>
        <p:spPr>
          <a:xfrm flipH="1" rot="10800000">
            <a:off x="2023400" y="2371775"/>
            <a:ext cx="2236200" cy="72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32"/>
          <p:cNvCxnSpPr>
            <a:stCxn id="158" idx="3"/>
            <a:endCxn id="161" idx="1"/>
          </p:cNvCxnSpPr>
          <p:nvPr/>
        </p:nvCxnSpPr>
        <p:spPr>
          <a:xfrm flipH="1" rot="10800000">
            <a:off x="3173375" y="2771975"/>
            <a:ext cx="1086300" cy="32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32"/>
          <p:cNvCxnSpPr>
            <a:stCxn id="159" idx="3"/>
            <a:endCxn id="162" idx="1"/>
          </p:cNvCxnSpPr>
          <p:nvPr/>
        </p:nvCxnSpPr>
        <p:spPr>
          <a:xfrm>
            <a:off x="3812450" y="3093575"/>
            <a:ext cx="447300" cy="7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Statistik deskriptif</a:t>
            </a:r>
            <a:endParaRPr/>
          </a:p>
        </p:txBody>
      </p:sp>
      <p:pic>
        <p:nvPicPr>
          <p:cNvPr id="171" name="Google Shape;17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35751"/>
            <a:ext cx="3937276" cy="18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1250" y="1735750"/>
            <a:ext cx="4441055" cy="1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3"/>
          <p:cNvSpPr txBox="1"/>
          <p:nvPr/>
        </p:nvSpPr>
        <p:spPr>
          <a:xfrm>
            <a:off x="311700" y="3574550"/>
            <a:ext cx="393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Secara default, fungsi describe hanya akan menampilkan statistik deskriptif untuk variable dengan tipe data numerik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4391250" y="3574550"/>
            <a:ext cx="444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 menampilkan statistik dari variable non numerik, dapat ditambahkan ‘object’ pada parameter dari fungsi describe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