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0524DE-CCFF-4C69-B539-12BD2F787A6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57B799-ABE1-4346-BD59-A4850847BA2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D812D1-1A13-4590-9BA8-E15E64D8D19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6B2AA3-31F7-4A34-ADCE-F59E1A32DF3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056F1D-CC92-4543-9452-30F528EA444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DEF9C3-7CDC-4F3B-94B8-3518090639D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8D1663-8705-43D7-BF80-DC29CC01401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86BE01-D8F1-4D9D-85A6-EBCB707E1B8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6960" cy="731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9C7A19-86BC-4B58-B718-49756092F2E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D641A1-8B73-45AA-8718-9AF96930796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F27AA1-507F-4859-8C7C-066A49F24C9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7C1501-0EC6-4570-A47F-1ABFAA49199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7920"/>
            <a:ext cx="5137920" cy="5151960"/>
            <a:chOff x="5760" y="-7920"/>
            <a:chExt cx="5137920" cy="515196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720"/>
              <a:ext cx="5151960" cy="513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2640"/>
              <a:ext cx="3996000" cy="39819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1080"/>
              <a:ext cx="2298960" cy="22910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E763E32-0BE2-4F41-A275-71F650D9CB55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Dolar Blue/</a:t>
            </a:r>
            <a:endParaRPr b="0" lang="es-AR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Dolar Oficial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040" cy="505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María Alicia Musacchio</a:t>
            </a:r>
            <a:endParaRPr b="0" lang="es-A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60440" y="359280"/>
            <a:ext cx="5393160" cy="427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7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</a:rPr>
              <a:t>Último año</a:t>
            </a:r>
            <a:endParaRPr b="0" lang="es-AR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brecha: 22/07/2022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volatilidad: desde el 22/07/2022 al 28/07/2022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variación en la brecha: 18/07/2022 al 22/07/2022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Día de la semana con mayor brecha: los miércoles </a:t>
            </a:r>
            <a:endParaRPr b="0" lang="es-A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60440" y="359280"/>
            <a:ext cx="5393160" cy="427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0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Como se puede observar,  julio fue un mes de mucha movilidad con respecto a la brecha entre el dólar blue y el oficial.</a:t>
            </a:r>
            <a:endParaRPr b="0" lang="es-AR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Para intentar subsanar esta situación, hubo varios cambios en el Ministerio de Economía, se verá si da sus frutos cuando avance agosto.</a:t>
            </a:r>
            <a:endParaRPr b="0" lang="es-AR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Sin embargo, como se puede apreciar en el gráfico que sigue, desde el 1 a 1 de los años ‘90 el dólar no ha deja de subir y está ligado, entre otros aspectos, a la vida política.</a:t>
            </a:r>
            <a:endParaRPr b="0" lang="es-A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8320" y="359280"/>
            <a:ext cx="8291160" cy="427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0000" y="990000"/>
            <a:ext cx="8820000" cy="321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986920" y="123840"/>
            <a:ext cx="5911200" cy="4894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10" spc="-1" strike="noStrike">
                <a:solidFill>
                  <a:srgbClr val="ffffff"/>
                </a:solidFill>
                <a:latin typeface="Montserrat"/>
                <a:ea typeface="Montserrat"/>
              </a:rPr>
              <a:t>Ante estas situaciones, no faltan los especuladores que aprovechan para hacer una diferencia a favor de su propia economía.</a:t>
            </a:r>
            <a:endParaRPr b="0" lang="es-AR" sz="241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10" spc="-1" strike="noStrike">
                <a:solidFill>
                  <a:srgbClr val="ffffff"/>
                </a:solidFill>
                <a:latin typeface="Montserrat"/>
                <a:ea typeface="Montserrat"/>
              </a:rPr>
              <a:t>En los últimos cuatro años el mejor momento para comprar dólar oficial y vender dólar blue fue el 06/01/2022 obteniendo una ganancia de $212 por cada dólar.</a:t>
            </a:r>
            <a:endParaRPr b="0" lang="es-AR" sz="241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10" spc="-1" strike="noStrike">
                <a:solidFill>
                  <a:srgbClr val="ffffff"/>
                </a:solidFill>
                <a:latin typeface="Montserrat"/>
                <a:ea typeface="Montserrat"/>
              </a:rPr>
              <a:t>El segundo fue hace poco: el 22/07/2022 obteniendo $199,6 por cada dólar.</a:t>
            </a:r>
            <a:endParaRPr b="0" lang="es-AR" sz="2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2022-08-05T08:24:49Z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