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F285F4-6EB4-4F20-893F-DFD1A9130F0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6843F1-4A4E-4452-B101-AFB73168B27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AFB6BF-1CD4-4440-9D7F-BADF0B623C2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F9836F-9EA5-47AA-8801-F087C882DC7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6D1A08-040B-435D-9C43-216C762D72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525F80-07E4-498B-BBD7-5DBA3A14E01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D855B5-ED39-4911-936B-87C86D743BF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927AF1-2266-4A75-A839-538CE8A5647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537000" y="1578240"/>
            <a:ext cx="5016600" cy="73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BD9E1F-45FC-4E1E-8467-DB453095C4D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31A24F-8888-4D40-9570-4E2B943B447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C9BD6A-52C5-4011-8018-1FBC62457D8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C4A02B-7C32-4F52-A7C3-4C839105A86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1320" y="0"/>
            <a:ext cx="1642680" cy="164268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7560"/>
            <a:ext cx="5137560" cy="5151600"/>
            <a:chOff x="5760" y="-7560"/>
            <a:chExt cx="5137560" cy="51516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1080"/>
              <a:ext cx="5151600" cy="513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3000"/>
              <a:ext cx="3995640" cy="39816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1440"/>
              <a:ext cx="2298600" cy="2290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8960" cy="22903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D1C02D7-F8F0-4150-92FA-3BFE742A46E9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600" cy="1577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Blue/</a:t>
            </a:r>
            <a:endParaRPr b="0" lang="es-A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Dolar Oficial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69680" cy="505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María Alicia Musacchio</a:t>
            </a:r>
            <a:endParaRPr b="0" lang="es-A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800" cy="4275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Último año</a:t>
            </a:r>
            <a:endParaRPr b="0" lang="es-AR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brecha: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volatilidad: 07/01/2022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Mayor variación en la brecha: 18/07/2022 al 22/07/2022</a:t>
            </a:r>
            <a:endParaRPr b="0" lang="es-AR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s-AR" sz="2300" spc="-1" strike="noStrike">
              <a:latin typeface="Arial"/>
            </a:endParaRPr>
          </a:p>
          <a:p>
            <a:pPr marL="457200" indent="-360000">
              <a:lnSpc>
                <a:spcPct val="100000"/>
              </a:lnSpc>
              <a:buClr>
                <a:srgbClr val="ffffff"/>
              </a:buClr>
              <a:buFont typeface="Montserrat"/>
              <a:buChar char="-"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Día de la semana con mayor brecha: los miércoles 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60440" y="359280"/>
            <a:ext cx="5392800" cy="4275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0000"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Como se puede observar,  julio fue un mes de mucha movilidad con respecto a la brecha entre el dólar blue y el oficial.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Para intentar subsanar esta situación, hubo varios cambios en el Ministerio de Economía, se verá si da sus frutos cuando avance agosto.</a:t>
            </a:r>
            <a:endParaRPr b="0" lang="es-A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00" spc="-1" strike="noStrike">
                <a:solidFill>
                  <a:srgbClr val="ffffff"/>
                </a:solidFill>
                <a:latin typeface="Montserrat"/>
                <a:ea typeface="Montserrat"/>
              </a:rPr>
              <a:t>Sin embargo, como se puede apreciar en el gráfico que sigue, desde el 1 a 1 de los años ‘90 el dólar no ha deja de subir y está ligado, entre otros aspectos, a la vida política.</a:t>
            </a:r>
            <a:endParaRPr b="0" lang="es-A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8320" y="359280"/>
            <a:ext cx="8290800" cy="4275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80000" y="990000"/>
            <a:ext cx="8819640" cy="32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986920" y="123840"/>
            <a:ext cx="5910840" cy="4894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Ante estas situaciones, no faltan los especuladores que aprovechan para hacer una diferencia a favor de su propia economía.</a:t>
            </a:r>
            <a:endParaRPr b="0" lang="es-AR" sz="2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Coincidiendo con la volatilidad, en los últimos cuatro años el mejor momento para comprar dólar oficial y vender dólar blue fue a principio del año: el 06/01/2022 obteniendo una ganancia de $212 por cada dólar.</a:t>
            </a:r>
            <a:endParaRPr b="0" lang="es-AR" sz="241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10" spc="-1" strike="noStrike">
                <a:solidFill>
                  <a:srgbClr val="ffffff"/>
                </a:solidFill>
                <a:latin typeface="Montserrat"/>
                <a:ea typeface="Montserrat"/>
              </a:rPr>
              <a:t>El segundo fue hace poco: el 22/07/2022 obteniendo $199,6 por cada dólar.</a:t>
            </a:r>
            <a:endParaRPr b="0" lang="es-AR" sz="24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2022-08-05T08:43:34Z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