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59" r:id="rId5"/>
    <p:sldId id="283" r:id="rId6"/>
    <p:sldId id="28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71"/>
  </p:normalViewPr>
  <p:slideViewPr>
    <p:cSldViewPr snapToGrid="0" snapToObjects="1">
      <p:cViewPr varScale="1">
        <p:scale>
          <a:sx n="68" d="100"/>
          <a:sy n="68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2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0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56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5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9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31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4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1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33AE-2FF8-D74F-84BE-25020B4841C4}" type="datetimeFigureOut">
              <a:rPr lang="ru-RU" smtClean="0"/>
              <a:t>11.04.2018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A1D5-36D7-EE4E-AAD8-F79F6441F3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1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8465" y="1476275"/>
            <a:ext cx="9144000" cy="849811"/>
          </a:xfrm>
        </p:spPr>
        <p:txBody>
          <a:bodyPr>
            <a:noAutofit/>
          </a:bodyPr>
          <a:lstStyle/>
          <a:p>
            <a:r>
              <a:rPr lang="en-US" sz="3000" dirty="0"/>
              <a:t>Project</a:t>
            </a:r>
            <a:r>
              <a:rPr lang="ru-RU" sz="3000" dirty="0"/>
              <a:t> «</a:t>
            </a:r>
            <a:r>
              <a:rPr lang="en-US" sz="3000" dirty="0" err="1"/>
              <a:t>QiVita</a:t>
            </a:r>
            <a:r>
              <a:rPr lang="en-US" sz="3000" dirty="0"/>
              <a:t> - A smart glove and a bracelet measuring electropuncture and pulse diagnostics and sending the diagnosis of a person to an application on a smartphone</a:t>
            </a:r>
            <a:r>
              <a:rPr lang="ru-RU" sz="3000" dirty="0"/>
              <a:t>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093774" y="6042108"/>
            <a:ext cx="2593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Kazakhstan Almaty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56" y="2946063"/>
            <a:ext cx="2912220" cy="29179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9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32691CC-4AB8-48AF-B822-EBF7F4E9E6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1407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6A8E1B4-B839-4C58-B08A-F0B094580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25130" y="2909477"/>
            <a:ext cx="4966870" cy="3948522"/>
          </a:xfrm>
          <a:custGeom>
            <a:avLst/>
            <a:gdLst>
              <a:gd name="connsiteX0" fmla="*/ 2748962 w 4966870"/>
              <a:gd name="connsiteY0" fmla="*/ 0 h 3948522"/>
              <a:gd name="connsiteX1" fmla="*/ 4870195 w 4966870"/>
              <a:gd name="connsiteY1" fmla="*/ 1000367 h 3948522"/>
              <a:gd name="connsiteX2" fmla="*/ 4966870 w 4966870"/>
              <a:gd name="connsiteY2" fmla="*/ 1129649 h 3948522"/>
              <a:gd name="connsiteX3" fmla="*/ 4966870 w 4966870"/>
              <a:gd name="connsiteY3" fmla="*/ 3948522 h 3948522"/>
              <a:gd name="connsiteX4" fmla="*/ 278430 w 4966870"/>
              <a:gd name="connsiteY4" fmla="*/ 3948522 h 3948522"/>
              <a:gd name="connsiteX5" fmla="*/ 216027 w 4966870"/>
              <a:gd name="connsiteY5" fmla="*/ 3818982 h 3948522"/>
              <a:gd name="connsiteX6" fmla="*/ 0 w 4966870"/>
              <a:gd name="connsiteY6" fmla="*/ 2748962 h 3948522"/>
              <a:gd name="connsiteX7" fmla="*/ 2748962 w 4966870"/>
              <a:gd name="connsiteY7" fmla="*/ 0 h 394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66870" h="3948522">
                <a:moveTo>
                  <a:pt x="2748962" y="0"/>
                </a:moveTo>
                <a:cubicBezTo>
                  <a:pt x="3602955" y="0"/>
                  <a:pt x="4365995" y="389418"/>
                  <a:pt x="4870195" y="1000367"/>
                </a:cubicBezTo>
                <a:lnTo>
                  <a:pt x="4966870" y="1129649"/>
                </a:lnTo>
                <a:lnTo>
                  <a:pt x="4966870" y="3948522"/>
                </a:lnTo>
                <a:lnTo>
                  <a:pt x="278430" y="3948522"/>
                </a:lnTo>
                <a:lnTo>
                  <a:pt x="216027" y="3818982"/>
                </a:lnTo>
                <a:cubicBezTo>
                  <a:pt x="76922" y="3490101"/>
                  <a:pt x="0" y="3128515"/>
                  <a:pt x="0" y="2748962"/>
                </a:cubicBezTo>
                <a:cubicBezTo>
                  <a:pt x="0" y="1230752"/>
                  <a:pt x="1230752" y="0"/>
                  <a:pt x="274896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ÐÐ°ÑÑÐ¸Ð½ÐºÐ¸ Ð¿Ð¾ Ð·Ð°Ð¿ÑÐ¾ÑÑ Ð¾ÑÐµÑÐµÐ´Ð¸ Ð² Ð±Ð¾Ð»ÑÐ½Ð¸ÑÐµ">
            <a:extLst>
              <a:ext uri="{FF2B5EF4-FFF2-40B4-BE49-F238E27FC236}">
                <a16:creationId xmlns:a16="http://schemas.microsoft.com/office/drawing/2014/main" id="{7C7C7E11-169D-43A2-B4E6-01E5EFC41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" b="4"/>
          <a:stretch/>
        </p:blipFill>
        <p:spPr bwMode="auto">
          <a:xfrm>
            <a:off x="6355999" y="1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ÐÐ°ÑÑÐ¸Ð½ÐºÐ¸ Ð¿Ð¾ Ð·Ð°Ð¿ÑÐ¾ÑÑ jokes about queues">
            <a:extLst>
              <a:ext uri="{FF2B5EF4-FFF2-40B4-BE49-F238E27FC236}">
                <a16:creationId xmlns:a16="http://schemas.microsoft.com/office/drawing/2014/main" id="{68F07BE1-2129-41D4-BBB2-8A8C1A19F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 r="9828" b="1"/>
          <a:stretch/>
        </p:blipFill>
        <p:spPr bwMode="auto">
          <a:xfrm>
            <a:off x="7390912" y="3075259"/>
            <a:ext cx="4801088" cy="3782741"/>
          </a:xfrm>
          <a:custGeom>
            <a:avLst/>
            <a:gdLst>
              <a:gd name="connsiteX0" fmla="*/ 2583180 w 4801088"/>
              <a:gd name="connsiteY0" fmla="*/ 0 h 3782741"/>
              <a:gd name="connsiteX1" fmla="*/ 4725194 w 4801088"/>
              <a:gd name="connsiteY1" fmla="*/ 1138900 h 3782741"/>
              <a:gd name="connsiteX2" fmla="*/ 4801088 w 4801088"/>
              <a:gd name="connsiteY2" fmla="*/ 1263826 h 3782741"/>
              <a:gd name="connsiteX3" fmla="*/ 4801088 w 4801088"/>
              <a:gd name="connsiteY3" fmla="*/ 3782741 h 3782741"/>
              <a:gd name="connsiteX4" fmla="*/ 296488 w 4801088"/>
              <a:gd name="connsiteY4" fmla="*/ 3782741 h 3782741"/>
              <a:gd name="connsiteX5" fmla="*/ 202999 w 4801088"/>
              <a:gd name="connsiteY5" fmla="*/ 3588671 h 3782741"/>
              <a:gd name="connsiteX6" fmla="*/ 0 w 4801088"/>
              <a:gd name="connsiteY6" fmla="*/ 2583180 h 3782741"/>
              <a:gd name="connsiteX7" fmla="*/ 2583180 w 4801088"/>
              <a:gd name="connsiteY7" fmla="*/ 0 h 378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1088" h="3782741">
                <a:moveTo>
                  <a:pt x="2583180" y="0"/>
                </a:moveTo>
                <a:cubicBezTo>
                  <a:pt x="3474837" y="0"/>
                  <a:pt x="4260977" y="451769"/>
                  <a:pt x="4725194" y="1138900"/>
                </a:cubicBezTo>
                <a:lnTo>
                  <a:pt x="4801088" y="1263826"/>
                </a:lnTo>
                <a:lnTo>
                  <a:pt x="4801088" y="3782741"/>
                </a:lnTo>
                <a:lnTo>
                  <a:pt x="296488" y="3782741"/>
                </a:lnTo>
                <a:lnTo>
                  <a:pt x="202999" y="3588671"/>
                </a:lnTo>
                <a:cubicBezTo>
                  <a:pt x="72283" y="3279623"/>
                  <a:pt x="0" y="2939843"/>
                  <a:pt x="0" y="2583180"/>
                </a:cubicBezTo>
                <a:cubicBezTo>
                  <a:pt x="0" y="1156529"/>
                  <a:pt x="1156529" y="0"/>
                  <a:pt x="25831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FAEDD-E371-4AD1-BF48-C017FEA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2513994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Queues in polyclinics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04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3">
            <a:extLst>
              <a:ext uri="{FF2B5EF4-FFF2-40B4-BE49-F238E27FC236}">
                <a16:creationId xmlns:a16="http://schemas.microsoft.com/office/drawing/2014/main" id="{331C86A4-7B70-4D6A-B0AE-8C660F69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5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B938F-E06A-4134-B9EA-1F3A0151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298718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373B56B-48D0-4E18-B653-9D6375E3DAFD}"/>
              </a:ext>
            </a:extLst>
          </p:cNvPr>
          <p:cNvSpPr txBox="1"/>
          <p:nvPr/>
        </p:nvSpPr>
        <p:spPr>
          <a:xfrm>
            <a:off x="1725040" y="440278"/>
            <a:ext cx="3742997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+mj-lt"/>
              </a:rPr>
              <a:t>Foll</a:t>
            </a:r>
            <a:r>
              <a:rPr lang="en-US" sz="3000" dirty="0">
                <a:latin typeface="+mj-lt"/>
              </a:rPr>
              <a:t> Method</a:t>
            </a:r>
            <a:endParaRPr lang="ru-RU" sz="30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1D0B-9227-4867-9D80-10DEF81A9D59}"/>
              </a:ext>
            </a:extLst>
          </p:cNvPr>
          <p:cNvSpPr txBox="1"/>
          <p:nvPr/>
        </p:nvSpPr>
        <p:spPr>
          <a:xfrm>
            <a:off x="6659236" y="438257"/>
            <a:ext cx="3742997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Pulse diagnostics</a:t>
            </a:r>
            <a:endParaRPr lang="ru-RU" sz="30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1D3996-F380-4E60-A2C1-1E5E9E012A93}"/>
              </a:ext>
            </a:extLst>
          </p:cNvPr>
          <p:cNvSpPr txBox="1"/>
          <p:nvPr/>
        </p:nvSpPr>
        <p:spPr>
          <a:xfrm>
            <a:off x="2086360" y="4232568"/>
            <a:ext cx="839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Diseases that device can detect:</a:t>
            </a:r>
            <a:endParaRPr lang="ru-RU" sz="2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D667-A011-449E-B557-3FE33AE5A2B1}"/>
              </a:ext>
            </a:extLst>
          </p:cNvPr>
          <p:cNvSpPr txBox="1"/>
          <p:nvPr/>
        </p:nvSpPr>
        <p:spPr>
          <a:xfrm>
            <a:off x="4227159" y="4892656"/>
            <a:ext cx="374299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Arrhythmia</a:t>
            </a:r>
            <a:endParaRPr lang="ru-RU" sz="2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50922-D2D3-4666-BAC3-54C3DBC800B0}"/>
              </a:ext>
            </a:extLst>
          </p:cNvPr>
          <p:cNvSpPr txBox="1"/>
          <p:nvPr/>
        </p:nvSpPr>
        <p:spPr>
          <a:xfrm>
            <a:off x="8300209" y="5212025"/>
            <a:ext cx="3507458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Bronchitis</a:t>
            </a:r>
            <a:endParaRPr lang="ru-RU" sz="20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5A9D4-B42A-40C9-9D59-609EA3068162}"/>
              </a:ext>
            </a:extLst>
          </p:cNvPr>
          <p:cNvSpPr txBox="1"/>
          <p:nvPr/>
        </p:nvSpPr>
        <p:spPr>
          <a:xfrm>
            <a:off x="683169" y="5210708"/>
            <a:ext cx="320862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Gastritis</a:t>
            </a:r>
            <a:endParaRPr lang="ru-RU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4D7375-65F5-48CE-93EE-50D69CD2DB27}"/>
              </a:ext>
            </a:extLst>
          </p:cNvPr>
          <p:cNvSpPr txBox="1"/>
          <p:nvPr/>
        </p:nvSpPr>
        <p:spPr>
          <a:xfrm>
            <a:off x="6283781" y="6107853"/>
            <a:ext cx="5523882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Low and high blood pressure</a:t>
            </a:r>
            <a:endParaRPr lang="ru-RU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37A8E-CFA3-4134-8A69-38296E67B4AD}"/>
              </a:ext>
            </a:extLst>
          </p:cNvPr>
          <p:cNvSpPr txBox="1"/>
          <p:nvPr/>
        </p:nvSpPr>
        <p:spPr>
          <a:xfrm>
            <a:off x="683170" y="6122462"/>
            <a:ext cx="4425264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Intracranial pressure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7EA55B-D4D8-4C69-B0C9-636EAD4B86BA}"/>
              </a:ext>
            </a:extLst>
          </p:cNvPr>
          <p:cNvSpPr txBox="1"/>
          <p:nvPr/>
        </p:nvSpPr>
        <p:spPr>
          <a:xfrm>
            <a:off x="4227159" y="5507559"/>
            <a:ext cx="374299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Pancreatitis </a:t>
            </a:r>
            <a:endParaRPr lang="ru-RU" sz="2000" dirty="0">
              <a:latin typeface="+mj-lt"/>
            </a:endParaRPr>
          </a:p>
        </p:txBody>
      </p:sp>
      <p:pic>
        <p:nvPicPr>
          <p:cNvPr id="3074" name="Picture 2" descr="ÐÐ°ÑÑÐ¸Ð½ÐºÐ¸ Ð¿Ð¾ Ð·Ð°Ð¿ÑÐ¾ÑÑ pulse diagnostic table">
            <a:extLst>
              <a:ext uri="{FF2B5EF4-FFF2-40B4-BE49-F238E27FC236}">
                <a16:creationId xmlns:a16="http://schemas.microsoft.com/office/drawing/2014/main" id="{FF80653C-C8A8-40EE-9510-0D274055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8" y="1179168"/>
            <a:ext cx="3314992" cy="305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3F90E1-F57B-45C7-B41A-9509FF14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699" y="1131144"/>
            <a:ext cx="1939678" cy="31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0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5667" y="0"/>
            <a:ext cx="543261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plans</a:t>
            </a:r>
            <a:endParaRPr lang="ru-RU" dirty="0"/>
          </a:p>
        </p:txBody>
      </p:sp>
      <p:pic>
        <p:nvPicPr>
          <p:cNvPr id="4106" name="Picture 10" descr="ÐÐ°ÑÑÐ¸Ð½ÐºÐ¸ Ð¿Ð¾ Ð·Ð°Ð¿ÑÐ¾ÑÑ ambulance">
            <a:extLst>
              <a:ext uri="{FF2B5EF4-FFF2-40B4-BE49-F238E27FC236}">
                <a16:creationId xmlns:a16="http://schemas.microsoft.com/office/drawing/2014/main" id="{8054C987-7255-40C2-92B1-BB151511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46" y="1797071"/>
            <a:ext cx="2904524" cy="23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ÐÐ°ÑÑÐ¸Ð½ÐºÐ¸ Ð¿Ð¾ Ð·Ð°Ð¿ÑÐ¾ÑÑ polyclinics">
            <a:extLst>
              <a:ext uri="{FF2B5EF4-FFF2-40B4-BE49-F238E27FC236}">
                <a16:creationId xmlns:a16="http://schemas.microsoft.com/office/drawing/2014/main" id="{94C2D731-7B62-4DF7-8889-884593F4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098" y="1207094"/>
            <a:ext cx="33337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ÐÐ°ÑÑÐ¸Ð½ÐºÐ¸ Ð¿Ð¾ Ð·Ð°Ð¿ÑÐ¾ÑÑ pharmacies">
            <a:extLst>
              <a:ext uri="{FF2B5EF4-FFF2-40B4-BE49-F238E27FC236}">
                <a16:creationId xmlns:a16="http://schemas.microsoft.com/office/drawing/2014/main" id="{82F7C101-A5DB-41D5-8F6C-15D73256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" y="1703226"/>
            <a:ext cx="3141364" cy="23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1554443-BAFA-436A-BA85-2994CD320CEA}"/>
              </a:ext>
            </a:extLst>
          </p:cNvPr>
          <p:cNvCxnSpPr>
            <a:stCxn id="4108" idx="2"/>
          </p:cNvCxnSpPr>
          <p:nvPr/>
        </p:nvCxnSpPr>
        <p:spPr>
          <a:xfrm>
            <a:off x="2623512" y="4059249"/>
            <a:ext cx="2610966" cy="73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6E5252A-56FF-42BD-BA9C-33B257E31874}"/>
              </a:ext>
            </a:extLst>
          </p:cNvPr>
          <p:cNvCxnSpPr>
            <a:cxnSpLocks/>
            <a:stCxn id="4098" idx="2"/>
          </p:cNvCxnSpPr>
          <p:nvPr/>
        </p:nvCxnSpPr>
        <p:spPr>
          <a:xfrm>
            <a:off x="6231973" y="3426419"/>
            <a:ext cx="0" cy="100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7A0563-0D1C-4661-B9B5-346020942CF9}"/>
              </a:ext>
            </a:extLst>
          </p:cNvPr>
          <p:cNvCxnSpPr>
            <a:cxnSpLocks/>
            <a:stCxn id="4106" idx="2"/>
          </p:cNvCxnSpPr>
          <p:nvPr/>
        </p:nvCxnSpPr>
        <p:spPr>
          <a:xfrm flipH="1">
            <a:off x="7194363" y="4150737"/>
            <a:ext cx="2492545" cy="6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0" name="Picture 14" descr="ÐÐ°ÑÑÐ¸Ð½ÐºÐ¸ Ð¿Ð¾ Ð·Ð°Ð¿ÑÐ¾ÑÑ doctor">
            <a:extLst>
              <a:ext uri="{FF2B5EF4-FFF2-40B4-BE49-F238E27FC236}">
                <a16:creationId xmlns:a16="http://schemas.microsoft.com/office/drawing/2014/main" id="{B8CE1A1F-CD7F-4F90-A8F2-742873F8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24" y="4863577"/>
            <a:ext cx="1458478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0D61C5-5EB2-4640-9BBA-EA833646D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622" y="4861470"/>
            <a:ext cx="1615712" cy="16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8FC9CCB5-463F-4EC2-AC78-F93C173CBE3A}"/>
              </a:ext>
            </a:extLst>
          </p:cNvPr>
          <p:cNvSpPr txBox="1">
            <a:spLocks/>
          </p:cNvSpPr>
          <p:nvPr/>
        </p:nvSpPr>
        <p:spPr>
          <a:xfrm>
            <a:off x="1818467" y="687660"/>
            <a:ext cx="8208912" cy="943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Let's make life easier!</a:t>
            </a:r>
            <a:endParaRPr lang="ru-RU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122" name="Picture 2" descr="ÐÐ°ÑÑÐ¸Ð½ÐºÐ¸ Ð¿Ð¾ Ð·Ð°Ð¿ÑÐ¾ÑÑ doctor">
            <a:extLst>
              <a:ext uri="{FF2B5EF4-FFF2-40B4-BE49-F238E27FC236}">
                <a16:creationId xmlns:a16="http://schemas.microsoft.com/office/drawing/2014/main" id="{1FC2ADB8-972E-4EDA-9AE0-51A38B3A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630837"/>
            <a:ext cx="42481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72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14558</TotalTime>
  <Words>64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Project «QiVita - A smart glove and a bracelet measuring electropuncture and pulse diagnostics and sending the diagnosis of a person to an application on a smartphone»</vt:lpstr>
      <vt:lpstr>Queues in polyclinics</vt:lpstr>
      <vt:lpstr>Our solution</vt:lpstr>
      <vt:lpstr>Презентация PowerPoint</vt:lpstr>
      <vt:lpstr>Future plans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the Qi Vita!</dc:title>
  <dc:creator>Сайран Сейдигазимов</dc:creator>
  <cp:lastModifiedBy>Alimzhan Kenesbekov</cp:lastModifiedBy>
  <cp:revision>143</cp:revision>
  <dcterms:created xsi:type="dcterms:W3CDTF">2017-01-21T10:57:47Z</dcterms:created>
  <dcterms:modified xsi:type="dcterms:W3CDTF">2018-04-11T10:39:05Z</dcterms:modified>
</cp:coreProperties>
</file>