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A5ED27-7DB6-4D98-9FA7-64188271310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3FAF56-8D85-4CF7-B743-1E51770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fotografii</a:t>
            </a:r>
            <a:r>
              <a:rPr lang="en-US" dirty="0" smtClean="0"/>
              <a:t> </a:t>
            </a:r>
            <a:r>
              <a:rPr lang="en-US" dirty="0" err="1" smtClean="0"/>
              <a:t>greyscale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Modificarea</a:t>
            </a:r>
            <a:r>
              <a:rPr lang="en-US" b="1" dirty="0"/>
              <a:t> </a:t>
            </a:r>
            <a:r>
              <a:rPr lang="en-US" b="1" dirty="0" err="1"/>
              <a:t>histogramelor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o </a:t>
            </a:r>
            <a:r>
              <a:rPr lang="en-US" b="1" dirty="0" err="1" smtClean="0"/>
              <a:t>fotografie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990600"/>
            <a:ext cx="8229600" cy="1143000"/>
          </a:xfrm>
        </p:spPr>
        <p:txBody>
          <a:bodyPr/>
          <a:lstStyle/>
          <a:p>
            <a:r>
              <a:rPr lang="en-US" dirty="0" err="1" smtClean="0"/>
              <a:t>Demonstratie</a:t>
            </a:r>
            <a:endParaRPr lang="en-US" dirty="0"/>
          </a:p>
        </p:txBody>
      </p:sp>
      <p:pic>
        <p:nvPicPr>
          <p:cNvPr id="4" name="Content Placeholder 3" descr="hil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81600" cy="3456087"/>
          </a:xfrm>
        </p:spPr>
      </p:pic>
      <p:pic>
        <p:nvPicPr>
          <p:cNvPr id="5" name="Picture 4" descr="output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3452738"/>
            <a:ext cx="5105400" cy="3405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9800" y="1600200"/>
            <a:ext cx="274320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4267200"/>
            <a:ext cx="274320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48400" y="4267200"/>
            <a:ext cx="274320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Algoritm</a:t>
            </a:r>
            <a:r>
              <a:rPr lang="en-US" dirty="0" smtClean="0"/>
              <a:t> Java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rot="5400000">
            <a:off x="2842260" y="3528060"/>
            <a:ext cx="14782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5029200" y="4861560"/>
            <a:ext cx="121920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953000" y="47244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124200" y="3505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</a:t>
            </a:r>
            <a:r>
              <a:rPr lang="en-US" dirty="0" err="1" smtClean="0"/>
              <a:t>greyscale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pixel: R = G = B</a:t>
            </a:r>
          </a:p>
          <a:p>
            <a:r>
              <a:rPr lang="en-US" dirty="0" err="1" smtClean="0"/>
              <a:t>Fiecare</a:t>
            </a:r>
            <a:r>
              <a:rPr lang="en-US" dirty="0" smtClean="0"/>
              <a:t> pixel: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gri</a:t>
            </a:r>
            <a:endParaRPr lang="en-US" dirty="0"/>
          </a:p>
          <a:p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0-255 (8 </a:t>
            </a:r>
            <a:r>
              <a:rPr lang="en-US" dirty="0" err="1" smtClean="0"/>
              <a:t>biti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irpla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3505200"/>
            <a:ext cx="3352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Histograma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aparitiei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gri</a:t>
            </a:r>
            <a:r>
              <a:rPr lang="en-US" dirty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imagine</a:t>
            </a:r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imbunatatirea</a:t>
            </a:r>
            <a:r>
              <a:rPr lang="en-US" dirty="0" smtClean="0"/>
              <a:t> </a:t>
            </a:r>
            <a:r>
              <a:rPr lang="en-US" dirty="0" err="1" smtClean="0"/>
              <a:t>calitatii</a:t>
            </a:r>
            <a:r>
              <a:rPr lang="en-US" dirty="0" smtClean="0"/>
              <a:t> </a:t>
            </a:r>
            <a:r>
              <a:rPr lang="en-US" dirty="0" err="1" smtClean="0"/>
              <a:t>imaginii</a:t>
            </a:r>
            <a:endParaRPr lang="en-US" dirty="0" smtClean="0"/>
          </a:p>
        </p:txBody>
      </p:sp>
      <p:pic>
        <p:nvPicPr>
          <p:cNvPr id="4" name="Picture 3" descr="histograma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433402"/>
            <a:ext cx="6019800" cy="3424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Egalizarea</a:t>
            </a:r>
            <a:r>
              <a:rPr lang="en-US" dirty="0" smtClean="0"/>
              <a:t> </a:t>
            </a:r>
            <a:r>
              <a:rPr lang="en-US" dirty="0" err="1" smtClean="0"/>
              <a:t>histogramei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ccentueaza</a:t>
            </a:r>
            <a:r>
              <a:rPr lang="en-US" dirty="0" smtClean="0"/>
              <a:t> </a:t>
            </a:r>
            <a:r>
              <a:rPr lang="en-US" dirty="0" err="1" smtClean="0"/>
              <a:t>contrastele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istribuie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bine</a:t>
            </a:r>
            <a:r>
              <a:rPr lang="en-US" dirty="0" smtClean="0"/>
              <a:t> </a:t>
            </a:r>
            <a:r>
              <a:rPr lang="en-US" dirty="0" err="1" smtClean="0"/>
              <a:t>intensitatile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olositor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in care background-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foreground-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fie </a:t>
            </a:r>
            <a:r>
              <a:rPr lang="en-US" dirty="0" err="1" smtClean="0"/>
              <a:t>inchise</a:t>
            </a:r>
            <a:r>
              <a:rPr lang="en-US" dirty="0" smtClean="0"/>
              <a:t>, fie </a:t>
            </a:r>
            <a:r>
              <a:rPr lang="en-US" dirty="0" err="1" smtClean="0"/>
              <a:t>deschise</a:t>
            </a:r>
            <a:endParaRPr lang="en-US" dirty="0"/>
          </a:p>
        </p:txBody>
      </p:sp>
      <p:pic>
        <p:nvPicPr>
          <p:cNvPr id="4" name="Picture 3" descr="Histogrammspreizu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1" y="3782820"/>
            <a:ext cx="6857999" cy="3075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dezavantaje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inteles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implementat</a:t>
            </a:r>
            <a:endParaRPr lang="en-US" dirty="0" smtClean="0"/>
          </a:p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reversibila</a:t>
            </a:r>
            <a:r>
              <a:rPr lang="en-US" dirty="0" smtClean="0"/>
              <a:t> -&gt;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histograma</a:t>
            </a:r>
            <a:r>
              <a:rPr lang="en-US" dirty="0" smtClean="0"/>
              <a:t> </a:t>
            </a:r>
            <a:r>
              <a:rPr lang="en-US" dirty="0" err="1" smtClean="0"/>
              <a:t>originala</a:t>
            </a:r>
            <a:endParaRPr lang="en-US" dirty="0" smtClean="0"/>
          </a:p>
          <a:p>
            <a:r>
              <a:rPr lang="en-US" dirty="0" smtClean="0"/>
              <a:t>Nu e </a:t>
            </a:r>
            <a:r>
              <a:rPr lang="en-US" dirty="0" err="1" smtClean="0"/>
              <a:t>instensiva</a:t>
            </a:r>
            <a:r>
              <a:rPr lang="en-US" dirty="0" smtClean="0"/>
              <a:t> computational</a:t>
            </a:r>
          </a:p>
          <a:p>
            <a:endParaRPr lang="en-US" dirty="0" smtClean="0"/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zgomotul</a:t>
            </a:r>
            <a:r>
              <a:rPr lang="en-US" dirty="0" smtClean="0"/>
              <a:t> de fond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Imagini</a:t>
            </a:r>
            <a:r>
              <a:rPr lang="en-US" dirty="0" smtClean="0"/>
              <a:t> X-ray -&gt;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bine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oaselor</a:t>
            </a:r>
            <a:endParaRPr lang="en-US" dirty="0" smtClean="0"/>
          </a:p>
          <a:p>
            <a:r>
              <a:rPr lang="en-US" dirty="0" err="1" smtClean="0"/>
              <a:t>Pentu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cu supra </a:t>
            </a:r>
            <a:r>
              <a:rPr lang="en-US" dirty="0" err="1" smtClean="0"/>
              <a:t>sau</a:t>
            </a:r>
            <a:r>
              <a:rPr lang="en-US" dirty="0" smtClean="0"/>
              <a:t> sub-</a:t>
            </a:r>
            <a:r>
              <a:rPr lang="en-US" dirty="0" err="1" smtClean="0"/>
              <a:t>expunere</a:t>
            </a:r>
            <a:endParaRPr lang="en-US" dirty="0"/>
          </a:p>
        </p:txBody>
      </p:sp>
      <p:pic>
        <p:nvPicPr>
          <p:cNvPr id="5" name="Picture 4" descr="le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819400"/>
            <a:ext cx="3505200" cy="3505200"/>
          </a:xfrm>
          <a:prstGeom prst="rect">
            <a:avLst/>
          </a:prstGeom>
        </p:spPr>
      </p:pic>
      <p:pic>
        <p:nvPicPr>
          <p:cNvPr id="6" name="Picture 5" descr="out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819400"/>
            <a:ext cx="3505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egalizarea</a:t>
            </a:r>
            <a:r>
              <a:rPr lang="en-US" dirty="0" smtClean="0"/>
              <a:t> </a:t>
            </a:r>
            <a:r>
              <a:rPr lang="en-US" dirty="0" err="1" smtClean="0"/>
              <a:t>histogramei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calculeaza</a:t>
            </a:r>
            <a:r>
              <a:rPr lang="en-US" dirty="0" smtClean="0"/>
              <a:t> </a:t>
            </a:r>
            <a:r>
              <a:rPr lang="en-US" dirty="0" err="1" smtClean="0"/>
              <a:t>histograma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mtClean="0"/>
              <a:t>	L </a:t>
            </a:r>
            <a:r>
              <a:rPr lang="en-US" dirty="0" smtClean="0"/>
              <a:t>= 256;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h = </a:t>
            </a:r>
            <a:r>
              <a:rPr lang="en-US" dirty="0" err="1" smtClean="0"/>
              <a:t>int</a:t>
            </a:r>
            <a:r>
              <a:rPr lang="en-US" dirty="0" smtClean="0"/>
              <a:t>[L]; 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1..M</a:t>
            </a:r>
            <a:endParaRPr lang="en-US" dirty="0"/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/>
              <a:t>j = </a:t>
            </a:r>
            <a:r>
              <a:rPr lang="en-US" dirty="0" smtClean="0"/>
              <a:t>1..N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pixel </a:t>
            </a:r>
            <a:r>
              <a:rPr lang="en-US" dirty="0"/>
              <a:t>= </a:t>
            </a:r>
            <a:r>
              <a:rPr lang="en-US" dirty="0" smtClean="0"/>
              <a:t>imagine[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endParaRPr lang="en-US" dirty="0"/>
          </a:p>
          <a:p>
            <a:pPr>
              <a:buNone/>
            </a:pPr>
            <a:r>
              <a:rPr lang="en-US" dirty="0" smtClean="0"/>
              <a:t>			h[pixel]++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Histograma</a:t>
            </a:r>
            <a:r>
              <a:rPr lang="en-US" dirty="0" smtClean="0"/>
              <a:t> </a:t>
            </a:r>
            <a:r>
              <a:rPr lang="en-US" dirty="0" err="1" smtClean="0"/>
              <a:t>cumulativa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hc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[L];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hc</a:t>
            </a:r>
            <a:r>
              <a:rPr lang="en-US" dirty="0" smtClean="0"/>
              <a:t>[0] </a:t>
            </a:r>
            <a:r>
              <a:rPr lang="en-US" dirty="0"/>
              <a:t>= </a:t>
            </a:r>
            <a:r>
              <a:rPr lang="en-US" dirty="0" smtClean="0"/>
              <a:t>h[0]</a:t>
            </a:r>
            <a:endParaRPr lang="en-US" dirty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= 1</a:t>
            </a:r>
            <a:r>
              <a:rPr lang="en-US" dirty="0" smtClean="0"/>
              <a:t>..L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hc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 smtClean="0"/>
              <a:t>hc</a:t>
            </a:r>
            <a:r>
              <a:rPr lang="en-US" dirty="0" smtClean="0"/>
              <a:t>[i-1</a:t>
            </a:r>
            <a:r>
              <a:rPr lang="en-US" dirty="0"/>
              <a:t>] + h[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Calculare</a:t>
            </a:r>
            <a:r>
              <a:rPr lang="en-US" dirty="0" smtClean="0"/>
              <a:t> imagine </a:t>
            </a:r>
            <a:r>
              <a:rPr lang="en-US" dirty="0" err="1" smtClean="0"/>
              <a:t>noua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1..M</a:t>
            </a:r>
            <a:endParaRPr lang="en-US" dirty="0"/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/>
              <a:t>j = </a:t>
            </a:r>
            <a:r>
              <a:rPr lang="en-US" dirty="0" smtClean="0"/>
              <a:t>1..N</a:t>
            </a:r>
            <a:endParaRPr lang="en-US" dirty="0"/>
          </a:p>
          <a:p>
            <a:pPr>
              <a:buNone/>
            </a:pPr>
            <a:r>
              <a:rPr lang="en-US" dirty="0" smtClean="0"/>
              <a:t>			pixel </a:t>
            </a:r>
            <a:r>
              <a:rPr lang="en-US" dirty="0"/>
              <a:t>= </a:t>
            </a:r>
            <a:r>
              <a:rPr lang="en-US" dirty="0" smtClean="0"/>
              <a:t>imagine[</a:t>
            </a:r>
            <a:r>
              <a:rPr lang="en-US" dirty="0" err="1" smtClean="0"/>
              <a:t>i</a:t>
            </a:r>
            <a:r>
              <a:rPr lang="en-US" dirty="0" smtClean="0"/>
              <a:t>][j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pixel_nou</a:t>
            </a:r>
            <a:r>
              <a:rPr lang="en-US" dirty="0" smtClean="0"/>
              <a:t> = ((</a:t>
            </a:r>
            <a:r>
              <a:rPr lang="en-US" dirty="0" err="1" smtClean="0"/>
              <a:t>hc</a:t>
            </a:r>
            <a:r>
              <a:rPr lang="en-US" dirty="0" smtClean="0"/>
              <a:t>[pixel] – </a:t>
            </a:r>
            <a:r>
              <a:rPr lang="en-US" dirty="0" err="1" smtClean="0"/>
              <a:t>hc</a:t>
            </a:r>
            <a:r>
              <a:rPr lang="en-US" dirty="0" smtClean="0"/>
              <a:t>[0]) / (M*N – </a:t>
            </a:r>
            <a:r>
              <a:rPr lang="en-US" dirty="0" err="1" smtClean="0"/>
              <a:t>hc</a:t>
            </a:r>
            <a:r>
              <a:rPr lang="en-US" dirty="0" smtClean="0"/>
              <a:t>[0])) * (L - 1)</a:t>
            </a:r>
          </a:p>
          <a:p>
            <a:pPr>
              <a:buNone/>
            </a:pPr>
            <a:r>
              <a:rPr lang="en-US" dirty="0" smtClean="0"/>
              <a:t>			imagine[</a:t>
            </a:r>
            <a:r>
              <a:rPr lang="en-US" dirty="0" err="1" smtClean="0"/>
              <a:t>i</a:t>
            </a:r>
            <a:r>
              <a:rPr lang="en-US" dirty="0" smtClean="0"/>
              <a:t>][j</a:t>
            </a:r>
            <a:r>
              <a:rPr lang="en-US" dirty="0"/>
              <a:t>] = </a:t>
            </a:r>
            <a:r>
              <a:rPr lang="en-US" dirty="0" err="1" smtClean="0"/>
              <a:t>pixel_nou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write_image</a:t>
            </a:r>
            <a:r>
              <a:rPr lang="en-US" dirty="0" smtClean="0"/>
              <a:t>(imagine)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</TotalTime>
  <Words>135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Modificarea histogramelor pentru o fotografie</vt:lpstr>
      <vt:lpstr>Imagine greyscale</vt:lpstr>
      <vt:lpstr>Histograma</vt:lpstr>
      <vt:lpstr>Egalizarea histogramei</vt:lpstr>
      <vt:lpstr>Avantaje si dezavantaje</vt:lpstr>
      <vt:lpstr>Aplicabilitate</vt:lpstr>
      <vt:lpstr>Algoritm egalizarea histogramei</vt:lpstr>
      <vt:lpstr>Histograma cumulativa</vt:lpstr>
      <vt:lpstr>Calculare imagine noua</vt:lpstr>
      <vt:lpstr>Demonstratie</vt:lpstr>
      <vt:lpstr>Arhitectura aplicatiei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yozmo</dc:creator>
  <cp:lastModifiedBy>yozmo</cp:lastModifiedBy>
  <cp:revision>30</cp:revision>
  <dcterms:created xsi:type="dcterms:W3CDTF">2015-01-13T17:50:03Z</dcterms:created>
  <dcterms:modified xsi:type="dcterms:W3CDTF">2015-01-14T13:31:30Z</dcterms:modified>
</cp:coreProperties>
</file>