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F1D"/>
    <a:srgbClr val="56C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53"/>
    <p:restoredTop sz="96327"/>
  </p:normalViewPr>
  <p:slideViewPr>
    <p:cSldViewPr snapToGrid="0" showGuides="1">
      <p:cViewPr>
        <p:scale>
          <a:sx n="222" d="100"/>
          <a:sy n="222" d="100"/>
        </p:scale>
        <p:origin x="-277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3000-4DEC-9B46-A2EF-620E9A0FC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22A87-BEA3-2D81-D8B5-9CCFD6D66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4A5CE-611A-7AFF-BCC1-281621CA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D311-C072-C242-BDC5-4A8DE8DFFF4F}" type="datetimeFigureOut">
              <a:rPr lang="en-NO" smtClean="0"/>
              <a:t>18/09/2022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A6B8-8D06-C039-B8C2-8AF9524E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F5CE-214F-F7FC-AEFE-FA00B67F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EEC-420E-1941-95D9-A808326E2F0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5947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CBE5-F939-7528-8E33-848A0F90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456DF-510B-41BD-2B40-10DACB7CC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938BE-4423-8865-83EC-02D08BB3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D311-C072-C242-BDC5-4A8DE8DFFF4F}" type="datetimeFigureOut">
              <a:rPr lang="en-NO" smtClean="0"/>
              <a:t>18/09/2022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D6B2B-B1A9-2A19-6515-8D8F5588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01DDC-10D0-9798-7587-893A9845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EEC-420E-1941-95D9-A808326E2F0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377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249B6-B44B-ECFA-6727-7090C3AA3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AB6D0-435E-41AE-1BFA-BD2FF3211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B183F-66C0-6613-9FEF-2DA51B47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D311-C072-C242-BDC5-4A8DE8DFFF4F}" type="datetimeFigureOut">
              <a:rPr lang="en-NO" smtClean="0"/>
              <a:t>18/09/2022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C70C-2AC5-FFEC-A377-2FD79C6B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5E086-F1A1-C85D-DF27-EB39E9D2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EEC-420E-1941-95D9-A808326E2F0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503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703F-71F4-BD4B-6AEB-4C1011F7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5B1C-2D48-73B1-2D28-2D4705CC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EB825-BDA3-834D-E9CE-660C69C3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D311-C072-C242-BDC5-4A8DE8DFFF4F}" type="datetimeFigureOut">
              <a:rPr lang="en-NO" smtClean="0"/>
              <a:t>18/09/2022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9B0C9-FF50-192F-6DE8-93160D23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F21B-E125-9A44-84BE-5FF629D0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EEC-420E-1941-95D9-A808326E2F0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3106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3FB5-0A20-0ED2-8C65-755BD594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B866-CE5F-CABB-EA6C-EA09E818C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DBF60-11F8-ABE6-55CF-4E22728A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D311-C072-C242-BDC5-4A8DE8DFFF4F}" type="datetimeFigureOut">
              <a:rPr lang="en-NO" smtClean="0"/>
              <a:t>18/09/2022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F636E-B1ED-1DE0-5F1F-025F6441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9805D-30B2-B8E3-CFA9-9B1C0383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EEC-420E-1941-95D9-A808326E2F0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537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F1E7-C24C-573D-BFF5-09045CAB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B4CB-5EEA-6347-D121-9BAE9C5B7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A8212-EF16-7C62-CDFB-5BA7E9758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FDFFD-9ECC-E4FF-6564-DDC1F58B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D311-C072-C242-BDC5-4A8DE8DFFF4F}" type="datetimeFigureOut">
              <a:rPr lang="en-NO" smtClean="0"/>
              <a:t>18/09/2022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1A9B5-48DE-5FBB-3B36-15751EA5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B9F92-A47A-2F11-329B-47A78716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EEC-420E-1941-95D9-A808326E2F0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786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05D3-B38C-8D62-197D-93B881C8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410BE-5860-6907-CE88-3582531DD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82A44-16C6-CE4F-8BF5-A570EAB07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5A888-33C6-3559-428A-F5008B136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2EDA4-9917-D62C-FA5B-0D80495D4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2CAEB-1952-9DE9-6DBA-9F2CC66F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D311-C072-C242-BDC5-4A8DE8DFFF4F}" type="datetimeFigureOut">
              <a:rPr lang="en-NO" smtClean="0"/>
              <a:t>18/09/2022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836A4-7C7B-0250-C8ED-E86936A4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43D35-3454-ECDD-EFF9-177F3BF1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EEC-420E-1941-95D9-A808326E2F0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1694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351B-0817-0974-8371-4955BE1C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662A5-1EA2-37BF-E955-E0CE74BA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D311-C072-C242-BDC5-4A8DE8DFFF4F}" type="datetimeFigureOut">
              <a:rPr lang="en-NO" smtClean="0"/>
              <a:t>18/09/2022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EC9D8-A8F2-1C31-743E-256C68F8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D618C-456F-4367-0B83-98792513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EEC-420E-1941-95D9-A808326E2F0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558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FD8CA-0AF5-8E04-5D77-AA7154B1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D311-C072-C242-BDC5-4A8DE8DFFF4F}" type="datetimeFigureOut">
              <a:rPr lang="en-NO" smtClean="0"/>
              <a:t>18/09/2022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DA896-BD60-9AF4-E7C7-D601D5CB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3926-115D-5AB1-06DA-A15E6862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EEC-420E-1941-95D9-A808326E2F0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7498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7A6E-DF5F-BD54-BBD4-3A6D8B87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C4FEA-AF67-E460-B074-66EF29A7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EBA88-BEAB-C7E3-0A47-DDA8E921B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67385-3EFC-5AA7-C3C5-0921F5F0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D311-C072-C242-BDC5-4A8DE8DFFF4F}" type="datetimeFigureOut">
              <a:rPr lang="en-NO" smtClean="0"/>
              <a:t>18/09/2022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6733A-8307-854C-931C-B4D66126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56FC0-B34B-F27B-9F74-6089FCC4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EEC-420E-1941-95D9-A808326E2F0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8378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0A59-0C85-4A9D-A2C1-194A7770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05DE6-9EBB-E752-8946-BB7A65B4A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C995A-72B5-B389-004B-6A41088E1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2A834-106D-03F2-6232-02C2599E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D311-C072-C242-BDC5-4A8DE8DFFF4F}" type="datetimeFigureOut">
              <a:rPr lang="en-NO" smtClean="0"/>
              <a:t>18/09/2022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445C5-6E1B-958B-33F1-2E77F6D1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5CBAB-B558-91B7-EA95-2411B0F7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0EEC-420E-1941-95D9-A808326E2F0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5607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1BCF2-F8B2-EF0A-ADFC-05359CCF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1FC12-2619-05D4-6AE5-7F75000B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5F06-A1FB-D028-85DB-B8F73E015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D311-C072-C242-BDC5-4A8DE8DFFF4F}" type="datetimeFigureOut">
              <a:rPr lang="en-NO" smtClean="0"/>
              <a:t>18/09/2022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648F5-5BD5-993E-03F6-B1DD1E510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93260-9EA2-5C44-294C-41FB7778E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50EEC-420E-1941-95D9-A808326E2F0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6109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E028835-98E3-44E5-C832-9F05448779E4}"/>
              </a:ext>
            </a:extLst>
          </p:cNvPr>
          <p:cNvGrpSpPr/>
          <p:nvPr/>
        </p:nvGrpSpPr>
        <p:grpSpPr>
          <a:xfrm>
            <a:off x="2926671" y="724126"/>
            <a:ext cx="976461" cy="986400"/>
            <a:chOff x="2926671" y="724126"/>
            <a:chExt cx="976461" cy="986400"/>
          </a:xfrm>
          <a:solidFill>
            <a:schemeClr val="tx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55C1A1-6A3C-75D3-7F1A-3E62DC0AF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8903" y="7241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57844B-28FF-5E5A-A24B-2D622F9F6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6671" y="8765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D48D9C-BD7C-6ADA-D261-78F27E2E5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8159" y="8765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A0E9A1-5B79-0491-2156-839AE32DF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8903" y="8765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D8995D-0185-131C-241D-DF8831F79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647" y="8765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6691C5C-3E78-70DB-1AEB-454C935775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1132" y="8765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10EE3BF-5B57-80DA-7054-1F2F00BE1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6671" y="10289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F8E1875-21EF-0B55-A431-C6C274433E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8159" y="10289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81CC42-5F7E-FAFE-A6AA-77814A62B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8903" y="10289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AA63295-7F9C-DE88-A36A-023AC27D4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647" y="10289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620767B-F40F-6D94-2F26-7B3609435C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1132" y="10289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F3DF38-A95F-BA93-A645-05E7AFF263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6671" y="11813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ECCD25D-782F-0D2E-38FC-1D928BCDB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7415" y="11813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F8EDA24-CA07-C70B-EFF3-FB976CCEE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0391" y="11813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EEDDF1-696D-79D9-3A79-7EF8EFAAE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1132" y="11813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4157A7A-68A8-8053-DE25-EF44BDBA5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6671" y="13337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118882C-7E3C-F7FF-3743-3CDAD4E9C9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7415" y="13337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CE7DA2-AFB5-BAFD-A41A-00C405E96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8903" y="13337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2E1E89-E1C8-1FBE-7626-40DFD6990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0391" y="13337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AF77241-290E-D724-FA0A-A9857E4B27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1132" y="13337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777A13E-76D0-BD47-5A2C-38B37AFBB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6671" y="14861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5EA368-A9F0-50DC-AC18-92E0AB02A9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7415" y="14861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52430D-BC7E-E7FF-34C8-66768F8FBB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8159" y="14861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3E6A567-C99E-0200-C8E5-279E9BF96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647" y="14861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E40F056-60B2-38A2-513B-ACA91BC461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0391" y="14861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59AAF41-79D0-0D16-23FA-29A10E6CD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1132" y="14861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AA072ED-A733-026D-0426-428E287D6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6671" y="16385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5AA8437-5D20-35E6-02F5-92C3EB9A5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7415" y="16385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89D1B8E-52C8-8692-5D48-F11ACE486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8159" y="16385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D33C906-26C5-EEA3-287B-5F0D2B839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647" y="16385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F77D60A-8820-B2C2-6DCC-B0AC4BFB39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0391" y="16385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C85818A-9E1B-9018-0F58-14E2352F3C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1132" y="1638526"/>
              <a:ext cx="72000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pic>
        <p:nvPicPr>
          <p:cNvPr id="1026" name="Picture 2" descr="How to build The Matrix | TechCrunch">
            <a:extLst>
              <a:ext uri="{FF2B5EF4-FFF2-40B4-BE49-F238E27FC236}">
                <a16:creationId xmlns:a16="http://schemas.microsoft.com/office/drawing/2014/main" id="{63AC0965-BEEC-86FA-B4C1-145CD7D9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179" y="3215148"/>
            <a:ext cx="4616809" cy="364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232B3640-5F98-E502-4F79-F1E674E64BCE}"/>
              </a:ext>
            </a:extLst>
          </p:cNvPr>
          <p:cNvSpPr/>
          <p:nvPr/>
        </p:nvSpPr>
        <p:spPr>
          <a:xfrm>
            <a:off x="2739903" y="542326"/>
            <a:ext cx="1386000" cy="13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68C4864-2C88-C86F-269D-85FDBE0C4FF7}"/>
              </a:ext>
            </a:extLst>
          </p:cNvPr>
          <p:cNvGrpSpPr/>
          <p:nvPr/>
        </p:nvGrpSpPr>
        <p:grpSpPr>
          <a:xfrm>
            <a:off x="2926671" y="724126"/>
            <a:ext cx="1012461" cy="1022400"/>
            <a:chOff x="2926671" y="724126"/>
            <a:chExt cx="1012461" cy="1022400"/>
          </a:xfrm>
          <a:effectLst>
            <a:glow rad="101600">
              <a:srgbClr val="056F1D"/>
            </a:glo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23CFA1-079A-A764-E540-9B2A0772FE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6671" y="724126"/>
              <a:ext cx="108000" cy="108000"/>
            </a:xfrm>
            <a:prstGeom prst="rect">
              <a:avLst/>
            </a:prstGeom>
            <a:solidFill>
              <a:srgbClr val="56C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AFD96E-8AF9-20DE-1279-EBF4474A9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7415" y="724126"/>
              <a:ext cx="108000" cy="108000"/>
            </a:xfrm>
            <a:prstGeom prst="rect">
              <a:avLst/>
            </a:prstGeom>
            <a:solidFill>
              <a:srgbClr val="56C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65EC19-2B03-1982-34BE-B3280A8F2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8159" y="724126"/>
              <a:ext cx="108000" cy="108000"/>
            </a:xfrm>
            <a:prstGeom prst="rect">
              <a:avLst/>
            </a:prstGeom>
            <a:solidFill>
              <a:srgbClr val="56C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F82398-F8E8-D278-636C-FFA17203AF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647" y="724126"/>
              <a:ext cx="108000" cy="108000"/>
            </a:xfrm>
            <a:prstGeom prst="rect">
              <a:avLst/>
            </a:prstGeom>
            <a:solidFill>
              <a:srgbClr val="56C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066B7A-DEF4-7D3D-4A91-8AB3C62C6C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0391" y="724126"/>
              <a:ext cx="108000" cy="108000"/>
            </a:xfrm>
            <a:prstGeom prst="rect">
              <a:avLst/>
            </a:prstGeom>
            <a:solidFill>
              <a:srgbClr val="56C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F80CD3-8DDE-2B48-EA0E-D7EED0F8C8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1132" y="724126"/>
              <a:ext cx="108000" cy="108000"/>
            </a:xfrm>
            <a:prstGeom prst="rect">
              <a:avLst/>
            </a:prstGeom>
            <a:solidFill>
              <a:srgbClr val="56C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88DD18-BD35-126F-221F-0DAE4839C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7415" y="876526"/>
              <a:ext cx="108000" cy="108000"/>
            </a:xfrm>
            <a:prstGeom prst="rect">
              <a:avLst/>
            </a:prstGeom>
            <a:solidFill>
              <a:srgbClr val="56C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0CAF5B5-E738-D382-2AAD-F5DF381982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0391" y="876526"/>
              <a:ext cx="108000" cy="108000"/>
            </a:xfrm>
            <a:prstGeom prst="rect">
              <a:avLst/>
            </a:prstGeom>
            <a:solidFill>
              <a:srgbClr val="56C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11BD7B-A161-BDBA-B8E3-923F8040E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7415" y="1028926"/>
              <a:ext cx="108000" cy="108000"/>
            </a:xfrm>
            <a:prstGeom prst="rect">
              <a:avLst/>
            </a:prstGeom>
            <a:solidFill>
              <a:srgbClr val="56C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04D8B9-4E5D-90C1-097D-F8ACB129F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0391" y="1028926"/>
              <a:ext cx="108000" cy="108000"/>
            </a:xfrm>
            <a:prstGeom prst="rect">
              <a:avLst/>
            </a:prstGeom>
            <a:solidFill>
              <a:srgbClr val="56C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D53130B-B52E-5243-954C-EF44359C00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8159" y="1181326"/>
              <a:ext cx="108000" cy="108000"/>
            </a:xfrm>
            <a:prstGeom prst="rect">
              <a:avLst/>
            </a:prstGeom>
            <a:solidFill>
              <a:srgbClr val="56C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6455E2-ADD1-A068-83C5-BFDE4F2BE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8903" y="1181326"/>
              <a:ext cx="108000" cy="108000"/>
            </a:xfrm>
            <a:prstGeom prst="rect">
              <a:avLst/>
            </a:prstGeom>
            <a:solidFill>
              <a:srgbClr val="56C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87F30EA-BBC9-112A-9C9F-B394D0976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647" y="1181326"/>
              <a:ext cx="108000" cy="108000"/>
            </a:xfrm>
            <a:prstGeom prst="rect">
              <a:avLst/>
            </a:prstGeom>
            <a:solidFill>
              <a:srgbClr val="56C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749E7F6-B329-3669-7C5C-A404EFB97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8159" y="1333726"/>
              <a:ext cx="108000" cy="108000"/>
            </a:xfrm>
            <a:prstGeom prst="rect">
              <a:avLst/>
            </a:prstGeom>
            <a:solidFill>
              <a:srgbClr val="56C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0B281FF-F51C-E033-0EE2-A0649FC94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647" y="1333726"/>
              <a:ext cx="108000" cy="108000"/>
            </a:xfrm>
            <a:prstGeom prst="rect">
              <a:avLst/>
            </a:prstGeom>
            <a:solidFill>
              <a:srgbClr val="56C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050186C-CF63-D8C1-1221-E0864FF66D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8903" y="1486126"/>
              <a:ext cx="108000" cy="108000"/>
            </a:xfrm>
            <a:prstGeom prst="rect">
              <a:avLst/>
            </a:prstGeom>
            <a:solidFill>
              <a:srgbClr val="56C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2653612-F774-3399-6F45-2C237C249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8903" y="1638526"/>
              <a:ext cx="108000" cy="108000"/>
            </a:xfrm>
            <a:prstGeom prst="rect">
              <a:avLst/>
            </a:prstGeom>
            <a:solidFill>
              <a:srgbClr val="56C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</p:spTree>
    <p:extLst>
      <p:ext uri="{BB962C8B-B14F-4D97-AF65-F5344CB8AC3E}">
        <p14:creationId xmlns:p14="http://schemas.microsoft.com/office/powerpoint/2010/main" val="178856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Alyaev</dc:creator>
  <cp:lastModifiedBy>Sergey Alyaev</cp:lastModifiedBy>
  <cp:revision>4</cp:revision>
  <dcterms:created xsi:type="dcterms:W3CDTF">2022-09-18T20:42:49Z</dcterms:created>
  <dcterms:modified xsi:type="dcterms:W3CDTF">2022-09-19T18:32:48Z</dcterms:modified>
</cp:coreProperties>
</file>