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ileron Light" charset="1" panose="00000400000000000000"/>
      <p:regular r:id="rId15"/>
    </p:embeddedFont>
    <p:embeddedFont>
      <p:font typeface="Glacial Indifference Bold" charset="1" panose="00000800000000000000"/>
      <p:regular r:id="rId16"/>
    </p:embeddedFont>
    <p:embeddedFont>
      <p:font typeface="Glacial Indifference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Cormorant Garamond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809790" y="0"/>
            <a:ext cx="4478210" cy="3525572"/>
          </a:xfrm>
          <a:custGeom>
            <a:avLst/>
            <a:gdLst/>
            <a:ahLst/>
            <a:cxnLst/>
            <a:rect r="r" b="b" t="t" l="l"/>
            <a:pathLst>
              <a:path h="3525572" w="4478210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09790" y="5826116"/>
            <a:ext cx="4478210" cy="4478210"/>
          </a:xfrm>
          <a:custGeom>
            <a:avLst/>
            <a:gdLst/>
            <a:ahLst/>
            <a:cxnLst/>
            <a:rect r="r" b="b" t="t" l="l"/>
            <a:pathLst>
              <a:path h="4478210" w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888252" y="1556943"/>
            <a:ext cx="0" cy="4697489"/>
          </a:xfrm>
          <a:prstGeom prst="line">
            <a:avLst/>
          </a:prstGeom>
          <a:ln cap="flat" w="57150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608093" y="1709961"/>
            <a:ext cx="4856827" cy="1510854"/>
          </a:xfrm>
          <a:custGeom>
            <a:avLst/>
            <a:gdLst/>
            <a:ahLst/>
            <a:cxnLst/>
            <a:rect r="r" b="b" t="t" l="l"/>
            <a:pathLst>
              <a:path h="1510854" w="4856827">
                <a:moveTo>
                  <a:pt x="0" y="0"/>
                </a:moveTo>
                <a:lnTo>
                  <a:pt x="4856826" y="0"/>
                </a:lnTo>
                <a:lnTo>
                  <a:pt x="4856826" y="1510854"/>
                </a:lnTo>
                <a:lnTo>
                  <a:pt x="0" y="15108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8093" y="3430365"/>
            <a:ext cx="10636355" cy="147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79"/>
              </a:lnSpc>
            </a:pPr>
            <a:r>
              <a:rPr lang="en-US" sz="11079">
                <a:solidFill>
                  <a:srgbClr val="2D3880"/>
                </a:solidFill>
                <a:latin typeface="Aileron Light"/>
                <a:ea typeface="Aileron Light"/>
                <a:cs typeface="Aileron Light"/>
                <a:sym typeface="Aileron Light"/>
              </a:rPr>
              <a:t>RecruitX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8093" y="5799294"/>
            <a:ext cx="1036809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</a:pPr>
            <a:r>
              <a:rPr lang="en-US" b="true" sz="35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Minor Project Review-1, B.Tech (CE) Sem-VII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08093" y="4800176"/>
            <a:ext cx="4478236" cy="86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021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Path To Success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8317" y="7557821"/>
            <a:ext cx="10011123" cy="203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2307" b="true">
                <a:solidFill>
                  <a:srgbClr val="2D388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  <a:p>
            <a:pPr algn="just">
              <a:lnSpc>
                <a:spcPts val="3230"/>
              </a:lnSpc>
            </a:pPr>
            <a:r>
              <a:rPr lang="en-US" sz="2307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Patel Dhruvin Harenkumar (2022095900022652)</a:t>
            </a:r>
          </a:p>
          <a:p>
            <a:pPr algn="just">
              <a:lnSpc>
                <a:spcPts val="3230"/>
              </a:lnSpc>
            </a:pPr>
            <a:r>
              <a:rPr lang="en-US" sz="2307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Prajapati Alin Kirankumar (2022095900026352)</a:t>
            </a:r>
          </a:p>
          <a:p>
            <a:pPr algn="just">
              <a:lnSpc>
                <a:spcPts val="3230"/>
              </a:lnSpc>
            </a:pPr>
            <a:r>
              <a:rPr lang="en-US" sz="2307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Patel vishva Miteshbhai (2022095900022443)</a:t>
            </a:r>
          </a:p>
          <a:p>
            <a:pPr algn="l">
              <a:lnSpc>
                <a:spcPts val="3230"/>
              </a:lnSpc>
            </a:pPr>
            <a:r>
              <a:rPr lang="en-US" sz="2307">
                <a:solidFill>
                  <a:srgbClr val="2D3880"/>
                </a:solidFill>
                <a:latin typeface="Canva Sans"/>
                <a:ea typeface="Canva Sans"/>
                <a:cs typeface="Canva Sans"/>
                <a:sym typeface="Canva Sans"/>
              </a:rPr>
              <a:t>Ghiwala Akshat Ranjitkumar (2022095900023616)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93814" y="8542925"/>
            <a:ext cx="251653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</a:t>
            </a:r>
            <a:r>
              <a:rPr lang="en-US" b="true" sz="2999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uided By: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Prof. Ekta Patel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5796756"/>
            <a:ext cx="5703543" cy="4490244"/>
          </a:xfrm>
          <a:custGeom>
            <a:avLst/>
            <a:gdLst/>
            <a:ahLst/>
            <a:cxnLst/>
            <a:rect r="r" b="b" t="t" l="l"/>
            <a:pathLst>
              <a:path h="4490244" w="5703543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7794" y="6483050"/>
            <a:ext cx="3700206" cy="3803950"/>
          </a:xfrm>
          <a:custGeom>
            <a:avLst/>
            <a:gdLst/>
            <a:ahLst/>
            <a:cxnLst/>
            <a:rect r="r" b="b" t="t" l="l"/>
            <a:pathLst>
              <a:path h="3803950" w="3700206">
                <a:moveTo>
                  <a:pt x="0" y="0"/>
                </a:moveTo>
                <a:lnTo>
                  <a:pt x="3700206" y="0"/>
                </a:lnTo>
                <a:lnTo>
                  <a:pt x="3700206" y="3803950"/>
                </a:lnTo>
                <a:lnTo>
                  <a:pt x="0" y="3803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86379" y="895350"/>
            <a:ext cx="1271524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Outline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851772" y="3383189"/>
            <a:ext cx="842787" cy="8427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51772" y="4511726"/>
            <a:ext cx="842787" cy="8427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851772" y="5640263"/>
            <a:ext cx="842787" cy="84278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37752" y="3394937"/>
            <a:ext cx="842787" cy="8427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7752" y="4511726"/>
            <a:ext cx="842787" cy="84278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37752" y="5640263"/>
            <a:ext cx="842787" cy="84278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88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06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902975" y="3518833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902975" y="4647370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Project 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02975" y="5771319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Functionality &amp; Keywords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88956" y="3518833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Requirements &amp; Tools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90089" y="4635622"/>
            <a:ext cx="49550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Design Diagram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488956" y="5775907"/>
            <a:ext cx="495621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935902" y="3049403"/>
            <a:ext cx="13665650" cy="1050540"/>
            <a:chOff x="0" y="0"/>
            <a:chExt cx="18220866" cy="14007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822086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What is a RecruitX Website?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6669"/>
              <a:ext cx="1822086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A RecruitX website showcases your skills, projects, and experiences.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35902" y="7183500"/>
            <a:ext cx="13665650" cy="1050540"/>
            <a:chOff x="0" y="0"/>
            <a:chExt cx="18220866" cy="14007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822086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Audience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6669"/>
              <a:ext cx="1822086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Potential employers, clients, and collaborators.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35902" y="4852418"/>
            <a:ext cx="13665650" cy="1574415"/>
            <a:chOff x="0" y="0"/>
            <a:chExt cx="18220866" cy="20992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822086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Purpose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46669"/>
              <a:ext cx="18220866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To create an online presence and demonstrate your abilities to </a:t>
              </a: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potential employers or clients.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Overview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051814" y="3045210"/>
            <a:ext cx="13549738" cy="2622165"/>
            <a:chOff x="0" y="0"/>
            <a:chExt cx="18066317" cy="34962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8066317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Objective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6669"/>
              <a:ext cx="18066317" cy="2749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99"/>
                </a:lnSpc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The objective of a RecruitX website is to connect professionals, companies, and recruiters by providing a platform to network, share expertise, and discover career opportunities.</a:t>
              </a:r>
            </a:p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51814" y="5439405"/>
            <a:ext cx="13549738" cy="1574415"/>
            <a:chOff x="0" y="0"/>
            <a:chExt cx="18066317" cy="20992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8066317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Scope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6669"/>
              <a:ext cx="18066317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Features to include: About Me, Projects, Blog, Contact Information.</a:t>
              </a:r>
            </a:p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51814" y="7160010"/>
            <a:ext cx="13549738" cy="2098290"/>
            <a:chOff x="0" y="0"/>
            <a:chExt cx="18066317" cy="27977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8066317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Goals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46669"/>
              <a:ext cx="18066317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User-friendly interface, responsive design, and easy navigation. </a:t>
              </a: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It is useful to the recruiter to find the best capable and compatible minds over here.</a:t>
              </a:r>
            </a:p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Functionality &amp; Keywords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25534" y="3033600"/>
            <a:ext cx="14674532" cy="1574415"/>
            <a:chOff x="0" y="0"/>
            <a:chExt cx="19566043" cy="20992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Targeted Skill Assessment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6669"/>
              <a:ext cx="19566043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The HR manager can send specific coding tasks through our app. Out of the 120 students, only those who know Java, say 30 students, will take the test.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06734" y="7683885"/>
            <a:ext cx="14674532" cy="1574415"/>
            <a:chOff x="0" y="0"/>
            <a:chExt cx="19566043" cy="20992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Streamlined Interview Process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6669"/>
              <a:ext cx="19566043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The top performers are invited for mock interviews, saving the HR manager's time and ensuring only the most skilled candidates are interviewed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06734" y="5358743"/>
            <a:ext cx="14674532" cy="1574415"/>
            <a:chOff x="0" y="0"/>
            <a:chExt cx="19566043" cy="20992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Efficient Evaluation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46669"/>
              <a:ext cx="19566043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These 30 students complete the coding tasks, and our app automatically checks their performance. The best students are then shortlisted.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Requirements &amp; Tools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25534" y="3123943"/>
            <a:ext cx="14674532" cy="2098290"/>
            <a:chOff x="0" y="0"/>
            <a:chExt cx="19566043" cy="27977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Technical Requirements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6669"/>
              <a:ext cx="19566043" cy="205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Domain and hosting</a:t>
              </a:r>
            </a:p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Responsive design</a:t>
              </a:r>
            </a:p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SEO optimization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06734" y="6046290"/>
            <a:ext cx="14674532" cy="2622165"/>
            <a:chOff x="0" y="0"/>
            <a:chExt cx="19566043" cy="34962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Tools and Technologies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6669"/>
              <a:ext cx="19566043" cy="2749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Frontend: HTML, CSS, JavaScript, React (or another framework).</a:t>
              </a:r>
            </a:p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Backend: Node.js, Express (if needed).</a:t>
              </a:r>
            </a:p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Database: MongoDB, Firebase (if needed).</a:t>
              </a:r>
            </a:p>
            <a:p>
              <a:pPr algn="l" marL="647697" indent="-323848" lvl="1">
                <a:lnSpc>
                  <a:spcPts val="4199"/>
                </a:lnSpc>
                <a:buAutoNum type="arabicPeriod" startAt="1"/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Design: Figma, Adobe XD.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48358" y="2690468"/>
            <a:ext cx="14171644" cy="6567832"/>
          </a:xfrm>
          <a:custGeom>
            <a:avLst/>
            <a:gdLst/>
            <a:ahLst/>
            <a:cxnLst/>
            <a:rect r="r" b="b" t="t" l="l"/>
            <a:pathLst>
              <a:path h="6567832" w="14171644">
                <a:moveTo>
                  <a:pt x="0" y="0"/>
                </a:moveTo>
                <a:lnTo>
                  <a:pt x="14171644" y="0"/>
                </a:lnTo>
                <a:lnTo>
                  <a:pt x="14171644" y="6567832"/>
                </a:lnTo>
                <a:lnTo>
                  <a:pt x="0" y="65678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4" t="-7354" r="-736" b="-212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23130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0" y="2276155"/>
                </a:moveTo>
                <a:lnTo>
                  <a:pt x="5372897" y="2276155"/>
                </a:lnTo>
                <a:lnTo>
                  <a:pt x="5372897" y="0"/>
                </a:lnTo>
                <a:lnTo>
                  <a:pt x="0" y="0"/>
                </a:lnTo>
                <a:lnTo>
                  <a:pt x="0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15103" y="23731"/>
            <a:ext cx="5372897" cy="2276154"/>
          </a:xfrm>
          <a:custGeom>
            <a:avLst/>
            <a:gdLst/>
            <a:ahLst/>
            <a:cxnLst/>
            <a:rect r="r" b="b" t="t" l="l"/>
            <a:pathLst>
              <a:path h="2276154" w="5372897">
                <a:moveTo>
                  <a:pt x="5372897" y="2276155"/>
                </a:moveTo>
                <a:lnTo>
                  <a:pt x="0" y="2276155"/>
                </a:lnTo>
                <a:lnTo>
                  <a:pt x="0" y="0"/>
                </a:lnTo>
                <a:lnTo>
                  <a:pt x="5372897" y="0"/>
                </a:lnTo>
                <a:lnTo>
                  <a:pt x="5372897" y="22761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4725" y="895350"/>
            <a:ext cx="1019615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25534" y="3123943"/>
            <a:ext cx="14674532" cy="1050540"/>
            <a:chOff x="0" y="0"/>
            <a:chExt cx="19566043" cy="14007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Summary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6669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Recap of the project's purpose and functionality.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25534" y="6877755"/>
            <a:ext cx="14674532" cy="1050540"/>
            <a:chOff x="0" y="0"/>
            <a:chExt cx="19566043" cy="14007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Q&amp;A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6669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 the floor for questions.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06734" y="4998540"/>
            <a:ext cx="14674532" cy="1050540"/>
            <a:chOff x="0" y="0"/>
            <a:chExt cx="19566043" cy="14007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2D388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Future Enhancements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46669"/>
              <a:ext cx="1956604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2D388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Potential improvements and additional features.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066628" cy="10287000"/>
          </a:xfrm>
          <a:custGeom>
            <a:avLst/>
            <a:gdLst/>
            <a:ahLst/>
            <a:cxnLst/>
            <a:rect r="r" b="b" t="t" l="l"/>
            <a:pathLst>
              <a:path h="10287000" w="13066628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415175"/>
            <a:ext cx="1442683" cy="1442683"/>
          </a:xfrm>
          <a:custGeom>
            <a:avLst/>
            <a:gdLst/>
            <a:ahLst/>
            <a:cxnLst/>
            <a:rect r="r" b="b" t="t" l="l"/>
            <a:pathLst>
              <a:path h="1442683" w="1442683">
                <a:moveTo>
                  <a:pt x="0" y="0"/>
                </a:moveTo>
                <a:lnTo>
                  <a:pt x="1442683" y="0"/>
                </a:lnTo>
                <a:lnTo>
                  <a:pt x="1442683" y="1442683"/>
                </a:lnTo>
                <a:lnTo>
                  <a:pt x="0" y="144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5419727"/>
            <a:ext cx="8115300" cy="206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10"/>
              </a:lnSpc>
            </a:pPr>
            <a:r>
              <a:rPr lang="en-US" b="true" sz="12007" i="true">
                <a:solidFill>
                  <a:srgbClr val="2D38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22301" y="4565015"/>
            <a:ext cx="480387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Sankalchand Patel College Of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DAGMY-_dSPs</dc:identifier>
  <dcterms:modified xsi:type="dcterms:W3CDTF">2011-08-01T06:04:30Z</dcterms:modified>
  <cp:revision>1</cp:revision>
  <dc:title>Digital Identity Presentation</dc:title>
</cp:coreProperties>
</file>