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9" r:id="rId29"/>
    <p:sldId id="282" r:id="rId30"/>
    <p:sldId id="290" r:id="rId31"/>
    <p:sldId id="292" r:id="rId32"/>
    <p:sldId id="294" r:id="rId33"/>
    <p:sldId id="295" r:id="rId34"/>
    <p:sldId id="301" r:id="rId35"/>
    <p:sldId id="296" r:id="rId36"/>
    <p:sldId id="298" r:id="rId37"/>
    <p:sldId id="299" r:id="rId38"/>
    <p:sldId id="300" r:id="rId39"/>
    <p:sldId id="283" r:id="rId40"/>
    <p:sldId id="285"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3540" y="324358"/>
            <a:ext cx="8376919"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84B6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200" b="0" i="0">
                <a:solidFill>
                  <a:srgbClr val="284B6A"/>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84B6A"/>
                </a:solidFill>
                <a:latin typeface="Trebuchet MS"/>
                <a:cs typeface="Trebuchet MS"/>
              </a:defRPr>
            </a:lvl1pPr>
          </a:lstStyle>
          <a:p>
            <a:endParaRPr/>
          </a:p>
        </p:txBody>
      </p:sp>
      <p:sp>
        <p:nvSpPr>
          <p:cNvPr id="3" name="Holder 3"/>
          <p:cNvSpPr>
            <a:spLocks noGrp="1"/>
          </p:cNvSpPr>
          <p:nvPr>
            <p:ph sz="half" idx="2"/>
          </p:nvPr>
        </p:nvSpPr>
        <p:spPr>
          <a:xfrm>
            <a:off x="535940" y="1770100"/>
            <a:ext cx="3894454" cy="3561715"/>
          </a:xfrm>
          <a:prstGeom prst="rect">
            <a:avLst/>
          </a:prstGeom>
        </p:spPr>
        <p:txBody>
          <a:bodyPr wrap="square" lIns="0" tIns="0" rIns="0" bIns="0">
            <a:spAutoFit/>
          </a:bodyPr>
          <a:lstStyle>
            <a:lvl1pPr>
              <a:defRPr sz="3200" b="0" i="0">
                <a:solidFill>
                  <a:srgbClr val="284B6A"/>
                </a:solidFill>
                <a:latin typeface="Trebuchet MS"/>
                <a:cs typeface="Trebuchet MS"/>
              </a:defRPr>
            </a:lvl1pPr>
          </a:lstStyle>
          <a:p>
            <a:endParaRPr/>
          </a:p>
        </p:txBody>
      </p:sp>
      <p:sp>
        <p:nvSpPr>
          <p:cNvPr id="4" name="Holder 4"/>
          <p:cNvSpPr>
            <a:spLocks noGrp="1"/>
          </p:cNvSpPr>
          <p:nvPr>
            <p:ph sz="half" idx="3"/>
          </p:nvPr>
        </p:nvSpPr>
        <p:spPr>
          <a:xfrm>
            <a:off x="4727828" y="1728952"/>
            <a:ext cx="2421890" cy="360743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84B6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7"/>
          </a:xfrm>
          <a:prstGeom prst="rect">
            <a:avLst/>
          </a:prstGeom>
        </p:spPr>
      </p:pic>
      <p:sp>
        <p:nvSpPr>
          <p:cNvPr id="2" name="Holder 2"/>
          <p:cNvSpPr>
            <a:spLocks noGrp="1"/>
          </p:cNvSpPr>
          <p:nvPr>
            <p:ph type="title"/>
          </p:nvPr>
        </p:nvSpPr>
        <p:spPr>
          <a:xfrm>
            <a:off x="1024534" y="-60248"/>
            <a:ext cx="7401559" cy="697230"/>
          </a:xfrm>
          <a:prstGeom prst="rect">
            <a:avLst/>
          </a:prstGeom>
        </p:spPr>
        <p:txBody>
          <a:bodyPr wrap="square" lIns="0" tIns="0" rIns="0" bIns="0">
            <a:spAutoFit/>
          </a:bodyPr>
          <a:lstStyle>
            <a:lvl1pPr>
              <a:defRPr sz="4400" b="0" i="0">
                <a:solidFill>
                  <a:srgbClr val="284B6A"/>
                </a:solidFill>
                <a:latin typeface="Trebuchet MS"/>
                <a:cs typeface="Trebuchet MS"/>
              </a:defRPr>
            </a:lvl1pPr>
          </a:lstStyle>
          <a:p>
            <a:endParaRPr/>
          </a:p>
        </p:txBody>
      </p:sp>
      <p:sp>
        <p:nvSpPr>
          <p:cNvPr id="3" name="Holder 3"/>
          <p:cNvSpPr>
            <a:spLocks noGrp="1"/>
          </p:cNvSpPr>
          <p:nvPr>
            <p:ph type="body" idx="1"/>
          </p:nvPr>
        </p:nvSpPr>
        <p:spPr>
          <a:xfrm>
            <a:off x="459740" y="1220183"/>
            <a:ext cx="7690484" cy="1920239"/>
          </a:xfrm>
          <a:prstGeom prst="rect">
            <a:avLst/>
          </a:prstGeom>
        </p:spPr>
        <p:txBody>
          <a:bodyPr wrap="square" lIns="0" tIns="0" rIns="0" bIns="0">
            <a:spAutoFit/>
          </a:bodyPr>
          <a:lstStyle>
            <a:lvl1pPr>
              <a:defRPr sz="2200" b="0" i="0">
                <a:solidFill>
                  <a:srgbClr val="284B6A"/>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jp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jpg"/><Relationship Id="rId5" Type="http://schemas.openxmlformats.org/officeDocument/2006/relationships/image" Target="../media/image48.jp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61.jpg"/><Relationship Id="rId3" Type="http://schemas.openxmlformats.org/officeDocument/2006/relationships/image" Target="../media/image56.png"/><Relationship Id="rId7" Type="http://schemas.openxmlformats.org/officeDocument/2006/relationships/image" Target="../media/image60.jp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9.jp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jpg"/><Relationship Id="rId4" Type="http://schemas.openxmlformats.org/officeDocument/2006/relationships/image" Target="../media/image57.png"/><Relationship Id="rId9"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jp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jpg"/><Relationship Id="rId1" Type="http://schemas.openxmlformats.org/officeDocument/2006/relationships/slideLayout" Target="../slideLayouts/slideLayout2.xml"/><Relationship Id="rId6" Type="http://schemas.openxmlformats.org/officeDocument/2006/relationships/image" Target="../media/image82.jpg"/><Relationship Id="rId5" Type="http://schemas.openxmlformats.org/officeDocument/2006/relationships/image" Target="../media/image81.jpg"/><Relationship Id="rId10" Type="http://schemas.openxmlformats.org/officeDocument/2006/relationships/image" Target="../media/image31.png"/><Relationship Id="rId4" Type="http://schemas.openxmlformats.org/officeDocument/2006/relationships/image" Target="../media/image80.jp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yahoo.com.ph/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540" y="324358"/>
            <a:ext cx="8376919" cy="677108"/>
          </a:xfrm>
        </p:spPr>
        <p:txBody>
          <a:bodyPr/>
          <a:lstStyle/>
          <a:p>
            <a:pPr algn="ctr"/>
            <a:r>
              <a:rPr lang="en-IN" dirty="0" smtClean="0"/>
              <a:t>WEBSITE DESIGN</a:t>
            </a:r>
            <a:endParaRPr lang="en-GB" dirty="0"/>
          </a:p>
        </p:txBody>
      </p:sp>
      <p:sp>
        <p:nvSpPr>
          <p:cNvPr id="3" name="Subtitle 2"/>
          <p:cNvSpPr>
            <a:spLocks noGrp="1"/>
          </p:cNvSpPr>
          <p:nvPr>
            <p:ph type="subTitle" idx="4"/>
          </p:nvPr>
        </p:nvSpPr>
        <p:spPr>
          <a:xfrm>
            <a:off x="3924298" y="3810000"/>
            <a:ext cx="1638301" cy="457200"/>
          </a:xfrm>
        </p:spPr>
        <p:txBody>
          <a:bodyPr/>
          <a:lstStyle/>
          <a:p>
            <a:r>
              <a:rPr lang="en-IN" sz="2800" dirty="0" smtClean="0"/>
              <a:t>SESSION1</a:t>
            </a:r>
            <a:endParaRPr lang="en-GB" sz="2800" dirty="0"/>
          </a:p>
        </p:txBody>
      </p:sp>
    </p:spTree>
    <p:extLst>
      <p:ext uri="{BB962C8B-B14F-4D97-AF65-F5344CB8AC3E}">
        <p14:creationId xmlns:p14="http://schemas.microsoft.com/office/powerpoint/2010/main" val="863911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473709"/>
            <a:ext cx="3329940" cy="696595"/>
          </a:xfrm>
          <a:prstGeom prst="rect">
            <a:avLst/>
          </a:prstGeom>
        </p:spPr>
        <p:txBody>
          <a:bodyPr vert="horz" wrap="square" lIns="0" tIns="13335" rIns="0" bIns="0" rtlCol="0">
            <a:spAutoFit/>
          </a:bodyPr>
          <a:lstStyle/>
          <a:p>
            <a:pPr marL="12700">
              <a:lnSpc>
                <a:spcPct val="100000"/>
              </a:lnSpc>
              <a:spcBef>
                <a:spcPts val="105"/>
              </a:spcBef>
            </a:pPr>
            <a:r>
              <a:rPr b="1" dirty="0">
                <a:latin typeface="Trebuchet MS"/>
                <a:cs typeface="Trebuchet MS"/>
              </a:rPr>
              <a:t>The</a:t>
            </a:r>
            <a:r>
              <a:rPr b="1" spc="-105" dirty="0">
                <a:latin typeface="Trebuchet MS"/>
                <a:cs typeface="Trebuchet MS"/>
              </a:rPr>
              <a:t> </a:t>
            </a:r>
            <a:r>
              <a:rPr b="1" dirty="0">
                <a:latin typeface="Trebuchet MS"/>
                <a:cs typeface="Trebuchet MS"/>
              </a:rPr>
              <a:t>Internet</a:t>
            </a:r>
          </a:p>
        </p:txBody>
      </p:sp>
      <p:sp>
        <p:nvSpPr>
          <p:cNvPr id="3" name="object 3"/>
          <p:cNvSpPr txBox="1"/>
          <p:nvPr/>
        </p:nvSpPr>
        <p:spPr>
          <a:xfrm>
            <a:off x="535940" y="1485539"/>
            <a:ext cx="4869180" cy="4904105"/>
          </a:xfrm>
          <a:prstGeom prst="rect">
            <a:avLst/>
          </a:prstGeom>
        </p:spPr>
        <p:txBody>
          <a:bodyPr vert="horz" wrap="square" lIns="0" tIns="13335" rIns="0" bIns="0" rtlCol="0">
            <a:spAutoFit/>
          </a:bodyPr>
          <a:lstStyle/>
          <a:p>
            <a:pPr marL="355600" marR="531495" indent="-343535">
              <a:lnSpc>
                <a:spcPct val="125000"/>
              </a:lnSpc>
              <a:spcBef>
                <a:spcPts val="105"/>
              </a:spcBef>
              <a:buClr>
                <a:srgbClr val="808080"/>
              </a:buClr>
              <a:buChar char="•"/>
              <a:tabLst>
                <a:tab pos="356235" algn="l"/>
              </a:tabLst>
            </a:pPr>
            <a:r>
              <a:rPr sz="3200" dirty="0">
                <a:solidFill>
                  <a:srgbClr val="284B6A"/>
                </a:solidFill>
                <a:latin typeface="Trebuchet MS"/>
                <a:cs typeface="Trebuchet MS"/>
              </a:rPr>
              <a:t>In </a:t>
            </a:r>
            <a:r>
              <a:rPr sz="3200" spc="-5" dirty="0">
                <a:solidFill>
                  <a:srgbClr val="284B6A"/>
                </a:solidFill>
                <a:latin typeface="Trebuchet MS"/>
                <a:cs typeface="Trebuchet MS"/>
              </a:rPr>
              <a:t>the beginning, only </a:t>
            </a:r>
            <a:r>
              <a:rPr sz="3200" spc="-950" dirty="0">
                <a:solidFill>
                  <a:srgbClr val="284B6A"/>
                </a:solidFill>
                <a:latin typeface="Trebuchet MS"/>
                <a:cs typeface="Trebuchet MS"/>
              </a:rPr>
              <a:t> </a:t>
            </a:r>
            <a:r>
              <a:rPr sz="3200" dirty="0">
                <a:solidFill>
                  <a:srgbClr val="284B6A"/>
                </a:solidFill>
                <a:latin typeface="Trebuchet MS"/>
                <a:cs typeface="Trebuchet MS"/>
              </a:rPr>
              <a:t>government </a:t>
            </a:r>
            <a:r>
              <a:rPr sz="3200" spc="-5" dirty="0">
                <a:solidFill>
                  <a:srgbClr val="284B6A"/>
                </a:solidFill>
                <a:latin typeface="Trebuchet MS"/>
                <a:cs typeface="Trebuchet MS"/>
              </a:rPr>
              <a:t>“think </a:t>
            </a:r>
            <a:r>
              <a:rPr sz="3200" dirty="0">
                <a:solidFill>
                  <a:srgbClr val="284B6A"/>
                </a:solidFill>
                <a:latin typeface="Trebuchet MS"/>
                <a:cs typeface="Trebuchet MS"/>
              </a:rPr>
              <a:t> </a:t>
            </a:r>
            <a:r>
              <a:rPr sz="3200" spc="-5" dirty="0">
                <a:solidFill>
                  <a:srgbClr val="284B6A"/>
                </a:solidFill>
                <a:latin typeface="Trebuchet MS"/>
                <a:cs typeface="Trebuchet MS"/>
              </a:rPr>
              <a:t>tanks”</a:t>
            </a:r>
            <a:r>
              <a:rPr sz="3200" spc="-15" dirty="0">
                <a:solidFill>
                  <a:srgbClr val="284B6A"/>
                </a:solidFill>
                <a:latin typeface="Trebuchet MS"/>
                <a:cs typeface="Trebuchet MS"/>
              </a:rPr>
              <a:t> </a:t>
            </a:r>
            <a:r>
              <a:rPr sz="3200" dirty="0">
                <a:solidFill>
                  <a:srgbClr val="284B6A"/>
                </a:solidFill>
                <a:latin typeface="Trebuchet MS"/>
                <a:cs typeface="Trebuchet MS"/>
              </a:rPr>
              <a:t>and</a:t>
            </a:r>
            <a:r>
              <a:rPr sz="3200" spc="-10" dirty="0">
                <a:solidFill>
                  <a:srgbClr val="284B6A"/>
                </a:solidFill>
                <a:latin typeface="Trebuchet MS"/>
                <a:cs typeface="Trebuchet MS"/>
              </a:rPr>
              <a:t> </a:t>
            </a:r>
            <a:r>
              <a:rPr sz="3200" dirty="0">
                <a:solidFill>
                  <a:srgbClr val="284B6A"/>
                </a:solidFill>
                <a:latin typeface="Trebuchet MS"/>
                <a:cs typeface="Trebuchet MS"/>
              </a:rPr>
              <a:t>few</a:t>
            </a:r>
            <a:endParaRPr sz="3200">
              <a:latin typeface="Trebuchet MS"/>
              <a:cs typeface="Trebuchet MS"/>
            </a:endParaRPr>
          </a:p>
          <a:p>
            <a:pPr marL="355600" marR="5080">
              <a:lnSpc>
                <a:spcPct val="125000"/>
              </a:lnSpc>
            </a:pPr>
            <a:r>
              <a:rPr sz="3200" dirty="0">
                <a:solidFill>
                  <a:srgbClr val="284B6A"/>
                </a:solidFill>
                <a:latin typeface="Trebuchet MS"/>
                <a:cs typeface="Trebuchet MS"/>
              </a:rPr>
              <a:t>universities</a:t>
            </a:r>
            <a:r>
              <a:rPr sz="3200" spc="-45" dirty="0">
                <a:solidFill>
                  <a:srgbClr val="284B6A"/>
                </a:solidFill>
                <a:latin typeface="Trebuchet MS"/>
                <a:cs typeface="Trebuchet MS"/>
              </a:rPr>
              <a:t> </a:t>
            </a:r>
            <a:r>
              <a:rPr sz="3200" dirty="0">
                <a:solidFill>
                  <a:srgbClr val="284B6A"/>
                </a:solidFill>
                <a:latin typeface="Trebuchet MS"/>
                <a:cs typeface="Trebuchet MS"/>
              </a:rPr>
              <a:t>were</a:t>
            </a:r>
            <a:r>
              <a:rPr sz="3200" spc="-40" dirty="0">
                <a:solidFill>
                  <a:srgbClr val="284B6A"/>
                </a:solidFill>
                <a:latin typeface="Trebuchet MS"/>
                <a:cs typeface="Trebuchet MS"/>
              </a:rPr>
              <a:t> </a:t>
            </a:r>
            <a:r>
              <a:rPr sz="3200" dirty="0">
                <a:solidFill>
                  <a:srgbClr val="284B6A"/>
                </a:solidFill>
                <a:latin typeface="Trebuchet MS"/>
                <a:cs typeface="Trebuchet MS"/>
              </a:rPr>
              <a:t>linked. </a:t>
            </a:r>
            <a:r>
              <a:rPr sz="3200" spc="-944" dirty="0">
                <a:solidFill>
                  <a:srgbClr val="284B6A"/>
                </a:solidFill>
                <a:latin typeface="Trebuchet MS"/>
                <a:cs typeface="Trebuchet MS"/>
              </a:rPr>
              <a:t> </a:t>
            </a:r>
            <a:r>
              <a:rPr sz="3200" dirty="0">
                <a:solidFill>
                  <a:srgbClr val="284B6A"/>
                </a:solidFill>
                <a:latin typeface="Trebuchet MS"/>
                <a:cs typeface="Trebuchet MS"/>
              </a:rPr>
              <a:t>Basically</a:t>
            </a:r>
            <a:r>
              <a:rPr sz="3200" spc="10" dirty="0">
                <a:solidFill>
                  <a:srgbClr val="284B6A"/>
                </a:solidFill>
                <a:latin typeface="Trebuchet MS"/>
                <a:cs typeface="Trebuchet MS"/>
              </a:rPr>
              <a:t> </a:t>
            </a:r>
            <a:r>
              <a:rPr sz="3200" spc="-5" dirty="0">
                <a:solidFill>
                  <a:srgbClr val="284B6A"/>
                </a:solidFill>
                <a:latin typeface="Trebuchet MS"/>
                <a:cs typeface="Trebuchet MS"/>
              </a:rPr>
              <a:t>the</a:t>
            </a:r>
            <a:r>
              <a:rPr sz="3200" dirty="0">
                <a:solidFill>
                  <a:srgbClr val="284B6A"/>
                </a:solidFill>
                <a:latin typeface="Trebuchet MS"/>
                <a:cs typeface="Trebuchet MS"/>
              </a:rPr>
              <a:t> </a:t>
            </a:r>
            <a:r>
              <a:rPr sz="3200" spc="-5" dirty="0">
                <a:solidFill>
                  <a:srgbClr val="284B6A"/>
                </a:solidFill>
                <a:latin typeface="Trebuchet MS"/>
                <a:cs typeface="Trebuchet MS"/>
              </a:rPr>
              <a:t>Internet </a:t>
            </a:r>
            <a:r>
              <a:rPr sz="3200" dirty="0">
                <a:solidFill>
                  <a:srgbClr val="284B6A"/>
                </a:solidFill>
                <a:latin typeface="Trebuchet MS"/>
                <a:cs typeface="Trebuchet MS"/>
              </a:rPr>
              <a:t> </a:t>
            </a:r>
            <a:r>
              <a:rPr sz="3200" spc="-5" dirty="0">
                <a:solidFill>
                  <a:srgbClr val="284B6A"/>
                </a:solidFill>
                <a:latin typeface="Trebuchet MS"/>
                <a:cs typeface="Trebuchet MS"/>
              </a:rPr>
              <a:t>was</a:t>
            </a:r>
            <a:r>
              <a:rPr sz="3200" spc="-10" dirty="0">
                <a:solidFill>
                  <a:srgbClr val="284B6A"/>
                </a:solidFill>
                <a:latin typeface="Trebuchet MS"/>
                <a:cs typeface="Trebuchet MS"/>
              </a:rPr>
              <a:t> </a:t>
            </a:r>
            <a:r>
              <a:rPr sz="3200" spc="-5" dirty="0">
                <a:solidFill>
                  <a:srgbClr val="284B6A"/>
                </a:solidFill>
                <a:latin typeface="Trebuchet MS"/>
                <a:cs typeface="Trebuchet MS"/>
              </a:rPr>
              <a:t>an</a:t>
            </a:r>
            <a:r>
              <a:rPr sz="3200" spc="5" dirty="0">
                <a:solidFill>
                  <a:srgbClr val="284B6A"/>
                </a:solidFill>
                <a:latin typeface="Trebuchet MS"/>
                <a:cs typeface="Trebuchet MS"/>
              </a:rPr>
              <a:t> </a:t>
            </a:r>
            <a:r>
              <a:rPr sz="3200" spc="-5" dirty="0">
                <a:solidFill>
                  <a:srgbClr val="284B6A"/>
                </a:solidFill>
                <a:latin typeface="Trebuchet MS"/>
                <a:cs typeface="Trebuchet MS"/>
              </a:rPr>
              <a:t>emergency </a:t>
            </a:r>
            <a:r>
              <a:rPr sz="3200" dirty="0">
                <a:solidFill>
                  <a:srgbClr val="284B6A"/>
                </a:solidFill>
                <a:latin typeface="Trebuchet MS"/>
                <a:cs typeface="Trebuchet MS"/>
              </a:rPr>
              <a:t> </a:t>
            </a:r>
            <a:r>
              <a:rPr sz="3200" spc="-5" dirty="0">
                <a:solidFill>
                  <a:srgbClr val="284B6A"/>
                </a:solidFill>
                <a:latin typeface="Trebuchet MS"/>
                <a:cs typeface="Trebuchet MS"/>
              </a:rPr>
              <a:t>military communications </a:t>
            </a:r>
            <a:r>
              <a:rPr sz="3200" spc="-950" dirty="0">
                <a:solidFill>
                  <a:srgbClr val="284B6A"/>
                </a:solidFill>
                <a:latin typeface="Trebuchet MS"/>
                <a:cs typeface="Trebuchet MS"/>
              </a:rPr>
              <a:t> </a:t>
            </a:r>
            <a:r>
              <a:rPr sz="3200" dirty="0">
                <a:solidFill>
                  <a:srgbClr val="284B6A"/>
                </a:solidFill>
                <a:latin typeface="Trebuchet MS"/>
                <a:cs typeface="Trebuchet MS"/>
              </a:rPr>
              <a:t>system</a:t>
            </a:r>
            <a:endParaRPr sz="3200">
              <a:latin typeface="Trebuchet MS"/>
              <a:cs typeface="Trebuchet MS"/>
            </a:endParaRPr>
          </a:p>
        </p:txBody>
      </p:sp>
      <p:pic>
        <p:nvPicPr>
          <p:cNvPr id="4" name="object 4"/>
          <p:cNvPicPr/>
          <p:nvPr/>
        </p:nvPicPr>
        <p:blipFill>
          <a:blip r:embed="rId2" cstate="print"/>
          <a:stretch>
            <a:fillRect/>
          </a:stretch>
        </p:blipFill>
        <p:spPr>
          <a:xfrm>
            <a:off x="5420808" y="1986534"/>
            <a:ext cx="3092142" cy="28615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78509"/>
            <a:ext cx="7282815" cy="696595"/>
          </a:xfrm>
          <a:prstGeom prst="rect">
            <a:avLst/>
          </a:prstGeom>
        </p:spPr>
        <p:txBody>
          <a:bodyPr vert="horz" wrap="square" lIns="0" tIns="13335" rIns="0" bIns="0" rtlCol="0">
            <a:spAutoFit/>
          </a:bodyPr>
          <a:lstStyle/>
          <a:p>
            <a:pPr marL="12700">
              <a:lnSpc>
                <a:spcPct val="100000"/>
              </a:lnSpc>
              <a:spcBef>
                <a:spcPts val="105"/>
              </a:spcBef>
            </a:pPr>
            <a:r>
              <a:rPr dirty="0"/>
              <a:t>Why</a:t>
            </a:r>
            <a:r>
              <a:rPr spc="-20" dirty="0"/>
              <a:t> </a:t>
            </a:r>
            <a:r>
              <a:rPr spc="-5" dirty="0"/>
              <a:t>is it called the Internet?</a:t>
            </a:r>
          </a:p>
        </p:txBody>
      </p:sp>
      <p:sp>
        <p:nvSpPr>
          <p:cNvPr id="3" name="object 3"/>
          <p:cNvSpPr txBox="1"/>
          <p:nvPr/>
        </p:nvSpPr>
        <p:spPr>
          <a:xfrm>
            <a:off x="535940" y="1988947"/>
            <a:ext cx="7099934" cy="513715"/>
          </a:xfrm>
          <a:prstGeom prst="rect">
            <a:avLst/>
          </a:prstGeom>
        </p:spPr>
        <p:txBody>
          <a:bodyPr vert="horz" wrap="square" lIns="0" tIns="13335" rIns="0" bIns="0" rtlCol="0">
            <a:spAutoFit/>
          </a:bodyPr>
          <a:lstStyle/>
          <a:p>
            <a:pPr marL="355600" indent="-343535">
              <a:lnSpc>
                <a:spcPct val="100000"/>
              </a:lnSpc>
              <a:spcBef>
                <a:spcPts val="105"/>
              </a:spcBef>
              <a:buClr>
                <a:srgbClr val="808080"/>
              </a:buClr>
              <a:buChar char="•"/>
              <a:tabLst>
                <a:tab pos="356235" algn="l"/>
              </a:tabLst>
            </a:pPr>
            <a:r>
              <a:rPr sz="3200" dirty="0">
                <a:solidFill>
                  <a:srgbClr val="284B6A"/>
                </a:solidFill>
                <a:latin typeface="Trebuchet MS"/>
                <a:cs typeface="Trebuchet MS"/>
              </a:rPr>
              <a:t>Short</a:t>
            </a:r>
            <a:r>
              <a:rPr sz="3200" spc="-15" dirty="0">
                <a:solidFill>
                  <a:srgbClr val="284B6A"/>
                </a:solidFill>
                <a:latin typeface="Trebuchet MS"/>
                <a:cs typeface="Trebuchet MS"/>
              </a:rPr>
              <a:t> </a:t>
            </a:r>
            <a:r>
              <a:rPr sz="3200" dirty="0">
                <a:solidFill>
                  <a:srgbClr val="284B6A"/>
                </a:solidFill>
                <a:latin typeface="Trebuchet MS"/>
                <a:cs typeface="Trebuchet MS"/>
              </a:rPr>
              <a:t>for</a:t>
            </a:r>
            <a:r>
              <a:rPr sz="3200" spc="-25" dirty="0">
                <a:solidFill>
                  <a:srgbClr val="284B6A"/>
                </a:solidFill>
                <a:latin typeface="Trebuchet MS"/>
                <a:cs typeface="Trebuchet MS"/>
              </a:rPr>
              <a:t> </a:t>
            </a:r>
            <a:r>
              <a:rPr sz="3200" dirty="0">
                <a:solidFill>
                  <a:srgbClr val="284B6A"/>
                </a:solidFill>
                <a:latin typeface="Trebuchet MS"/>
                <a:cs typeface="Trebuchet MS"/>
              </a:rPr>
              <a:t>“Interconnected</a:t>
            </a:r>
            <a:r>
              <a:rPr sz="3200" spc="-15" dirty="0">
                <a:solidFill>
                  <a:srgbClr val="284B6A"/>
                </a:solidFill>
                <a:latin typeface="Trebuchet MS"/>
                <a:cs typeface="Trebuchet MS"/>
              </a:rPr>
              <a:t> </a:t>
            </a:r>
            <a:r>
              <a:rPr sz="3200" spc="-5" dirty="0">
                <a:solidFill>
                  <a:srgbClr val="284B6A"/>
                </a:solidFill>
                <a:latin typeface="Trebuchet MS"/>
                <a:cs typeface="Trebuchet MS"/>
              </a:rPr>
              <a:t>Network.”</a:t>
            </a:r>
            <a:endParaRPr sz="3200">
              <a:latin typeface="Trebuchet MS"/>
              <a:cs typeface="Trebuchet MS"/>
            </a:endParaRPr>
          </a:p>
        </p:txBody>
      </p:sp>
      <p:pic>
        <p:nvPicPr>
          <p:cNvPr id="4" name="object 4"/>
          <p:cNvPicPr/>
          <p:nvPr/>
        </p:nvPicPr>
        <p:blipFill>
          <a:blip r:embed="rId2" cstate="print"/>
          <a:stretch>
            <a:fillRect/>
          </a:stretch>
        </p:blipFill>
        <p:spPr>
          <a:xfrm>
            <a:off x="3239662" y="2914100"/>
            <a:ext cx="2370661" cy="3334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21537"/>
            <a:ext cx="771334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rebuchet MS"/>
                <a:cs typeface="Trebuchet MS"/>
              </a:rPr>
              <a:t>Creation</a:t>
            </a:r>
            <a:r>
              <a:rPr sz="4000" b="1" spc="10" dirty="0">
                <a:latin typeface="Trebuchet MS"/>
                <a:cs typeface="Trebuchet MS"/>
              </a:rPr>
              <a:t> </a:t>
            </a:r>
            <a:r>
              <a:rPr sz="4000" b="1" spc="-5" dirty="0">
                <a:latin typeface="Trebuchet MS"/>
                <a:cs typeface="Trebuchet MS"/>
              </a:rPr>
              <a:t>of</a:t>
            </a:r>
            <a:r>
              <a:rPr sz="4000" b="1" spc="-10" dirty="0">
                <a:latin typeface="Trebuchet MS"/>
                <a:cs typeface="Trebuchet MS"/>
              </a:rPr>
              <a:t> the</a:t>
            </a:r>
            <a:r>
              <a:rPr sz="4000" b="1" dirty="0">
                <a:latin typeface="Trebuchet MS"/>
                <a:cs typeface="Trebuchet MS"/>
              </a:rPr>
              <a:t> </a:t>
            </a:r>
            <a:r>
              <a:rPr sz="4000" b="1" spc="-5" dirty="0">
                <a:latin typeface="Trebuchet MS"/>
                <a:cs typeface="Trebuchet MS"/>
              </a:rPr>
              <a:t>World Wide</a:t>
            </a:r>
            <a:r>
              <a:rPr sz="4000" b="1" spc="10" dirty="0">
                <a:latin typeface="Trebuchet MS"/>
                <a:cs typeface="Trebuchet MS"/>
              </a:rPr>
              <a:t> </a:t>
            </a:r>
            <a:r>
              <a:rPr sz="4000" b="1" spc="-5" dirty="0">
                <a:latin typeface="Trebuchet MS"/>
                <a:cs typeface="Trebuchet MS"/>
              </a:rPr>
              <a:t>Web</a:t>
            </a:r>
            <a:endParaRPr sz="4000">
              <a:latin typeface="Trebuchet MS"/>
              <a:cs typeface="Trebuchet MS"/>
            </a:endParaRPr>
          </a:p>
        </p:txBody>
      </p:sp>
      <p:sp>
        <p:nvSpPr>
          <p:cNvPr id="3" name="object 3"/>
          <p:cNvSpPr txBox="1"/>
          <p:nvPr/>
        </p:nvSpPr>
        <p:spPr>
          <a:xfrm>
            <a:off x="535940" y="1485539"/>
            <a:ext cx="7737475" cy="2465705"/>
          </a:xfrm>
          <a:prstGeom prst="rect">
            <a:avLst/>
          </a:prstGeom>
        </p:spPr>
        <p:txBody>
          <a:bodyPr vert="horz" wrap="square" lIns="0" tIns="13335" rIns="0" bIns="0" rtlCol="0">
            <a:spAutoFit/>
          </a:bodyPr>
          <a:lstStyle/>
          <a:p>
            <a:pPr marL="355600" marR="5080" indent="-343535">
              <a:lnSpc>
                <a:spcPct val="125000"/>
              </a:lnSpc>
              <a:spcBef>
                <a:spcPts val="105"/>
              </a:spcBef>
              <a:buClr>
                <a:srgbClr val="808080"/>
              </a:buClr>
              <a:buChar char="•"/>
              <a:tabLst>
                <a:tab pos="356235" algn="l"/>
                <a:tab pos="4822190" algn="l"/>
              </a:tabLst>
            </a:pPr>
            <a:r>
              <a:rPr sz="3200" dirty="0">
                <a:solidFill>
                  <a:srgbClr val="284B6A"/>
                </a:solidFill>
                <a:latin typeface="Trebuchet MS"/>
                <a:cs typeface="Trebuchet MS"/>
              </a:rPr>
              <a:t>Tim Berners Lee </a:t>
            </a:r>
            <a:r>
              <a:rPr sz="3200" spc="-5" dirty="0">
                <a:solidFill>
                  <a:srgbClr val="284B6A"/>
                </a:solidFill>
                <a:latin typeface="Trebuchet MS"/>
                <a:cs typeface="Trebuchet MS"/>
              </a:rPr>
              <a:t>brought all </a:t>
            </a:r>
            <a:r>
              <a:rPr sz="3200" dirty="0">
                <a:solidFill>
                  <a:srgbClr val="284B6A"/>
                </a:solidFill>
                <a:latin typeface="Trebuchet MS"/>
                <a:cs typeface="Trebuchet MS"/>
              </a:rPr>
              <a:t>of </a:t>
            </a:r>
            <a:r>
              <a:rPr sz="3200" spc="-5" dirty="0">
                <a:solidFill>
                  <a:srgbClr val="284B6A"/>
                </a:solidFill>
                <a:latin typeface="Trebuchet MS"/>
                <a:cs typeface="Trebuchet MS"/>
              </a:rPr>
              <a:t>this </a:t>
            </a:r>
            <a:r>
              <a:rPr sz="3200" dirty="0">
                <a:solidFill>
                  <a:srgbClr val="284B6A"/>
                </a:solidFill>
                <a:latin typeface="Trebuchet MS"/>
                <a:cs typeface="Trebuchet MS"/>
              </a:rPr>
              <a:t> </a:t>
            </a:r>
            <a:r>
              <a:rPr sz="3200" spc="-5" dirty="0">
                <a:solidFill>
                  <a:srgbClr val="284B6A"/>
                </a:solidFill>
                <a:latin typeface="Trebuchet MS"/>
                <a:cs typeface="Trebuchet MS"/>
              </a:rPr>
              <a:t>together</a:t>
            </a:r>
            <a:r>
              <a:rPr sz="3200" spc="-10" dirty="0">
                <a:solidFill>
                  <a:srgbClr val="284B6A"/>
                </a:solidFill>
                <a:latin typeface="Trebuchet MS"/>
                <a:cs typeface="Trebuchet MS"/>
              </a:rPr>
              <a:t> </a:t>
            </a:r>
            <a:r>
              <a:rPr sz="3200" spc="-5" dirty="0">
                <a:solidFill>
                  <a:srgbClr val="284B6A"/>
                </a:solidFill>
                <a:latin typeface="Trebuchet MS"/>
                <a:cs typeface="Trebuchet MS"/>
              </a:rPr>
              <a:t>at</a:t>
            </a:r>
            <a:r>
              <a:rPr sz="3200" spc="15" dirty="0">
                <a:solidFill>
                  <a:srgbClr val="284B6A"/>
                </a:solidFill>
                <a:latin typeface="Trebuchet MS"/>
                <a:cs typeface="Trebuchet MS"/>
              </a:rPr>
              <a:t> </a:t>
            </a:r>
            <a:r>
              <a:rPr sz="3200" spc="-5" dirty="0">
                <a:solidFill>
                  <a:srgbClr val="284B6A"/>
                </a:solidFill>
                <a:latin typeface="Trebuchet MS"/>
                <a:cs typeface="Trebuchet MS"/>
              </a:rPr>
              <a:t>the</a:t>
            </a:r>
            <a:r>
              <a:rPr sz="3200" dirty="0">
                <a:solidFill>
                  <a:srgbClr val="284B6A"/>
                </a:solidFill>
                <a:latin typeface="Trebuchet MS"/>
                <a:cs typeface="Trebuchet MS"/>
              </a:rPr>
              <a:t> European </a:t>
            </a:r>
            <a:r>
              <a:rPr sz="3200" spc="-5" dirty="0">
                <a:solidFill>
                  <a:srgbClr val="284B6A"/>
                </a:solidFill>
                <a:latin typeface="Trebuchet MS"/>
                <a:cs typeface="Trebuchet MS"/>
              </a:rPr>
              <a:t>Laboratory </a:t>
            </a:r>
            <a:r>
              <a:rPr sz="3200" dirty="0">
                <a:solidFill>
                  <a:srgbClr val="284B6A"/>
                </a:solidFill>
                <a:latin typeface="Trebuchet MS"/>
                <a:cs typeface="Trebuchet MS"/>
              </a:rPr>
              <a:t>for </a:t>
            </a:r>
            <a:r>
              <a:rPr sz="3200" spc="-950" dirty="0">
                <a:solidFill>
                  <a:srgbClr val="284B6A"/>
                </a:solidFill>
                <a:latin typeface="Trebuchet MS"/>
                <a:cs typeface="Trebuchet MS"/>
              </a:rPr>
              <a:t> </a:t>
            </a:r>
            <a:r>
              <a:rPr sz="3200" dirty="0">
                <a:solidFill>
                  <a:srgbClr val="284B6A"/>
                </a:solidFill>
                <a:latin typeface="Trebuchet MS"/>
                <a:cs typeface="Trebuchet MS"/>
              </a:rPr>
              <a:t>Particle</a:t>
            </a:r>
            <a:r>
              <a:rPr sz="3200" spc="35" dirty="0">
                <a:solidFill>
                  <a:srgbClr val="284B6A"/>
                </a:solidFill>
                <a:latin typeface="Trebuchet MS"/>
                <a:cs typeface="Trebuchet MS"/>
              </a:rPr>
              <a:t> </a:t>
            </a:r>
            <a:r>
              <a:rPr sz="3200" dirty="0">
                <a:solidFill>
                  <a:srgbClr val="284B6A"/>
                </a:solidFill>
                <a:latin typeface="Trebuchet MS"/>
                <a:cs typeface="Trebuchet MS"/>
              </a:rPr>
              <a:t>Physics</a:t>
            </a:r>
            <a:r>
              <a:rPr sz="3200" spc="15" dirty="0">
                <a:solidFill>
                  <a:srgbClr val="284B6A"/>
                </a:solidFill>
                <a:latin typeface="Trebuchet MS"/>
                <a:cs typeface="Trebuchet MS"/>
              </a:rPr>
              <a:t> </a:t>
            </a:r>
            <a:r>
              <a:rPr sz="3200" spc="-5" dirty="0">
                <a:solidFill>
                  <a:srgbClr val="284B6A"/>
                </a:solidFill>
                <a:latin typeface="Trebuchet MS"/>
                <a:cs typeface="Trebuchet MS"/>
              </a:rPr>
              <a:t>(CERN)	</a:t>
            </a:r>
            <a:r>
              <a:rPr sz="3200" dirty="0">
                <a:solidFill>
                  <a:srgbClr val="284B6A"/>
                </a:solidFill>
                <a:latin typeface="Trebuchet MS"/>
                <a:cs typeface="Trebuchet MS"/>
              </a:rPr>
              <a:t>to form </a:t>
            </a:r>
            <a:r>
              <a:rPr sz="3200" spc="-5" dirty="0">
                <a:solidFill>
                  <a:srgbClr val="284B6A"/>
                </a:solidFill>
                <a:latin typeface="Trebuchet MS"/>
                <a:cs typeface="Trebuchet MS"/>
              </a:rPr>
              <a:t>the </a:t>
            </a:r>
            <a:r>
              <a:rPr sz="3200" dirty="0">
                <a:solidFill>
                  <a:srgbClr val="284B6A"/>
                </a:solidFill>
                <a:latin typeface="Trebuchet MS"/>
                <a:cs typeface="Trebuchet MS"/>
              </a:rPr>
              <a:t> </a:t>
            </a:r>
            <a:r>
              <a:rPr sz="3200" spc="-5" dirty="0">
                <a:solidFill>
                  <a:srgbClr val="284B6A"/>
                </a:solidFill>
                <a:latin typeface="Trebuchet MS"/>
                <a:cs typeface="Trebuchet MS"/>
              </a:rPr>
              <a:t>World Wide</a:t>
            </a:r>
            <a:r>
              <a:rPr sz="3200" dirty="0">
                <a:solidFill>
                  <a:srgbClr val="284B6A"/>
                </a:solidFill>
                <a:latin typeface="Trebuchet MS"/>
                <a:cs typeface="Trebuchet MS"/>
              </a:rPr>
              <a:t> </a:t>
            </a:r>
            <a:r>
              <a:rPr sz="3200" spc="-5" dirty="0">
                <a:solidFill>
                  <a:srgbClr val="284B6A"/>
                </a:solidFill>
                <a:latin typeface="Trebuchet MS"/>
                <a:cs typeface="Trebuchet MS"/>
              </a:rPr>
              <a:t>Web</a:t>
            </a:r>
            <a:r>
              <a:rPr sz="3200" spc="5" dirty="0">
                <a:solidFill>
                  <a:srgbClr val="284B6A"/>
                </a:solidFill>
                <a:latin typeface="Trebuchet MS"/>
                <a:cs typeface="Trebuchet MS"/>
              </a:rPr>
              <a:t> </a:t>
            </a:r>
            <a:r>
              <a:rPr sz="3200" spc="-5" dirty="0">
                <a:solidFill>
                  <a:srgbClr val="284B6A"/>
                </a:solidFill>
                <a:latin typeface="Trebuchet MS"/>
                <a:cs typeface="Trebuchet MS"/>
              </a:rPr>
              <a:t>in</a:t>
            </a:r>
            <a:r>
              <a:rPr sz="3200" spc="-10" dirty="0">
                <a:solidFill>
                  <a:srgbClr val="284B6A"/>
                </a:solidFill>
                <a:latin typeface="Trebuchet MS"/>
                <a:cs typeface="Trebuchet MS"/>
              </a:rPr>
              <a:t> </a:t>
            </a:r>
            <a:r>
              <a:rPr sz="3200" spc="-5" dirty="0">
                <a:solidFill>
                  <a:srgbClr val="284B6A"/>
                </a:solidFill>
                <a:latin typeface="Trebuchet MS"/>
                <a:cs typeface="Trebuchet MS"/>
              </a:rPr>
              <a:t>1990.</a:t>
            </a:r>
            <a:endParaRPr sz="3200">
              <a:latin typeface="Trebuchet MS"/>
              <a:cs typeface="Trebuchet MS"/>
            </a:endParaRPr>
          </a:p>
        </p:txBody>
      </p:sp>
      <p:pic>
        <p:nvPicPr>
          <p:cNvPr id="4" name="object 4"/>
          <p:cNvPicPr/>
          <p:nvPr/>
        </p:nvPicPr>
        <p:blipFill>
          <a:blip r:embed="rId2" cstate="print"/>
          <a:stretch>
            <a:fillRect/>
          </a:stretch>
        </p:blipFill>
        <p:spPr>
          <a:xfrm>
            <a:off x="2895600" y="4113276"/>
            <a:ext cx="3657600" cy="24612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582" y="443230"/>
            <a:ext cx="7698740" cy="1367790"/>
          </a:xfrm>
          <a:prstGeom prst="rect">
            <a:avLst/>
          </a:prstGeom>
        </p:spPr>
        <p:txBody>
          <a:bodyPr vert="horz" wrap="square" lIns="0" tIns="13335" rIns="0" bIns="0" rtlCol="0">
            <a:spAutoFit/>
          </a:bodyPr>
          <a:lstStyle/>
          <a:p>
            <a:pPr marL="3057525" marR="5080" indent="-3045460">
              <a:lnSpc>
                <a:spcPct val="100000"/>
              </a:lnSpc>
              <a:spcBef>
                <a:spcPts val="105"/>
              </a:spcBef>
            </a:pPr>
            <a:r>
              <a:rPr spc="-5" dirty="0"/>
              <a:t>Mosaic:</a:t>
            </a:r>
            <a:r>
              <a:rPr spc="-55" dirty="0"/>
              <a:t> </a:t>
            </a:r>
            <a:r>
              <a:rPr dirty="0"/>
              <a:t>The</a:t>
            </a:r>
            <a:r>
              <a:rPr spc="-5" dirty="0"/>
              <a:t> </a:t>
            </a:r>
            <a:r>
              <a:rPr dirty="0"/>
              <a:t>First</a:t>
            </a:r>
            <a:r>
              <a:rPr spc="-30" dirty="0"/>
              <a:t> </a:t>
            </a:r>
            <a:r>
              <a:rPr spc="-5" dirty="0"/>
              <a:t>Web</a:t>
            </a:r>
            <a:r>
              <a:rPr spc="-10" dirty="0"/>
              <a:t> </a:t>
            </a:r>
            <a:r>
              <a:rPr dirty="0"/>
              <a:t>Browser </a:t>
            </a:r>
            <a:r>
              <a:rPr spc="-1310" dirty="0"/>
              <a:t> </a:t>
            </a:r>
            <a:r>
              <a:rPr spc="-5" dirty="0"/>
              <a:t>(1993)</a:t>
            </a:r>
          </a:p>
        </p:txBody>
      </p:sp>
      <p:sp>
        <p:nvSpPr>
          <p:cNvPr id="3" name="object 3"/>
          <p:cNvSpPr txBox="1"/>
          <p:nvPr/>
        </p:nvSpPr>
        <p:spPr>
          <a:xfrm>
            <a:off x="535940" y="1770100"/>
            <a:ext cx="7866380" cy="3464560"/>
          </a:xfrm>
          <a:prstGeom prst="rect">
            <a:avLst/>
          </a:prstGeom>
        </p:spPr>
        <p:txBody>
          <a:bodyPr vert="horz" wrap="square" lIns="0" tIns="231775" rIns="0" bIns="0" rtlCol="0">
            <a:spAutoFit/>
          </a:bodyPr>
          <a:lstStyle/>
          <a:p>
            <a:pPr marL="355600" indent="-343535">
              <a:lnSpc>
                <a:spcPct val="100000"/>
              </a:lnSpc>
              <a:spcBef>
                <a:spcPts val="1825"/>
              </a:spcBef>
              <a:buClr>
                <a:srgbClr val="808080"/>
              </a:buClr>
              <a:buChar char="•"/>
              <a:tabLst>
                <a:tab pos="356235" algn="l"/>
              </a:tabLst>
            </a:pPr>
            <a:r>
              <a:rPr sz="3200" dirty="0">
                <a:solidFill>
                  <a:srgbClr val="284B6A"/>
                </a:solidFill>
                <a:latin typeface="Trebuchet MS"/>
                <a:cs typeface="Trebuchet MS"/>
              </a:rPr>
              <a:t>Very</a:t>
            </a:r>
            <a:r>
              <a:rPr sz="3200" spc="-60" dirty="0">
                <a:solidFill>
                  <a:srgbClr val="284B6A"/>
                </a:solidFill>
                <a:latin typeface="Trebuchet MS"/>
                <a:cs typeface="Trebuchet MS"/>
              </a:rPr>
              <a:t> </a:t>
            </a:r>
            <a:r>
              <a:rPr sz="3200" dirty="0">
                <a:solidFill>
                  <a:srgbClr val="284B6A"/>
                </a:solidFill>
                <a:latin typeface="Trebuchet MS"/>
                <a:cs typeface="Trebuchet MS"/>
              </a:rPr>
              <a:t>slow</a:t>
            </a:r>
            <a:endParaRPr sz="3200">
              <a:latin typeface="Trebuchet MS"/>
              <a:cs typeface="Trebuchet MS"/>
            </a:endParaRPr>
          </a:p>
          <a:p>
            <a:pPr marL="355600" indent="-343535">
              <a:lnSpc>
                <a:spcPct val="100000"/>
              </a:lnSpc>
              <a:spcBef>
                <a:spcPts val="1730"/>
              </a:spcBef>
              <a:buClr>
                <a:srgbClr val="808080"/>
              </a:buClr>
              <a:buChar char="•"/>
              <a:tabLst>
                <a:tab pos="356235" algn="l"/>
              </a:tabLst>
            </a:pPr>
            <a:r>
              <a:rPr sz="3200" spc="-5" dirty="0">
                <a:solidFill>
                  <a:srgbClr val="284B6A"/>
                </a:solidFill>
                <a:latin typeface="Trebuchet MS"/>
                <a:cs typeface="Trebuchet MS"/>
              </a:rPr>
              <a:t>Did not handle</a:t>
            </a:r>
            <a:r>
              <a:rPr sz="3200" spc="5" dirty="0">
                <a:solidFill>
                  <a:srgbClr val="284B6A"/>
                </a:solidFill>
                <a:latin typeface="Trebuchet MS"/>
                <a:cs typeface="Trebuchet MS"/>
              </a:rPr>
              <a:t> </a:t>
            </a:r>
            <a:r>
              <a:rPr sz="3200" dirty="0">
                <a:solidFill>
                  <a:srgbClr val="284B6A"/>
                </a:solidFill>
                <a:latin typeface="Trebuchet MS"/>
                <a:cs typeface="Trebuchet MS"/>
              </a:rPr>
              <a:t>loading </a:t>
            </a:r>
            <a:r>
              <a:rPr sz="3200" spc="-5" dirty="0">
                <a:solidFill>
                  <a:srgbClr val="284B6A"/>
                </a:solidFill>
                <a:latin typeface="Trebuchet MS"/>
                <a:cs typeface="Trebuchet MS"/>
              </a:rPr>
              <a:t>pictures</a:t>
            </a:r>
            <a:r>
              <a:rPr sz="3200" spc="15" dirty="0">
                <a:solidFill>
                  <a:srgbClr val="284B6A"/>
                </a:solidFill>
                <a:latin typeface="Trebuchet MS"/>
                <a:cs typeface="Trebuchet MS"/>
              </a:rPr>
              <a:t> </a:t>
            </a:r>
            <a:r>
              <a:rPr sz="3200" dirty="0">
                <a:solidFill>
                  <a:srgbClr val="284B6A"/>
                </a:solidFill>
                <a:latin typeface="Trebuchet MS"/>
                <a:cs typeface="Trebuchet MS"/>
              </a:rPr>
              <a:t>very</a:t>
            </a:r>
            <a:r>
              <a:rPr sz="3200" spc="-10" dirty="0">
                <a:solidFill>
                  <a:srgbClr val="284B6A"/>
                </a:solidFill>
                <a:latin typeface="Trebuchet MS"/>
                <a:cs typeface="Trebuchet MS"/>
              </a:rPr>
              <a:t> </a:t>
            </a:r>
            <a:r>
              <a:rPr sz="3200" dirty="0">
                <a:solidFill>
                  <a:srgbClr val="284B6A"/>
                </a:solidFill>
                <a:latin typeface="Trebuchet MS"/>
                <a:cs typeface="Trebuchet MS"/>
              </a:rPr>
              <a:t>well</a:t>
            </a:r>
            <a:endParaRPr sz="3200">
              <a:latin typeface="Trebuchet MS"/>
              <a:cs typeface="Trebuchet MS"/>
            </a:endParaRPr>
          </a:p>
          <a:p>
            <a:pPr marL="355600" indent="-343535">
              <a:lnSpc>
                <a:spcPct val="100000"/>
              </a:lnSpc>
              <a:spcBef>
                <a:spcPts val="1730"/>
              </a:spcBef>
              <a:buClr>
                <a:srgbClr val="808080"/>
              </a:buClr>
              <a:buChar char="•"/>
              <a:tabLst>
                <a:tab pos="356235" algn="l"/>
              </a:tabLst>
            </a:pPr>
            <a:r>
              <a:rPr sz="3200" spc="-5" dirty="0">
                <a:solidFill>
                  <a:srgbClr val="284B6A"/>
                </a:solidFill>
                <a:latin typeface="Trebuchet MS"/>
                <a:cs typeface="Trebuchet MS"/>
              </a:rPr>
              <a:t>Modems</a:t>
            </a:r>
            <a:r>
              <a:rPr sz="3200" spc="-10" dirty="0">
                <a:solidFill>
                  <a:srgbClr val="284B6A"/>
                </a:solidFill>
                <a:latin typeface="Trebuchet MS"/>
                <a:cs typeface="Trebuchet MS"/>
              </a:rPr>
              <a:t> </a:t>
            </a:r>
            <a:r>
              <a:rPr sz="3200" dirty="0">
                <a:solidFill>
                  <a:srgbClr val="284B6A"/>
                </a:solidFill>
                <a:latin typeface="Trebuchet MS"/>
                <a:cs typeface="Trebuchet MS"/>
              </a:rPr>
              <a:t>were</a:t>
            </a:r>
            <a:r>
              <a:rPr sz="3200" spc="-15" dirty="0">
                <a:solidFill>
                  <a:srgbClr val="284B6A"/>
                </a:solidFill>
                <a:latin typeface="Trebuchet MS"/>
                <a:cs typeface="Trebuchet MS"/>
              </a:rPr>
              <a:t> </a:t>
            </a:r>
            <a:r>
              <a:rPr sz="3200" dirty="0">
                <a:solidFill>
                  <a:srgbClr val="284B6A"/>
                </a:solidFill>
                <a:latin typeface="Trebuchet MS"/>
                <a:cs typeface="Trebuchet MS"/>
              </a:rPr>
              <a:t>very</a:t>
            </a:r>
            <a:r>
              <a:rPr sz="3200" spc="-30" dirty="0">
                <a:solidFill>
                  <a:srgbClr val="284B6A"/>
                </a:solidFill>
                <a:latin typeface="Trebuchet MS"/>
                <a:cs typeface="Trebuchet MS"/>
              </a:rPr>
              <a:t> </a:t>
            </a:r>
            <a:r>
              <a:rPr sz="3200" dirty="0">
                <a:solidFill>
                  <a:srgbClr val="284B6A"/>
                </a:solidFill>
                <a:latin typeface="Trebuchet MS"/>
                <a:cs typeface="Trebuchet MS"/>
              </a:rPr>
              <a:t>slow</a:t>
            </a:r>
            <a:endParaRPr sz="3200">
              <a:latin typeface="Trebuchet MS"/>
              <a:cs typeface="Trebuchet MS"/>
            </a:endParaRPr>
          </a:p>
          <a:p>
            <a:pPr marL="355600" marR="1610360" indent="-343535">
              <a:lnSpc>
                <a:spcPct val="125099"/>
              </a:lnSpc>
              <a:spcBef>
                <a:spcPts val="765"/>
              </a:spcBef>
              <a:buClr>
                <a:srgbClr val="808080"/>
              </a:buClr>
              <a:buChar char="•"/>
              <a:tabLst>
                <a:tab pos="356235" algn="l"/>
              </a:tabLst>
            </a:pPr>
            <a:r>
              <a:rPr sz="3200" spc="-5" dirty="0">
                <a:solidFill>
                  <a:srgbClr val="284B6A"/>
                </a:solidFill>
                <a:latin typeface="Trebuchet MS"/>
                <a:cs typeface="Trebuchet MS"/>
              </a:rPr>
              <a:t>Did not </a:t>
            </a:r>
            <a:r>
              <a:rPr sz="3200" dirty="0">
                <a:solidFill>
                  <a:srgbClr val="284B6A"/>
                </a:solidFill>
                <a:latin typeface="Trebuchet MS"/>
                <a:cs typeface="Trebuchet MS"/>
              </a:rPr>
              <a:t>give </a:t>
            </a:r>
            <a:r>
              <a:rPr sz="3200" spc="-5" dirty="0">
                <a:solidFill>
                  <a:srgbClr val="284B6A"/>
                </a:solidFill>
                <a:latin typeface="Trebuchet MS"/>
                <a:cs typeface="Trebuchet MS"/>
              </a:rPr>
              <a:t>an indication </a:t>
            </a:r>
            <a:r>
              <a:rPr sz="3200" dirty="0">
                <a:solidFill>
                  <a:srgbClr val="284B6A"/>
                </a:solidFill>
                <a:latin typeface="Trebuchet MS"/>
                <a:cs typeface="Trebuchet MS"/>
              </a:rPr>
              <a:t>of </a:t>
            </a:r>
            <a:r>
              <a:rPr sz="3200" spc="-5" dirty="0">
                <a:solidFill>
                  <a:srgbClr val="284B6A"/>
                </a:solidFill>
                <a:latin typeface="Trebuchet MS"/>
                <a:cs typeface="Trebuchet MS"/>
              </a:rPr>
              <a:t>the </a:t>
            </a:r>
            <a:r>
              <a:rPr sz="3200" spc="-950" dirty="0">
                <a:solidFill>
                  <a:srgbClr val="284B6A"/>
                </a:solidFill>
                <a:latin typeface="Trebuchet MS"/>
                <a:cs typeface="Trebuchet MS"/>
              </a:rPr>
              <a:t> </a:t>
            </a:r>
            <a:r>
              <a:rPr sz="3200" spc="-5" dirty="0">
                <a:solidFill>
                  <a:srgbClr val="284B6A"/>
                </a:solidFill>
                <a:latin typeface="Trebuchet MS"/>
                <a:cs typeface="Trebuchet MS"/>
              </a:rPr>
              <a:t>potential </a:t>
            </a:r>
            <a:r>
              <a:rPr sz="3200" dirty="0">
                <a:solidFill>
                  <a:srgbClr val="284B6A"/>
                </a:solidFill>
                <a:latin typeface="Trebuchet MS"/>
                <a:cs typeface="Trebuchet MS"/>
              </a:rPr>
              <a:t>of</a:t>
            </a:r>
            <a:r>
              <a:rPr sz="3200" spc="-5" dirty="0">
                <a:solidFill>
                  <a:srgbClr val="284B6A"/>
                </a:solidFill>
                <a:latin typeface="Trebuchet MS"/>
                <a:cs typeface="Trebuchet MS"/>
              </a:rPr>
              <a:t> this medium</a:t>
            </a:r>
            <a:endParaRPr sz="3200">
              <a:latin typeface="Trebuchet MS"/>
              <a:cs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55191"/>
            <a:ext cx="7357745" cy="696595"/>
          </a:xfrm>
          <a:prstGeom prst="rect">
            <a:avLst/>
          </a:prstGeom>
        </p:spPr>
        <p:txBody>
          <a:bodyPr vert="horz" wrap="square" lIns="0" tIns="13335" rIns="0" bIns="0" rtlCol="0">
            <a:spAutoFit/>
          </a:bodyPr>
          <a:lstStyle/>
          <a:p>
            <a:pPr marL="12700">
              <a:lnSpc>
                <a:spcPct val="100000"/>
              </a:lnSpc>
              <a:spcBef>
                <a:spcPts val="105"/>
              </a:spcBef>
            </a:pPr>
            <a:r>
              <a:rPr dirty="0"/>
              <a:t>The</a:t>
            </a:r>
            <a:r>
              <a:rPr spc="-5" dirty="0"/>
              <a:t> Explosion</a:t>
            </a:r>
            <a:r>
              <a:rPr spc="-25" dirty="0"/>
              <a:t> </a:t>
            </a:r>
            <a:r>
              <a:rPr dirty="0"/>
              <a:t>of</a:t>
            </a:r>
            <a:r>
              <a:rPr spc="-5" dirty="0"/>
              <a:t> the Internet</a:t>
            </a:r>
          </a:p>
        </p:txBody>
      </p:sp>
      <p:grpSp>
        <p:nvGrpSpPr>
          <p:cNvPr id="3" name="object 3"/>
          <p:cNvGrpSpPr/>
          <p:nvPr/>
        </p:nvGrpSpPr>
        <p:grpSpPr>
          <a:xfrm>
            <a:off x="2231220" y="2596527"/>
            <a:ext cx="4161790" cy="3089275"/>
            <a:chOff x="2231220" y="2596527"/>
            <a:chExt cx="4161790" cy="3089275"/>
          </a:xfrm>
        </p:grpSpPr>
        <p:sp>
          <p:nvSpPr>
            <p:cNvPr id="4" name="object 4"/>
            <p:cNvSpPr/>
            <p:nvPr/>
          </p:nvSpPr>
          <p:spPr>
            <a:xfrm>
              <a:off x="2231220" y="2596527"/>
              <a:ext cx="4161790" cy="3089275"/>
            </a:xfrm>
            <a:custGeom>
              <a:avLst/>
              <a:gdLst/>
              <a:ahLst/>
              <a:cxnLst/>
              <a:rect l="l" t="t" r="r" b="b"/>
              <a:pathLst>
                <a:path w="4161790" h="3089275">
                  <a:moveTo>
                    <a:pt x="3799130" y="0"/>
                  </a:moveTo>
                  <a:lnTo>
                    <a:pt x="396028" y="0"/>
                  </a:lnTo>
                  <a:lnTo>
                    <a:pt x="355761" y="0"/>
                  </a:lnTo>
                  <a:lnTo>
                    <a:pt x="315494" y="6690"/>
                  </a:lnTo>
                  <a:lnTo>
                    <a:pt x="241645" y="33451"/>
                  </a:lnTo>
                  <a:lnTo>
                    <a:pt x="174522" y="67170"/>
                  </a:lnTo>
                  <a:lnTo>
                    <a:pt x="114111" y="114270"/>
                  </a:lnTo>
                  <a:lnTo>
                    <a:pt x="67123" y="175018"/>
                  </a:lnTo>
                  <a:lnTo>
                    <a:pt x="26848" y="242189"/>
                  </a:lnTo>
                  <a:lnTo>
                    <a:pt x="6712" y="323008"/>
                  </a:lnTo>
                  <a:lnTo>
                    <a:pt x="0" y="356727"/>
                  </a:lnTo>
                  <a:lnTo>
                    <a:pt x="0" y="2732482"/>
                  </a:lnTo>
                  <a:lnTo>
                    <a:pt x="6712" y="2772865"/>
                  </a:lnTo>
                  <a:lnTo>
                    <a:pt x="26848" y="2846903"/>
                  </a:lnTo>
                  <a:lnTo>
                    <a:pt x="67124" y="2914207"/>
                  </a:lnTo>
                  <a:lnTo>
                    <a:pt x="114111" y="2974781"/>
                  </a:lnTo>
                  <a:lnTo>
                    <a:pt x="174522" y="3021894"/>
                  </a:lnTo>
                  <a:lnTo>
                    <a:pt x="241645" y="3062277"/>
                  </a:lnTo>
                  <a:lnTo>
                    <a:pt x="315494" y="3082468"/>
                  </a:lnTo>
                  <a:lnTo>
                    <a:pt x="355761" y="3089199"/>
                  </a:lnTo>
                  <a:lnTo>
                    <a:pt x="4161641" y="3089199"/>
                  </a:lnTo>
                  <a:lnTo>
                    <a:pt x="4161641" y="356727"/>
                  </a:lnTo>
                  <a:lnTo>
                    <a:pt x="4128174" y="242189"/>
                  </a:lnTo>
                  <a:lnTo>
                    <a:pt x="4094440" y="175018"/>
                  </a:lnTo>
                  <a:lnTo>
                    <a:pt x="4040893" y="114270"/>
                  </a:lnTo>
                  <a:lnTo>
                    <a:pt x="3987079" y="67170"/>
                  </a:lnTo>
                  <a:lnTo>
                    <a:pt x="3920146" y="33451"/>
                  </a:lnTo>
                  <a:lnTo>
                    <a:pt x="3839558" y="6690"/>
                  </a:lnTo>
                  <a:lnTo>
                    <a:pt x="3799130" y="0"/>
                  </a:lnTo>
                  <a:close/>
                </a:path>
              </a:pathLst>
            </a:custGeom>
            <a:solidFill>
              <a:srgbClr val="299DB8"/>
            </a:solidFill>
          </p:spPr>
          <p:txBody>
            <a:bodyPr wrap="square" lIns="0" tIns="0" rIns="0" bIns="0" rtlCol="0"/>
            <a:lstStyle/>
            <a:p>
              <a:endParaRPr/>
            </a:p>
          </p:txBody>
        </p:sp>
        <p:sp>
          <p:nvSpPr>
            <p:cNvPr id="5" name="object 5"/>
            <p:cNvSpPr/>
            <p:nvPr/>
          </p:nvSpPr>
          <p:spPr>
            <a:xfrm>
              <a:off x="2405743" y="2724445"/>
              <a:ext cx="3886835" cy="2880995"/>
            </a:xfrm>
            <a:custGeom>
              <a:avLst/>
              <a:gdLst/>
              <a:ahLst/>
              <a:cxnLst/>
              <a:rect l="l" t="t" r="r" b="b"/>
              <a:pathLst>
                <a:path w="3886835" h="2880995">
                  <a:moveTo>
                    <a:pt x="3718582" y="0"/>
                  </a:moveTo>
                  <a:lnTo>
                    <a:pt x="0" y="2772827"/>
                  </a:lnTo>
                  <a:lnTo>
                    <a:pt x="100678" y="2860323"/>
                  </a:lnTo>
                  <a:lnTo>
                    <a:pt x="3792477" y="2880515"/>
                  </a:lnTo>
                  <a:lnTo>
                    <a:pt x="3886451" y="2860323"/>
                  </a:lnTo>
                  <a:lnTo>
                    <a:pt x="3886451" y="127651"/>
                  </a:lnTo>
                  <a:lnTo>
                    <a:pt x="3718582" y="0"/>
                  </a:lnTo>
                  <a:close/>
                </a:path>
              </a:pathLst>
            </a:custGeom>
            <a:solidFill>
              <a:srgbClr val="6FB8C8"/>
            </a:solidFill>
          </p:spPr>
          <p:txBody>
            <a:bodyPr wrap="square" lIns="0" tIns="0" rIns="0" bIns="0" rtlCol="0"/>
            <a:lstStyle/>
            <a:p>
              <a:endParaRPr/>
            </a:p>
          </p:txBody>
        </p:sp>
        <p:pic>
          <p:nvPicPr>
            <p:cNvPr id="6" name="object 6"/>
            <p:cNvPicPr/>
            <p:nvPr/>
          </p:nvPicPr>
          <p:blipFill>
            <a:blip r:embed="rId2" cstate="print"/>
            <a:stretch>
              <a:fillRect/>
            </a:stretch>
          </p:blipFill>
          <p:spPr>
            <a:xfrm>
              <a:off x="2321835" y="2885816"/>
              <a:ext cx="3970358" cy="2732605"/>
            </a:xfrm>
            <a:prstGeom prst="rect">
              <a:avLst/>
            </a:prstGeom>
          </p:spPr>
        </p:pic>
        <p:sp>
          <p:nvSpPr>
            <p:cNvPr id="7" name="object 7"/>
            <p:cNvSpPr/>
            <p:nvPr/>
          </p:nvSpPr>
          <p:spPr>
            <a:xfrm>
              <a:off x="2368994" y="2707627"/>
              <a:ext cx="3752215" cy="2813050"/>
            </a:xfrm>
            <a:custGeom>
              <a:avLst/>
              <a:gdLst/>
              <a:ahLst/>
              <a:cxnLst/>
              <a:rect l="l" t="t" r="r" b="b"/>
              <a:pathLst>
                <a:path w="3752215" h="2813050">
                  <a:moveTo>
                    <a:pt x="3751846" y="19138"/>
                  </a:moveTo>
                  <a:lnTo>
                    <a:pt x="3751516" y="12700"/>
                  </a:lnTo>
                  <a:lnTo>
                    <a:pt x="3748633" y="6654"/>
                  </a:lnTo>
                  <a:lnTo>
                    <a:pt x="3743744" y="2159"/>
                  </a:lnTo>
                  <a:lnTo>
                    <a:pt x="3737686" y="0"/>
                  </a:lnTo>
                  <a:lnTo>
                    <a:pt x="3731272" y="292"/>
                  </a:lnTo>
                  <a:lnTo>
                    <a:pt x="3725341" y="3175"/>
                  </a:lnTo>
                  <a:lnTo>
                    <a:pt x="2023465" y="1275295"/>
                  </a:lnTo>
                  <a:lnTo>
                    <a:pt x="1466469" y="1275295"/>
                  </a:lnTo>
                  <a:lnTo>
                    <a:pt x="1466469" y="1174356"/>
                  </a:lnTo>
                  <a:lnTo>
                    <a:pt x="1466469" y="1147432"/>
                  </a:lnTo>
                  <a:lnTo>
                    <a:pt x="1439621" y="1147432"/>
                  </a:lnTo>
                  <a:lnTo>
                    <a:pt x="1439621" y="1174356"/>
                  </a:lnTo>
                  <a:lnTo>
                    <a:pt x="1439621" y="1275295"/>
                  </a:lnTo>
                  <a:lnTo>
                    <a:pt x="1057033" y="1275295"/>
                  </a:lnTo>
                  <a:lnTo>
                    <a:pt x="1164412" y="1174356"/>
                  </a:lnTo>
                  <a:lnTo>
                    <a:pt x="1439621" y="1174356"/>
                  </a:lnTo>
                  <a:lnTo>
                    <a:pt x="1439621" y="1147432"/>
                  </a:lnTo>
                  <a:lnTo>
                    <a:pt x="1157719" y="1147432"/>
                  </a:lnTo>
                  <a:lnTo>
                    <a:pt x="983183" y="1302219"/>
                  </a:lnTo>
                  <a:lnTo>
                    <a:pt x="1987448" y="1302219"/>
                  </a:lnTo>
                  <a:lnTo>
                    <a:pt x="6578" y="2782887"/>
                  </a:lnTo>
                  <a:lnTo>
                    <a:pt x="2120" y="2787866"/>
                  </a:lnTo>
                  <a:lnTo>
                    <a:pt x="0" y="2793949"/>
                  </a:lnTo>
                  <a:lnTo>
                    <a:pt x="304" y="2800400"/>
                  </a:lnTo>
                  <a:lnTo>
                    <a:pt x="3149" y="2806446"/>
                  </a:lnTo>
                  <a:lnTo>
                    <a:pt x="8115" y="2810903"/>
                  </a:lnTo>
                  <a:lnTo>
                    <a:pt x="14185" y="2813037"/>
                  </a:lnTo>
                  <a:lnTo>
                    <a:pt x="20612" y="2812719"/>
                  </a:lnTo>
                  <a:lnTo>
                    <a:pt x="26631" y="2809875"/>
                  </a:lnTo>
                  <a:lnTo>
                    <a:pt x="3745420" y="30200"/>
                  </a:lnTo>
                  <a:lnTo>
                    <a:pt x="3749764" y="25209"/>
                  </a:lnTo>
                  <a:lnTo>
                    <a:pt x="3751846" y="19138"/>
                  </a:lnTo>
                  <a:close/>
                </a:path>
              </a:pathLst>
            </a:custGeom>
            <a:solidFill>
              <a:srgbClr val="FFFFFF"/>
            </a:solidFill>
          </p:spPr>
          <p:txBody>
            <a:bodyPr wrap="square" lIns="0" tIns="0" rIns="0" bIns="0" rtlCol="0"/>
            <a:lstStyle/>
            <a:p>
              <a:endParaRPr/>
            </a:p>
          </p:txBody>
        </p:sp>
        <p:sp>
          <p:nvSpPr>
            <p:cNvPr id="8" name="object 8"/>
            <p:cNvSpPr/>
            <p:nvPr/>
          </p:nvSpPr>
          <p:spPr>
            <a:xfrm>
              <a:off x="2298344" y="2663697"/>
              <a:ext cx="4027804" cy="2955290"/>
            </a:xfrm>
            <a:custGeom>
              <a:avLst/>
              <a:gdLst/>
              <a:ahLst/>
              <a:cxnLst/>
              <a:rect l="l" t="t" r="r" b="b"/>
              <a:pathLst>
                <a:path w="4027804" h="2955290">
                  <a:moveTo>
                    <a:pt x="3691846" y="0"/>
                  </a:moveTo>
                  <a:lnTo>
                    <a:pt x="328904" y="0"/>
                  </a:lnTo>
                  <a:lnTo>
                    <a:pt x="261784" y="6690"/>
                  </a:lnTo>
                  <a:lnTo>
                    <a:pt x="201383" y="27028"/>
                  </a:lnTo>
                  <a:lnTo>
                    <a:pt x="147673" y="53790"/>
                  </a:lnTo>
                  <a:lnTo>
                    <a:pt x="93974" y="100889"/>
                  </a:lnTo>
                  <a:lnTo>
                    <a:pt x="53699" y="148257"/>
                  </a:lnTo>
                  <a:lnTo>
                    <a:pt x="26850" y="202047"/>
                  </a:lnTo>
                  <a:lnTo>
                    <a:pt x="6712" y="269218"/>
                  </a:lnTo>
                  <a:lnTo>
                    <a:pt x="0" y="336656"/>
                  </a:lnTo>
                  <a:lnTo>
                    <a:pt x="0" y="2624929"/>
                  </a:lnTo>
                  <a:lnTo>
                    <a:pt x="6712" y="2692233"/>
                  </a:lnTo>
                  <a:lnTo>
                    <a:pt x="26851" y="2752821"/>
                  </a:lnTo>
                  <a:lnTo>
                    <a:pt x="53699" y="2806654"/>
                  </a:lnTo>
                  <a:lnTo>
                    <a:pt x="93974" y="2860497"/>
                  </a:lnTo>
                  <a:lnTo>
                    <a:pt x="147673" y="2900880"/>
                  </a:lnTo>
                  <a:lnTo>
                    <a:pt x="201383" y="2927802"/>
                  </a:lnTo>
                  <a:lnTo>
                    <a:pt x="261784" y="2947993"/>
                  </a:lnTo>
                  <a:lnTo>
                    <a:pt x="328904" y="2954724"/>
                  </a:lnTo>
                  <a:lnTo>
                    <a:pt x="4027316" y="2954724"/>
                  </a:lnTo>
                  <a:lnTo>
                    <a:pt x="4027316" y="2907610"/>
                  </a:lnTo>
                  <a:lnTo>
                    <a:pt x="328904" y="2907610"/>
                  </a:lnTo>
                  <a:lnTo>
                    <a:pt x="275197" y="2900880"/>
                  </a:lnTo>
                  <a:lnTo>
                    <a:pt x="221517" y="2880689"/>
                  </a:lnTo>
                  <a:lnTo>
                    <a:pt x="174521" y="2853767"/>
                  </a:lnTo>
                  <a:lnTo>
                    <a:pt x="134246" y="2820115"/>
                  </a:lnTo>
                  <a:lnTo>
                    <a:pt x="100686" y="2779732"/>
                  </a:lnTo>
                  <a:lnTo>
                    <a:pt x="73835" y="2732616"/>
                  </a:lnTo>
                  <a:lnTo>
                    <a:pt x="53699" y="2678772"/>
                  </a:lnTo>
                  <a:lnTo>
                    <a:pt x="46987" y="2624929"/>
                  </a:lnTo>
                  <a:lnTo>
                    <a:pt x="46987" y="336656"/>
                  </a:lnTo>
                  <a:lnTo>
                    <a:pt x="53699" y="275908"/>
                  </a:lnTo>
                  <a:lnTo>
                    <a:pt x="73835" y="222118"/>
                  </a:lnTo>
                  <a:lnTo>
                    <a:pt x="100686" y="175018"/>
                  </a:lnTo>
                  <a:lnTo>
                    <a:pt x="134246" y="134609"/>
                  </a:lnTo>
                  <a:lnTo>
                    <a:pt x="174521" y="100889"/>
                  </a:lnTo>
                  <a:lnTo>
                    <a:pt x="221517" y="74128"/>
                  </a:lnTo>
                  <a:lnTo>
                    <a:pt x="275197" y="53790"/>
                  </a:lnTo>
                  <a:lnTo>
                    <a:pt x="3879795" y="53790"/>
                  </a:lnTo>
                  <a:lnTo>
                    <a:pt x="3825981" y="27028"/>
                  </a:lnTo>
                  <a:lnTo>
                    <a:pt x="3759047" y="6690"/>
                  </a:lnTo>
                  <a:lnTo>
                    <a:pt x="3691846" y="0"/>
                  </a:lnTo>
                  <a:close/>
                </a:path>
                <a:path w="4027804" h="2955290">
                  <a:moveTo>
                    <a:pt x="3879795" y="53790"/>
                  </a:moveTo>
                  <a:lnTo>
                    <a:pt x="3752354" y="53790"/>
                  </a:lnTo>
                  <a:lnTo>
                    <a:pt x="3805901" y="74128"/>
                  </a:lnTo>
                  <a:lnTo>
                    <a:pt x="3853022" y="100889"/>
                  </a:lnTo>
                  <a:lnTo>
                    <a:pt x="3893182" y="134609"/>
                  </a:lnTo>
                  <a:lnTo>
                    <a:pt x="3926648" y="175018"/>
                  </a:lnTo>
                  <a:lnTo>
                    <a:pt x="3953689" y="222118"/>
                  </a:lnTo>
                  <a:lnTo>
                    <a:pt x="3967076" y="275908"/>
                  </a:lnTo>
                  <a:lnTo>
                    <a:pt x="3973769" y="336656"/>
                  </a:lnTo>
                  <a:lnTo>
                    <a:pt x="3973770" y="2907610"/>
                  </a:lnTo>
                  <a:lnTo>
                    <a:pt x="4027316" y="2907610"/>
                  </a:lnTo>
                  <a:lnTo>
                    <a:pt x="4027316" y="336656"/>
                  </a:lnTo>
                  <a:lnTo>
                    <a:pt x="4020623" y="269218"/>
                  </a:lnTo>
                  <a:lnTo>
                    <a:pt x="4000543" y="202047"/>
                  </a:lnTo>
                  <a:lnTo>
                    <a:pt x="3967076" y="148257"/>
                  </a:lnTo>
                  <a:lnTo>
                    <a:pt x="3926648" y="100889"/>
                  </a:lnTo>
                  <a:lnTo>
                    <a:pt x="3879795" y="53790"/>
                  </a:lnTo>
                  <a:close/>
                </a:path>
              </a:pathLst>
            </a:custGeom>
            <a:solidFill>
              <a:srgbClr val="00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7510" y="397509"/>
            <a:ext cx="3116580" cy="696595"/>
          </a:xfrm>
          <a:prstGeom prst="rect">
            <a:avLst/>
          </a:prstGeom>
        </p:spPr>
        <p:txBody>
          <a:bodyPr vert="horz" wrap="square" lIns="0" tIns="13335" rIns="0" bIns="0" rtlCol="0">
            <a:spAutoFit/>
          </a:bodyPr>
          <a:lstStyle/>
          <a:p>
            <a:pPr marL="12700">
              <a:lnSpc>
                <a:spcPct val="100000"/>
              </a:lnSpc>
              <a:spcBef>
                <a:spcPts val="105"/>
              </a:spcBef>
            </a:pPr>
            <a:r>
              <a:rPr spc="-10" dirty="0"/>
              <a:t>1994</a:t>
            </a:r>
            <a:r>
              <a:rPr spc="-5" dirty="0"/>
              <a:t> </a:t>
            </a:r>
            <a:r>
              <a:rPr dirty="0"/>
              <a:t>--</a:t>
            </a:r>
            <a:r>
              <a:rPr spc="-50" dirty="0"/>
              <a:t> </a:t>
            </a:r>
            <a:r>
              <a:rPr spc="-10" dirty="0"/>
              <a:t>2000</a:t>
            </a:r>
          </a:p>
        </p:txBody>
      </p:sp>
      <p:sp>
        <p:nvSpPr>
          <p:cNvPr id="3" name="object 3"/>
          <p:cNvSpPr txBox="1"/>
          <p:nvPr/>
        </p:nvSpPr>
        <p:spPr>
          <a:xfrm>
            <a:off x="535940" y="1083538"/>
            <a:ext cx="7984490" cy="5391785"/>
          </a:xfrm>
          <a:prstGeom prst="rect">
            <a:avLst/>
          </a:prstGeom>
        </p:spPr>
        <p:txBody>
          <a:bodyPr vert="horz" wrap="square" lIns="0" tIns="232410" rIns="0" bIns="0" rtlCol="0">
            <a:spAutoFit/>
          </a:bodyPr>
          <a:lstStyle/>
          <a:p>
            <a:pPr marL="355600" indent="-343535">
              <a:lnSpc>
                <a:spcPct val="100000"/>
              </a:lnSpc>
              <a:spcBef>
                <a:spcPts val="1830"/>
              </a:spcBef>
              <a:buClr>
                <a:srgbClr val="808080"/>
              </a:buClr>
              <a:buChar char="•"/>
              <a:tabLst>
                <a:tab pos="356235" algn="l"/>
              </a:tabLst>
            </a:pPr>
            <a:r>
              <a:rPr sz="3200" dirty="0">
                <a:solidFill>
                  <a:srgbClr val="284B6A"/>
                </a:solidFill>
                <a:latin typeface="Trebuchet MS"/>
                <a:cs typeface="Trebuchet MS"/>
              </a:rPr>
              <a:t>The</a:t>
            </a:r>
            <a:r>
              <a:rPr sz="3200" spc="-10" dirty="0">
                <a:solidFill>
                  <a:srgbClr val="284B6A"/>
                </a:solidFill>
                <a:latin typeface="Trebuchet MS"/>
                <a:cs typeface="Trebuchet MS"/>
              </a:rPr>
              <a:t> </a:t>
            </a:r>
            <a:r>
              <a:rPr sz="3200" dirty="0">
                <a:solidFill>
                  <a:srgbClr val="284B6A"/>
                </a:solidFill>
                <a:latin typeface="Trebuchet MS"/>
                <a:cs typeface="Trebuchet MS"/>
              </a:rPr>
              <a:t>Internet</a:t>
            </a:r>
            <a:r>
              <a:rPr sz="3200" spc="-10" dirty="0">
                <a:solidFill>
                  <a:srgbClr val="284B6A"/>
                </a:solidFill>
                <a:latin typeface="Trebuchet MS"/>
                <a:cs typeface="Trebuchet MS"/>
              </a:rPr>
              <a:t> </a:t>
            </a:r>
            <a:r>
              <a:rPr sz="3200" dirty="0">
                <a:solidFill>
                  <a:srgbClr val="284B6A"/>
                </a:solidFill>
                <a:latin typeface="Trebuchet MS"/>
                <a:cs typeface="Trebuchet MS"/>
              </a:rPr>
              <a:t>exploded</a:t>
            </a:r>
            <a:r>
              <a:rPr sz="3200" spc="-15" dirty="0">
                <a:solidFill>
                  <a:srgbClr val="284B6A"/>
                </a:solidFill>
                <a:latin typeface="Trebuchet MS"/>
                <a:cs typeface="Trebuchet MS"/>
              </a:rPr>
              <a:t> </a:t>
            </a:r>
            <a:r>
              <a:rPr sz="3200" spc="-5" dirty="0">
                <a:solidFill>
                  <a:srgbClr val="284B6A"/>
                </a:solidFill>
                <a:latin typeface="Trebuchet MS"/>
                <a:cs typeface="Trebuchet MS"/>
              </a:rPr>
              <a:t>during</a:t>
            </a:r>
            <a:r>
              <a:rPr sz="3200" spc="5" dirty="0">
                <a:solidFill>
                  <a:srgbClr val="284B6A"/>
                </a:solidFill>
                <a:latin typeface="Trebuchet MS"/>
                <a:cs typeface="Trebuchet MS"/>
              </a:rPr>
              <a:t> </a:t>
            </a:r>
            <a:r>
              <a:rPr sz="3200" spc="-5" dirty="0">
                <a:solidFill>
                  <a:srgbClr val="284B6A"/>
                </a:solidFill>
                <a:latin typeface="Trebuchet MS"/>
                <a:cs typeface="Trebuchet MS"/>
              </a:rPr>
              <a:t>this</a:t>
            </a:r>
            <a:r>
              <a:rPr sz="3200" spc="-10" dirty="0">
                <a:solidFill>
                  <a:srgbClr val="284B6A"/>
                </a:solidFill>
                <a:latin typeface="Trebuchet MS"/>
                <a:cs typeface="Trebuchet MS"/>
              </a:rPr>
              <a:t> </a:t>
            </a:r>
            <a:r>
              <a:rPr sz="3200" spc="-5" dirty="0">
                <a:solidFill>
                  <a:srgbClr val="284B6A"/>
                </a:solidFill>
                <a:latin typeface="Trebuchet MS"/>
                <a:cs typeface="Trebuchet MS"/>
              </a:rPr>
              <a:t>period.</a:t>
            </a:r>
            <a:endParaRPr sz="3200">
              <a:latin typeface="Trebuchet MS"/>
              <a:cs typeface="Trebuchet MS"/>
            </a:endParaRPr>
          </a:p>
          <a:p>
            <a:pPr marL="355600" marR="2221230" indent="-343535">
              <a:lnSpc>
                <a:spcPct val="125000"/>
              </a:lnSpc>
              <a:spcBef>
                <a:spcPts val="770"/>
              </a:spcBef>
              <a:buClr>
                <a:srgbClr val="808080"/>
              </a:buClr>
              <a:buChar char="•"/>
              <a:tabLst>
                <a:tab pos="356235" algn="l"/>
              </a:tabLst>
            </a:pPr>
            <a:r>
              <a:rPr sz="3200" dirty="0">
                <a:solidFill>
                  <a:srgbClr val="284B6A"/>
                </a:solidFill>
                <a:latin typeface="Trebuchet MS"/>
                <a:cs typeface="Trebuchet MS"/>
              </a:rPr>
              <a:t>The first </a:t>
            </a:r>
            <a:r>
              <a:rPr sz="3200" spc="-5" dirty="0">
                <a:solidFill>
                  <a:srgbClr val="284B6A"/>
                </a:solidFill>
                <a:latin typeface="Trebuchet MS"/>
                <a:cs typeface="Trebuchet MS"/>
              </a:rPr>
              <a:t>commercial </a:t>
            </a:r>
            <a:r>
              <a:rPr sz="3200" dirty="0">
                <a:solidFill>
                  <a:srgbClr val="284B6A"/>
                </a:solidFill>
                <a:latin typeface="Trebuchet MS"/>
                <a:cs typeface="Trebuchet MS"/>
              </a:rPr>
              <a:t>site was </a:t>
            </a:r>
            <a:r>
              <a:rPr sz="3200" spc="-950" dirty="0">
                <a:solidFill>
                  <a:srgbClr val="284B6A"/>
                </a:solidFill>
                <a:latin typeface="Trebuchet MS"/>
                <a:cs typeface="Trebuchet MS"/>
              </a:rPr>
              <a:t> </a:t>
            </a:r>
            <a:r>
              <a:rPr sz="3200" dirty="0">
                <a:solidFill>
                  <a:srgbClr val="284B6A"/>
                </a:solidFill>
                <a:latin typeface="Trebuchet MS"/>
                <a:cs typeface="Trebuchet MS"/>
              </a:rPr>
              <a:t>Amazon.com.</a:t>
            </a:r>
            <a:endParaRPr sz="3200">
              <a:latin typeface="Trebuchet MS"/>
              <a:cs typeface="Trebuchet MS"/>
            </a:endParaRPr>
          </a:p>
          <a:p>
            <a:pPr marL="355600" marR="321945" indent="-343535">
              <a:lnSpc>
                <a:spcPct val="125000"/>
              </a:lnSpc>
              <a:spcBef>
                <a:spcPts val="770"/>
              </a:spcBef>
              <a:buClr>
                <a:srgbClr val="808080"/>
              </a:buClr>
              <a:buChar char="•"/>
              <a:tabLst>
                <a:tab pos="356235" algn="l"/>
              </a:tabLst>
            </a:pPr>
            <a:r>
              <a:rPr sz="3200" spc="-5" dirty="0">
                <a:solidFill>
                  <a:srgbClr val="284B6A"/>
                </a:solidFill>
                <a:latin typeface="Trebuchet MS"/>
                <a:cs typeface="Trebuchet MS"/>
              </a:rPr>
              <a:t>In</a:t>
            </a:r>
            <a:r>
              <a:rPr sz="3200" spc="-10" dirty="0">
                <a:solidFill>
                  <a:srgbClr val="284B6A"/>
                </a:solidFill>
                <a:latin typeface="Trebuchet MS"/>
                <a:cs typeface="Trebuchet MS"/>
              </a:rPr>
              <a:t> </a:t>
            </a:r>
            <a:r>
              <a:rPr sz="3200" spc="-5" dirty="0">
                <a:solidFill>
                  <a:srgbClr val="284B6A"/>
                </a:solidFill>
                <a:latin typeface="Trebuchet MS"/>
                <a:cs typeface="Trebuchet MS"/>
              </a:rPr>
              <a:t>1994</a:t>
            </a:r>
            <a:r>
              <a:rPr sz="3200" spc="-20" dirty="0">
                <a:solidFill>
                  <a:srgbClr val="284B6A"/>
                </a:solidFill>
                <a:latin typeface="Trebuchet MS"/>
                <a:cs typeface="Trebuchet MS"/>
              </a:rPr>
              <a:t> </a:t>
            </a:r>
            <a:r>
              <a:rPr sz="3200" spc="-5" dirty="0">
                <a:solidFill>
                  <a:srgbClr val="284B6A"/>
                </a:solidFill>
                <a:latin typeface="Trebuchet MS"/>
                <a:cs typeface="Trebuchet MS"/>
              </a:rPr>
              <a:t>the</a:t>
            </a:r>
            <a:r>
              <a:rPr sz="3200" spc="5" dirty="0">
                <a:solidFill>
                  <a:srgbClr val="284B6A"/>
                </a:solidFill>
                <a:latin typeface="Trebuchet MS"/>
                <a:cs typeface="Trebuchet MS"/>
              </a:rPr>
              <a:t> </a:t>
            </a:r>
            <a:r>
              <a:rPr sz="3200" dirty="0">
                <a:solidFill>
                  <a:srgbClr val="284B6A"/>
                </a:solidFill>
                <a:latin typeface="Trebuchet MS"/>
                <a:cs typeface="Trebuchet MS"/>
              </a:rPr>
              <a:t>World</a:t>
            </a:r>
            <a:r>
              <a:rPr sz="3200" spc="-5" dirty="0">
                <a:solidFill>
                  <a:srgbClr val="284B6A"/>
                </a:solidFill>
                <a:latin typeface="Trebuchet MS"/>
                <a:cs typeface="Trebuchet MS"/>
              </a:rPr>
              <a:t> Wide</a:t>
            </a:r>
            <a:r>
              <a:rPr sz="3200" dirty="0">
                <a:solidFill>
                  <a:srgbClr val="284B6A"/>
                </a:solidFill>
                <a:latin typeface="Trebuchet MS"/>
                <a:cs typeface="Trebuchet MS"/>
              </a:rPr>
              <a:t> </a:t>
            </a:r>
            <a:r>
              <a:rPr sz="3200" spc="-5" dirty="0">
                <a:solidFill>
                  <a:srgbClr val="284B6A"/>
                </a:solidFill>
                <a:latin typeface="Trebuchet MS"/>
                <a:cs typeface="Trebuchet MS"/>
              </a:rPr>
              <a:t>Web</a:t>
            </a:r>
            <a:r>
              <a:rPr sz="3200" dirty="0">
                <a:solidFill>
                  <a:srgbClr val="284B6A"/>
                </a:solidFill>
                <a:latin typeface="Trebuchet MS"/>
                <a:cs typeface="Trebuchet MS"/>
              </a:rPr>
              <a:t> grew</a:t>
            </a:r>
            <a:r>
              <a:rPr sz="3200" spc="5" dirty="0">
                <a:solidFill>
                  <a:srgbClr val="284B6A"/>
                </a:solidFill>
                <a:latin typeface="Trebuchet MS"/>
                <a:cs typeface="Trebuchet MS"/>
              </a:rPr>
              <a:t> </a:t>
            </a:r>
            <a:r>
              <a:rPr sz="3200" spc="-5" dirty="0">
                <a:solidFill>
                  <a:srgbClr val="284B6A"/>
                </a:solidFill>
                <a:latin typeface="Trebuchet MS"/>
                <a:cs typeface="Trebuchet MS"/>
              </a:rPr>
              <a:t>by </a:t>
            </a:r>
            <a:r>
              <a:rPr sz="3200" spc="-10" dirty="0">
                <a:solidFill>
                  <a:srgbClr val="284B6A"/>
                </a:solidFill>
                <a:latin typeface="Trebuchet MS"/>
                <a:cs typeface="Trebuchet MS"/>
              </a:rPr>
              <a:t>an </a:t>
            </a:r>
            <a:r>
              <a:rPr sz="3200" spc="-950" dirty="0">
                <a:solidFill>
                  <a:srgbClr val="284B6A"/>
                </a:solidFill>
                <a:latin typeface="Trebuchet MS"/>
                <a:cs typeface="Trebuchet MS"/>
              </a:rPr>
              <a:t> </a:t>
            </a:r>
            <a:r>
              <a:rPr sz="3200" spc="-5" dirty="0">
                <a:solidFill>
                  <a:srgbClr val="284B6A"/>
                </a:solidFill>
                <a:latin typeface="Trebuchet MS"/>
                <a:cs typeface="Trebuchet MS"/>
              </a:rPr>
              <a:t>astounding</a:t>
            </a:r>
            <a:r>
              <a:rPr sz="3200" dirty="0">
                <a:solidFill>
                  <a:srgbClr val="284B6A"/>
                </a:solidFill>
                <a:latin typeface="Trebuchet MS"/>
                <a:cs typeface="Trebuchet MS"/>
              </a:rPr>
              <a:t> </a:t>
            </a:r>
            <a:r>
              <a:rPr sz="3200" spc="-5" dirty="0">
                <a:solidFill>
                  <a:srgbClr val="284B6A"/>
                </a:solidFill>
                <a:latin typeface="Trebuchet MS"/>
                <a:cs typeface="Trebuchet MS"/>
              </a:rPr>
              <a:t>2300</a:t>
            </a:r>
            <a:r>
              <a:rPr sz="3200" spc="-25" dirty="0">
                <a:solidFill>
                  <a:srgbClr val="284B6A"/>
                </a:solidFill>
                <a:latin typeface="Trebuchet MS"/>
                <a:cs typeface="Trebuchet MS"/>
              </a:rPr>
              <a:t> </a:t>
            </a:r>
            <a:r>
              <a:rPr sz="3200" dirty="0">
                <a:solidFill>
                  <a:srgbClr val="284B6A"/>
                </a:solidFill>
                <a:latin typeface="Trebuchet MS"/>
                <a:cs typeface="Trebuchet MS"/>
              </a:rPr>
              <a:t>percent!</a:t>
            </a:r>
            <a:endParaRPr sz="3200">
              <a:latin typeface="Trebuchet MS"/>
              <a:cs typeface="Trebuchet MS"/>
            </a:endParaRPr>
          </a:p>
          <a:p>
            <a:pPr marL="355600" marR="5080" indent="-343535">
              <a:lnSpc>
                <a:spcPct val="125000"/>
              </a:lnSpc>
              <a:spcBef>
                <a:spcPts val="770"/>
              </a:spcBef>
              <a:buClr>
                <a:srgbClr val="808080"/>
              </a:buClr>
              <a:buChar char="•"/>
              <a:tabLst>
                <a:tab pos="356235" algn="l"/>
              </a:tabLst>
            </a:pPr>
            <a:r>
              <a:rPr sz="3200" dirty="0">
                <a:solidFill>
                  <a:srgbClr val="284B6A"/>
                </a:solidFill>
                <a:latin typeface="Trebuchet MS"/>
                <a:cs typeface="Trebuchet MS"/>
              </a:rPr>
              <a:t>Amazon</a:t>
            </a:r>
            <a:r>
              <a:rPr sz="3200" spc="-5" dirty="0">
                <a:solidFill>
                  <a:srgbClr val="284B6A"/>
                </a:solidFill>
                <a:latin typeface="Trebuchet MS"/>
                <a:cs typeface="Trebuchet MS"/>
              </a:rPr>
              <a:t> </a:t>
            </a:r>
            <a:r>
              <a:rPr sz="3200" dirty="0">
                <a:solidFill>
                  <a:srgbClr val="284B6A"/>
                </a:solidFill>
                <a:latin typeface="Trebuchet MS"/>
                <a:cs typeface="Trebuchet MS"/>
              </a:rPr>
              <a:t>saw</a:t>
            </a:r>
            <a:r>
              <a:rPr sz="3200" spc="5" dirty="0">
                <a:solidFill>
                  <a:srgbClr val="284B6A"/>
                </a:solidFill>
                <a:latin typeface="Trebuchet MS"/>
                <a:cs typeface="Trebuchet MS"/>
              </a:rPr>
              <a:t> </a:t>
            </a:r>
            <a:r>
              <a:rPr sz="3200" spc="-5" dirty="0">
                <a:solidFill>
                  <a:srgbClr val="284B6A"/>
                </a:solidFill>
                <a:latin typeface="Trebuchet MS"/>
                <a:cs typeface="Trebuchet MS"/>
              </a:rPr>
              <a:t>that</a:t>
            </a:r>
            <a:r>
              <a:rPr sz="3200" spc="5" dirty="0">
                <a:solidFill>
                  <a:srgbClr val="284B6A"/>
                </a:solidFill>
                <a:latin typeface="Trebuchet MS"/>
                <a:cs typeface="Trebuchet MS"/>
              </a:rPr>
              <a:t> </a:t>
            </a:r>
            <a:r>
              <a:rPr sz="3200" dirty="0">
                <a:solidFill>
                  <a:srgbClr val="284B6A"/>
                </a:solidFill>
                <a:latin typeface="Trebuchet MS"/>
                <a:cs typeface="Trebuchet MS"/>
              </a:rPr>
              <a:t>online shopping</a:t>
            </a:r>
            <a:r>
              <a:rPr sz="3200" spc="-5" dirty="0">
                <a:solidFill>
                  <a:srgbClr val="284B6A"/>
                </a:solidFill>
                <a:latin typeface="Trebuchet MS"/>
                <a:cs typeface="Trebuchet MS"/>
              </a:rPr>
              <a:t> was</a:t>
            </a:r>
            <a:r>
              <a:rPr sz="3200" dirty="0">
                <a:solidFill>
                  <a:srgbClr val="284B6A"/>
                </a:solidFill>
                <a:latin typeface="Trebuchet MS"/>
                <a:cs typeface="Trebuchet MS"/>
              </a:rPr>
              <a:t> </a:t>
            </a:r>
            <a:r>
              <a:rPr sz="3200" spc="-5" dirty="0">
                <a:solidFill>
                  <a:srgbClr val="284B6A"/>
                </a:solidFill>
                <a:latin typeface="Trebuchet MS"/>
                <a:cs typeface="Trebuchet MS"/>
              </a:rPr>
              <a:t>the </a:t>
            </a:r>
            <a:r>
              <a:rPr sz="3200" spc="-950" dirty="0">
                <a:solidFill>
                  <a:srgbClr val="284B6A"/>
                </a:solidFill>
                <a:latin typeface="Trebuchet MS"/>
                <a:cs typeface="Trebuchet MS"/>
              </a:rPr>
              <a:t> </a:t>
            </a:r>
            <a:r>
              <a:rPr sz="3200" spc="-5" dirty="0">
                <a:solidFill>
                  <a:srgbClr val="284B6A"/>
                </a:solidFill>
                <a:latin typeface="Trebuchet MS"/>
                <a:cs typeface="Trebuchet MS"/>
              </a:rPr>
              <a:t>wave</a:t>
            </a:r>
            <a:r>
              <a:rPr sz="3200" dirty="0">
                <a:solidFill>
                  <a:srgbClr val="284B6A"/>
                </a:solidFill>
                <a:latin typeface="Trebuchet MS"/>
                <a:cs typeface="Trebuchet MS"/>
              </a:rPr>
              <a:t> of</a:t>
            </a:r>
            <a:r>
              <a:rPr sz="3200" spc="-10" dirty="0">
                <a:solidFill>
                  <a:srgbClr val="284B6A"/>
                </a:solidFill>
                <a:latin typeface="Trebuchet MS"/>
                <a:cs typeface="Trebuchet MS"/>
              </a:rPr>
              <a:t> </a:t>
            </a:r>
            <a:r>
              <a:rPr sz="3200" spc="-5" dirty="0">
                <a:solidFill>
                  <a:srgbClr val="284B6A"/>
                </a:solidFill>
                <a:latin typeface="Trebuchet MS"/>
                <a:cs typeface="Trebuchet MS"/>
              </a:rPr>
              <a:t>the</a:t>
            </a:r>
            <a:r>
              <a:rPr sz="3200" spc="5" dirty="0">
                <a:solidFill>
                  <a:srgbClr val="284B6A"/>
                </a:solidFill>
                <a:latin typeface="Trebuchet MS"/>
                <a:cs typeface="Trebuchet MS"/>
              </a:rPr>
              <a:t> </a:t>
            </a:r>
            <a:r>
              <a:rPr sz="3200" dirty="0">
                <a:solidFill>
                  <a:srgbClr val="284B6A"/>
                </a:solidFill>
                <a:latin typeface="Trebuchet MS"/>
                <a:cs typeface="Trebuchet MS"/>
              </a:rPr>
              <a:t>future.</a:t>
            </a:r>
            <a:endParaRPr sz="3200">
              <a:latin typeface="Trebuchet MS"/>
              <a:cs typeface="Trebuchet MS"/>
            </a:endParaRPr>
          </a:p>
          <a:p>
            <a:pPr marL="355600" indent="-343535">
              <a:lnSpc>
                <a:spcPct val="100000"/>
              </a:lnSpc>
              <a:spcBef>
                <a:spcPts val="1730"/>
              </a:spcBef>
              <a:buClr>
                <a:srgbClr val="808080"/>
              </a:buClr>
              <a:buChar char="•"/>
              <a:tabLst>
                <a:tab pos="356235" algn="l"/>
              </a:tabLst>
            </a:pPr>
            <a:r>
              <a:rPr sz="3200" dirty="0">
                <a:solidFill>
                  <a:srgbClr val="284B6A"/>
                </a:solidFill>
                <a:latin typeface="Trebuchet MS"/>
                <a:cs typeface="Trebuchet MS"/>
              </a:rPr>
              <a:t>The</a:t>
            </a:r>
            <a:r>
              <a:rPr sz="3200" spc="-15" dirty="0">
                <a:solidFill>
                  <a:srgbClr val="284B6A"/>
                </a:solidFill>
                <a:latin typeface="Trebuchet MS"/>
                <a:cs typeface="Trebuchet MS"/>
              </a:rPr>
              <a:t> </a:t>
            </a:r>
            <a:r>
              <a:rPr sz="3200" dirty="0">
                <a:solidFill>
                  <a:srgbClr val="284B6A"/>
                </a:solidFill>
                <a:latin typeface="Trebuchet MS"/>
                <a:cs typeface="Trebuchet MS"/>
              </a:rPr>
              <a:t>rest</a:t>
            </a:r>
            <a:r>
              <a:rPr sz="3200" spc="-10" dirty="0">
                <a:solidFill>
                  <a:srgbClr val="284B6A"/>
                </a:solidFill>
                <a:latin typeface="Trebuchet MS"/>
                <a:cs typeface="Trebuchet MS"/>
              </a:rPr>
              <a:t> </a:t>
            </a:r>
            <a:r>
              <a:rPr sz="3200" spc="-5" dirty="0">
                <a:solidFill>
                  <a:srgbClr val="284B6A"/>
                </a:solidFill>
                <a:latin typeface="Trebuchet MS"/>
                <a:cs typeface="Trebuchet MS"/>
              </a:rPr>
              <a:t>is</a:t>
            </a:r>
            <a:r>
              <a:rPr sz="3200" spc="-10" dirty="0">
                <a:solidFill>
                  <a:srgbClr val="284B6A"/>
                </a:solidFill>
                <a:latin typeface="Trebuchet MS"/>
                <a:cs typeface="Trebuchet MS"/>
              </a:rPr>
              <a:t> </a:t>
            </a:r>
            <a:r>
              <a:rPr sz="3200" spc="-5" dirty="0">
                <a:solidFill>
                  <a:srgbClr val="284B6A"/>
                </a:solidFill>
                <a:latin typeface="Trebuchet MS"/>
                <a:cs typeface="Trebuchet MS"/>
              </a:rPr>
              <a:t>history…</a:t>
            </a:r>
            <a:endParaRPr sz="3200">
              <a:latin typeface="Trebuchet MS"/>
              <a:cs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78509"/>
            <a:ext cx="3406140" cy="696595"/>
          </a:xfrm>
          <a:prstGeom prst="rect">
            <a:avLst/>
          </a:prstGeom>
        </p:spPr>
        <p:txBody>
          <a:bodyPr vert="horz" wrap="square" lIns="0" tIns="13335" rIns="0" bIns="0" rtlCol="0">
            <a:spAutoFit/>
          </a:bodyPr>
          <a:lstStyle/>
          <a:p>
            <a:pPr marL="12700">
              <a:lnSpc>
                <a:spcPct val="100000"/>
              </a:lnSpc>
              <a:spcBef>
                <a:spcPts val="105"/>
              </a:spcBef>
            </a:pPr>
            <a:r>
              <a:rPr dirty="0"/>
              <a:t>Browser</a:t>
            </a:r>
            <a:r>
              <a:rPr spc="-105" dirty="0"/>
              <a:t> </a:t>
            </a:r>
            <a:r>
              <a:rPr dirty="0"/>
              <a:t>Wars</a:t>
            </a:r>
          </a:p>
        </p:txBody>
      </p:sp>
      <p:sp>
        <p:nvSpPr>
          <p:cNvPr id="3" name="object 3"/>
          <p:cNvSpPr txBox="1"/>
          <p:nvPr/>
        </p:nvSpPr>
        <p:spPr>
          <a:xfrm>
            <a:off x="535940" y="1770100"/>
            <a:ext cx="7676515" cy="4074160"/>
          </a:xfrm>
          <a:prstGeom prst="rect">
            <a:avLst/>
          </a:prstGeom>
        </p:spPr>
        <p:txBody>
          <a:bodyPr vert="horz" wrap="square" lIns="0" tIns="231775" rIns="0" bIns="0" rtlCol="0">
            <a:spAutoFit/>
          </a:bodyPr>
          <a:lstStyle/>
          <a:p>
            <a:pPr marL="355600" indent="-343535">
              <a:lnSpc>
                <a:spcPct val="100000"/>
              </a:lnSpc>
              <a:spcBef>
                <a:spcPts val="1825"/>
              </a:spcBef>
              <a:buClr>
                <a:srgbClr val="808080"/>
              </a:buClr>
              <a:buChar char="•"/>
              <a:tabLst>
                <a:tab pos="356235" algn="l"/>
              </a:tabLst>
            </a:pPr>
            <a:r>
              <a:rPr sz="3200" spc="-5" dirty="0">
                <a:solidFill>
                  <a:srgbClr val="284B6A"/>
                </a:solidFill>
                <a:latin typeface="Trebuchet MS"/>
                <a:cs typeface="Trebuchet MS"/>
              </a:rPr>
              <a:t>Netscape</a:t>
            </a:r>
            <a:r>
              <a:rPr sz="3200" spc="5" dirty="0">
                <a:solidFill>
                  <a:srgbClr val="284B6A"/>
                </a:solidFill>
                <a:latin typeface="Trebuchet MS"/>
                <a:cs typeface="Trebuchet MS"/>
              </a:rPr>
              <a:t> </a:t>
            </a:r>
            <a:r>
              <a:rPr sz="3200" spc="-5" dirty="0">
                <a:solidFill>
                  <a:srgbClr val="284B6A"/>
                </a:solidFill>
                <a:latin typeface="Trebuchet MS"/>
                <a:cs typeface="Trebuchet MS"/>
              </a:rPr>
              <a:t>was </a:t>
            </a:r>
            <a:r>
              <a:rPr sz="3200" dirty="0">
                <a:solidFill>
                  <a:srgbClr val="284B6A"/>
                </a:solidFill>
                <a:latin typeface="Trebuchet MS"/>
                <a:cs typeface="Trebuchet MS"/>
              </a:rPr>
              <a:t>the</a:t>
            </a:r>
            <a:r>
              <a:rPr sz="3200" spc="-10" dirty="0">
                <a:solidFill>
                  <a:srgbClr val="284B6A"/>
                </a:solidFill>
                <a:latin typeface="Trebuchet MS"/>
                <a:cs typeface="Trebuchet MS"/>
              </a:rPr>
              <a:t> </a:t>
            </a:r>
            <a:r>
              <a:rPr sz="3200" dirty="0">
                <a:solidFill>
                  <a:srgbClr val="284B6A"/>
                </a:solidFill>
                <a:latin typeface="Trebuchet MS"/>
                <a:cs typeface="Trebuchet MS"/>
              </a:rPr>
              <a:t>standard</a:t>
            </a:r>
            <a:r>
              <a:rPr sz="3200" spc="25" dirty="0">
                <a:solidFill>
                  <a:srgbClr val="284B6A"/>
                </a:solidFill>
                <a:latin typeface="Trebuchet MS"/>
                <a:cs typeface="Trebuchet MS"/>
              </a:rPr>
              <a:t> </a:t>
            </a:r>
            <a:r>
              <a:rPr sz="3200" spc="-5" dirty="0">
                <a:solidFill>
                  <a:srgbClr val="284B6A"/>
                </a:solidFill>
                <a:latin typeface="Trebuchet MS"/>
                <a:cs typeface="Trebuchet MS"/>
              </a:rPr>
              <a:t>until</a:t>
            </a:r>
            <a:r>
              <a:rPr sz="3200" dirty="0">
                <a:solidFill>
                  <a:srgbClr val="284B6A"/>
                </a:solidFill>
                <a:latin typeface="Trebuchet MS"/>
                <a:cs typeface="Trebuchet MS"/>
              </a:rPr>
              <a:t> </a:t>
            </a:r>
            <a:r>
              <a:rPr sz="3200" spc="-5" dirty="0">
                <a:solidFill>
                  <a:srgbClr val="284B6A"/>
                </a:solidFill>
                <a:latin typeface="Trebuchet MS"/>
                <a:cs typeface="Trebuchet MS"/>
              </a:rPr>
              <a:t>1998</a:t>
            </a:r>
            <a:endParaRPr sz="3200">
              <a:latin typeface="Trebuchet MS"/>
              <a:cs typeface="Trebuchet MS"/>
            </a:endParaRPr>
          </a:p>
          <a:p>
            <a:pPr marL="355600" indent="-343535">
              <a:lnSpc>
                <a:spcPct val="100000"/>
              </a:lnSpc>
              <a:spcBef>
                <a:spcPts val="1730"/>
              </a:spcBef>
              <a:buClr>
                <a:srgbClr val="808080"/>
              </a:buClr>
              <a:buChar char="•"/>
              <a:tabLst>
                <a:tab pos="356235" algn="l"/>
              </a:tabLst>
            </a:pPr>
            <a:r>
              <a:rPr sz="3200" spc="-5" dirty="0">
                <a:solidFill>
                  <a:srgbClr val="284B6A"/>
                </a:solidFill>
                <a:latin typeface="Trebuchet MS"/>
                <a:cs typeface="Trebuchet MS"/>
              </a:rPr>
              <a:t>It</a:t>
            </a:r>
            <a:r>
              <a:rPr sz="3200" spc="-10" dirty="0">
                <a:solidFill>
                  <a:srgbClr val="284B6A"/>
                </a:solidFill>
                <a:latin typeface="Trebuchet MS"/>
                <a:cs typeface="Trebuchet MS"/>
              </a:rPr>
              <a:t> </a:t>
            </a:r>
            <a:r>
              <a:rPr sz="3200" dirty="0">
                <a:solidFill>
                  <a:srgbClr val="284B6A"/>
                </a:solidFill>
                <a:latin typeface="Trebuchet MS"/>
                <a:cs typeface="Trebuchet MS"/>
              </a:rPr>
              <a:t>folded</a:t>
            </a:r>
            <a:r>
              <a:rPr sz="3200" spc="-5" dirty="0">
                <a:solidFill>
                  <a:srgbClr val="284B6A"/>
                </a:solidFill>
                <a:latin typeface="Trebuchet MS"/>
                <a:cs typeface="Trebuchet MS"/>
              </a:rPr>
              <a:t> and</a:t>
            </a:r>
            <a:r>
              <a:rPr sz="3200" spc="5" dirty="0">
                <a:solidFill>
                  <a:srgbClr val="284B6A"/>
                </a:solidFill>
                <a:latin typeface="Trebuchet MS"/>
                <a:cs typeface="Trebuchet MS"/>
              </a:rPr>
              <a:t> </a:t>
            </a:r>
            <a:r>
              <a:rPr sz="3200" spc="-5" dirty="0">
                <a:solidFill>
                  <a:srgbClr val="284B6A"/>
                </a:solidFill>
                <a:latin typeface="Trebuchet MS"/>
                <a:cs typeface="Trebuchet MS"/>
              </a:rPr>
              <a:t>was</a:t>
            </a:r>
            <a:r>
              <a:rPr sz="3200" spc="-10" dirty="0">
                <a:solidFill>
                  <a:srgbClr val="284B6A"/>
                </a:solidFill>
                <a:latin typeface="Trebuchet MS"/>
                <a:cs typeface="Trebuchet MS"/>
              </a:rPr>
              <a:t> </a:t>
            </a:r>
            <a:r>
              <a:rPr sz="3200" dirty="0">
                <a:solidFill>
                  <a:srgbClr val="284B6A"/>
                </a:solidFill>
                <a:latin typeface="Trebuchet MS"/>
                <a:cs typeface="Trebuchet MS"/>
              </a:rPr>
              <a:t>taken over</a:t>
            </a:r>
            <a:r>
              <a:rPr sz="3200" spc="-15" dirty="0">
                <a:solidFill>
                  <a:srgbClr val="284B6A"/>
                </a:solidFill>
                <a:latin typeface="Trebuchet MS"/>
                <a:cs typeface="Trebuchet MS"/>
              </a:rPr>
              <a:t> </a:t>
            </a:r>
            <a:r>
              <a:rPr sz="3200" spc="-5" dirty="0">
                <a:solidFill>
                  <a:srgbClr val="284B6A"/>
                </a:solidFill>
                <a:latin typeface="Trebuchet MS"/>
                <a:cs typeface="Trebuchet MS"/>
              </a:rPr>
              <a:t>by</a:t>
            </a:r>
            <a:r>
              <a:rPr sz="3200" spc="-10" dirty="0">
                <a:solidFill>
                  <a:srgbClr val="284B6A"/>
                </a:solidFill>
                <a:latin typeface="Trebuchet MS"/>
                <a:cs typeface="Trebuchet MS"/>
              </a:rPr>
              <a:t> </a:t>
            </a:r>
            <a:r>
              <a:rPr sz="3200" dirty="0">
                <a:solidFill>
                  <a:srgbClr val="284B6A"/>
                </a:solidFill>
                <a:latin typeface="Trebuchet MS"/>
                <a:cs typeface="Trebuchet MS"/>
              </a:rPr>
              <a:t>AOL</a:t>
            </a:r>
            <a:endParaRPr sz="3200">
              <a:latin typeface="Trebuchet MS"/>
              <a:cs typeface="Trebuchet MS"/>
            </a:endParaRPr>
          </a:p>
          <a:p>
            <a:pPr marL="355600" marR="5080" indent="-343535">
              <a:lnSpc>
                <a:spcPct val="125000"/>
              </a:lnSpc>
              <a:spcBef>
                <a:spcPts val="770"/>
              </a:spcBef>
              <a:buClr>
                <a:srgbClr val="808080"/>
              </a:buClr>
              <a:buChar char="•"/>
              <a:tabLst>
                <a:tab pos="356235" algn="l"/>
              </a:tabLst>
            </a:pPr>
            <a:r>
              <a:rPr sz="3200" spc="-5" dirty="0">
                <a:solidFill>
                  <a:srgbClr val="284B6A"/>
                </a:solidFill>
                <a:latin typeface="Trebuchet MS"/>
                <a:cs typeface="Trebuchet MS"/>
              </a:rPr>
              <a:t>Microsoft</a:t>
            </a:r>
            <a:r>
              <a:rPr sz="3200" dirty="0">
                <a:solidFill>
                  <a:srgbClr val="284B6A"/>
                </a:solidFill>
                <a:latin typeface="Trebuchet MS"/>
                <a:cs typeface="Trebuchet MS"/>
              </a:rPr>
              <a:t> </a:t>
            </a:r>
            <a:r>
              <a:rPr sz="3200" spc="-5" dirty="0">
                <a:solidFill>
                  <a:srgbClr val="284B6A"/>
                </a:solidFill>
                <a:latin typeface="Trebuchet MS"/>
                <a:cs typeface="Trebuchet MS"/>
              </a:rPr>
              <a:t>Internet</a:t>
            </a:r>
            <a:r>
              <a:rPr sz="3200" dirty="0">
                <a:solidFill>
                  <a:srgbClr val="284B6A"/>
                </a:solidFill>
                <a:latin typeface="Trebuchet MS"/>
                <a:cs typeface="Trebuchet MS"/>
              </a:rPr>
              <a:t> Explorer snagged</a:t>
            </a:r>
            <a:r>
              <a:rPr sz="3200" spc="15" dirty="0">
                <a:solidFill>
                  <a:srgbClr val="284B6A"/>
                </a:solidFill>
                <a:latin typeface="Trebuchet MS"/>
                <a:cs typeface="Trebuchet MS"/>
              </a:rPr>
              <a:t> </a:t>
            </a:r>
            <a:r>
              <a:rPr sz="3200" spc="-5" dirty="0">
                <a:solidFill>
                  <a:srgbClr val="284B6A"/>
                </a:solidFill>
                <a:latin typeface="Trebuchet MS"/>
                <a:cs typeface="Trebuchet MS"/>
              </a:rPr>
              <a:t>96% </a:t>
            </a:r>
            <a:r>
              <a:rPr sz="3200" spc="-950" dirty="0">
                <a:solidFill>
                  <a:srgbClr val="284B6A"/>
                </a:solidFill>
                <a:latin typeface="Trebuchet MS"/>
                <a:cs typeface="Trebuchet MS"/>
              </a:rPr>
              <a:t> </a:t>
            </a:r>
            <a:r>
              <a:rPr sz="3200" dirty="0">
                <a:solidFill>
                  <a:srgbClr val="284B6A"/>
                </a:solidFill>
                <a:latin typeface="Trebuchet MS"/>
                <a:cs typeface="Trebuchet MS"/>
              </a:rPr>
              <a:t>of</a:t>
            </a:r>
            <a:r>
              <a:rPr sz="3200" spc="-5" dirty="0">
                <a:solidFill>
                  <a:srgbClr val="284B6A"/>
                </a:solidFill>
                <a:latin typeface="Trebuchet MS"/>
                <a:cs typeface="Trebuchet MS"/>
              </a:rPr>
              <a:t> the browser</a:t>
            </a:r>
            <a:r>
              <a:rPr sz="3200" dirty="0">
                <a:solidFill>
                  <a:srgbClr val="284B6A"/>
                </a:solidFill>
                <a:latin typeface="Trebuchet MS"/>
                <a:cs typeface="Trebuchet MS"/>
              </a:rPr>
              <a:t> </a:t>
            </a:r>
            <a:r>
              <a:rPr sz="3200" spc="-5" dirty="0">
                <a:solidFill>
                  <a:srgbClr val="284B6A"/>
                </a:solidFill>
                <a:latin typeface="Trebuchet MS"/>
                <a:cs typeface="Trebuchet MS"/>
              </a:rPr>
              <a:t>market</a:t>
            </a:r>
            <a:endParaRPr sz="3200">
              <a:latin typeface="Trebuchet MS"/>
              <a:cs typeface="Trebuchet MS"/>
            </a:endParaRPr>
          </a:p>
          <a:p>
            <a:pPr marL="355600" marR="78105" indent="-343535">
              <a:lnSpc>
                <a:spcPct val="125000"/>
              </a:lnSpc>
              <a:spcBef>
                <a:spcPts val="770"/>
              </a:spcBef>
              <a:buClr>
                <a:srgbClr val="808080"/>
              </a:buClr>
              <a:buChar char="•"/>
              <a:tabLst>
                <a:tab pos="356235" algn="l"/>
              </a:tabLst>
            </a:pPr>
            <a:r>
              <a:rPr sz="3200" spc="-5" dirty="0">
                <a:solidFill>
                  <a:srgbClr val="284B6A"/>
                </a:solidFill>
                <a:latin typeface="Trebuchet MS"/>
                <a:cs typeface="Trebuchet MS"/>
              </a:rPr>
              <a:t>IE has </a:t>
            </a:r>
            <a:r>
              <a:rPr sz="3200" dirty="0">
                <a:solidFill>
                  <a:srgbClr val="284B6A"/>
                </a:solidFill>
                <a:latin typeface="Trebuchet MS"/>
                <a:cs typeface="Trebuchet MS"/>
              </a:rPr>
              <a:t>only recently been </a:t>
            </a:r>
            <a:r>
              <a:rPr sz="3200" spc="-5" dirty="0">
                <a:solidFill>
                  <a:srgbClr val="284B6A"/>
                </a:solidFill>
                <a:latin typeface="Trebuchet MS"/>
                <a:cs typeface="Trebuchet MS"/>
              </a:rPr>
              <a:t>challenged by </a:t>
            </a:r>
            <a:r>
              <a:rPr sz="3200" spc="-950" dirty="0">
                <a:solidFill>
                  <a:srgbClr val="284B6A"/>
                </a:solidFill>
                <a:latin typeface="Trebuchet MS"/>
                <a:cs typeface="Trebuchet MS"/>
              </a:rPr>
              <a:t> </a:t>
            </a:r>
            <a:r>
              <a:rPr sz="3200" spc="-5" dirty="0">
                <a:solidFill>
                  <a:srgbClr val="284B6A"/>
                </a:solidFill>
                <a:latin typeface="Trebuchet MS"/>
                <a:cs typeface="Trebuchet MS"/>
              </a:rPr>
              <a:t>the</a:t>
            </a:r>
            <a:r>
              <a:rPr sz="3200" dirty="0">
                <a:solidFill>
                  <a:srgbClr val="284B6A"/>
                </a:solidFill>
                <a:latin typeface="Trebuchet MS"/>
                <a:cs typeface="Trebuchet MS"/>
              </a:rPr>
              <a:t> excellent</a:t>
            </a:r>
            <a:r>
              <a:rPr sz="3200" spc="-5" dirty="0">
                <a:solidFill>
                  <a:srgbClr val="284B6A"/>
                </a:solidFill>
                <a:latin typeface="Trebuchet MS"/>
                <a:cs typeface="Trebuchet MS"/>
              </a:rPr>
              <a:t> Mozilla</a:t>
            </a:r>
            <a:r>
              <a:rPr sz="3200" spc="-10" dirty="0">
                <a:solidFill>
                  <a:srgbClr val="284B6A"/>
                </a:solidFill>
                <a:latin typeface="Trebuchet MS"/>
                <a:cs typeface="Trebuchet MS"/>
              </a:rPr>
              <a:t> </a:t>
            </a:r>
            <a:r>
              <a:rPr sz="3200" spc="-5" dirty="0">
                <a:solidFill>
                  <a:srgbClr val="284B6A"/>
                </a:solidFill>
                <a:latin typeface="Trebuchet MS"/>
                <a:cs typeface="Trebuchet MS"/>
              </a:rPr>
              <a:t>browser</a:t>
            </a:r>
            <a:endParaRPr sz="3200">
              <a:latin typeface="Trebuchet MS"/>
              <a:cs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8076" y="374904"/>
            <a:ext cx="3100070" cy="821690"/>
            <a:chOff x="608076" y="374904"/>
            <a:chExt cx="3100070" cy="821690"/>
          </a:xfrm>
        </p:grpSpPr>
        <p:pic>
          <p:nvPicPr>
            <p:cNvPr id="3" name="object 3"/>
            <p:cNvPicPr/>
            <p:nvPr/>
          </p:nvPicPr>
          <p:blipFill>
            <a:blip r:embed="rId2" cstate="print"/>
            <a:stretch>
              <a:fillRect/>
            </a:stretch>
          </p:blipFill>
          <p:spPr>
            <a:xfrm>
              <a:off x="608076" y="777240"/>
              <a:ext cx="3099816" cy="419100"/>
            </a:xfrm>
            <a:prstGeom prst="rect">
              <a:avLst/>
            </a:prstGeom>
          </p:spPr>
        </p:pic>
        <p:pic>
          <p:nvPicPr>
            <p:cNvPr id="4" name="object 4"/>
            <p:cNvPicPr/>
            <p:nvPr/>
          </p:nvPicPr>
          <p:blipFill>
            <a:blip r:embed="rId3" cstate="print"/>
            <a:stretch>
              <a:fillRect/>
            </a:stretch>
          </p:blipFill>
          <p:spPr>
            <a:xfrm>
              <a:off x="611124" y="374904"/>
              <a:ext cx="3092195" cy="460248"/>
            </a:xfrm>
            <a:prstGeom prst="rect">
              <a:avLst/>
            </a:prstGeom>
          </p:spPr>
        </p:pic>
        <p:pic>
          <p:nvPicPr>
            <p:cNvPr id="5" name="object 5"/>
            <p:cNvPicPr/>
            <p:nvPr/>
          </p:nvPicPr>
          <p:blipFill>
            <a:blip r:embed="rId4" cstate="print"/>
            <a:stretch>
              <a:fillRect/>
            </a:stretch>
          </p:blipFill>
          <p:spPr>
            <a:xfrm>
              <a:off x="629945" y="398145"/>
              <a:ext cx="3031210" cy="398907"/>
            </a:xfrm>
            <a:prstGeom prst="rect">
              <a:avLst/>
            </a:prstGeom>
          </p:spPr>
        </p:pic>
      </p:grpSp>
      <p:grpSp>
        <p:nvGrpSpPr>
          <p:cNvPr id="6" name="object 6"/>
          <p:cNvGrpSpPr/>
          <p:nvPr/>
        </p:nvGrpSpPr>
        <p:grpSpPr>
          <a:xfrm>
            <a:off x="3826764" y="490727"/>
            <a:ext cx="173990" cy="589915"/>
            <a:chOff x="3826764" y="490727"/>
            <a:chExt cx="173990" cy="589915"/>
          </a:xfrm>
        </p:grpSpPr>
        <p:pic>
          <p:nvPicPr>
            <p:cNvPr id="7" name="object 7"/>
            <p:cNvPicPr/>
            <p:nvPr/>
          </p:nvPicPr>
          <p:blipFill>
            <a:blip r:embed="rId5" cstate="print"/>
            <a:stretch>
              <a:fillRect/>
            </a:stretch>
          </p:blipFill>
          <p:spPr>
            <a:xfrm>
              <a:off x="3826764" y="777239"/>
              <a:ext cx="173736" cy="303275"/>
            </a:xfrm>
            <a:prstGeom prst="rect">
              <a:avLst/>
            </a:prstGeom>
          </p:spPr>
        </p:pic>
        <p:pic>
          <p:nvPicPr>
            <p:cNvPr id="8" name="object 8"/>
            <p:cNvPicPr/>
            <p:nvPr/>
          </p:nvPicPr>
          <p:blipFill>
            <a:blip r:embed="rId6" cstate="print"/>
            <a:stretch>
              <a:fillRect/>
            </a:stretch>
          </p:blipFill>
          <p:spPr>
            <a:xfrm>
              <a:off x="3831336" y="490727"/>
              <a:ext cx="164591" cy="342900"/>
            </a:xfrm>
            <a:prstGeom prst="rect">
              <a:avLst/>
            </a:prstGeom>
          </p:spPr>
        </p:pic>
        <p:sp>
          <p:nvSpPr>
            <p:cNvPr id="9" name="object 9"/>
            <p:cNvSpPr/>
            <p:nvPr/>
          </p:nvSpPr>
          <p:spPr>
            <a:xfrm>
              <a:off x="3856228" y="520572"/>
              <a:ext cx="91440" cy="269875"/>
            </a:xfrm>
            <a:custGeom>
              <a:avLst/>
              <a:gdLst/>
              <a:ahLst/>
              <a:cxnLst/>
              <a:rect l="l" t="t" r="r" b="b"/>
              <a:pathLst>
                <a:path w="91439" h="269875">
                  <a:moveTo>
                    <a:pt x="45338" y="178688"/>
                  </a:moveTo>
                  <a:lnTo>
                    <a:pt x="7500" y="199046"/>
                  </a:lnTo>
                  <a:lnTo>
                    <a:pt x="0" y="224281"/>
                  </a:lnTo>
                  <a:lnTo>
                    <a:pt x="833" y="233354"/>
                  </a:lnTo>
                  <a:lnTo>
                    <a:pt x="27908" y="266287"/>
                  </a:lnTo>
                  <a:lnTo>
                    <a:pt x="45338" y="269621"/>
                  </a:lnTo>
                  <a:lnTo>
                    <a:pt x="54433" y="268787"/>
                  </a:lnTo>
                  <a:lnTo>
                    <a:pt x="87598" y="241712"/>
                  </a:lnTo>
                  <a:lnTo>
                    <a:pt x="90932" y="224281"/>
                  </a:lnTo>
                  <a:lnTo>
                    <a:pt x="90118" y="215187"/>
                  </a:lnTo>
                  <a:lnTo>
                    <a:pt x="63055" y="182022"/>
                  </a:lnTo>
                  <a:lnTo>
                    <a:pt x="45338" y="178688"/>
                  </a:lnTo>
                  <a:close/>
                </a:path>
                <a:path w="91439" h="269875">
                  <a:moveTo>
                    <a:pt x="45593" y="0"/>
                  </a:moveTo>
                  <a:lnTo>
                    <a:pt x="7754" y="20264"/>
                  </a:lnTo>
                  <a:lnTo>
                    <a:pt x="254" y="45338"/>
                  </a:lnTo>
                  <a:lnTo>
                    <a:pt x="1087" y="54413"/>
                  </a:lnTo>
                  <a:lnTo>
                    <a:pt x="28209" y="87360"/>
                  </a:lnTo>
                  <a:lnTo>
                    <a:pt x="45593" y="90677"/>
                  </a:lnTo>
                  <a:lnTo>
                    <a:pt x="54685" y="89846"/>
                  </a:lnTo>
                  <a:lnTo>
                    <a:pt x="87661" y="62785"/>
                  </a:lnTo>
                  <a:lnTo>
                    <a:pt x="90932" y="45338"/>
                  </a:lnTo>
                  <a:lnTo>
                    <a:pt x="90118" y="36266"/>
                  </a:lnTo>
                  <a:lnTo>
                    <a:pt x="63087" y="3333"/>
                  </a:lnTo>
                  <a:lnTo>
                    <a:pt x="45593" y="0"/>
                  </a:lnTo>
                  <a:close/>
                </a:path>
              </a:pathLst>
            </a:custGeom>
            <a:solidFill>
              <a:srgbClr val="9C9C9C"/>
            </a:solidFill>
          </p:spPr>
          <p:txBody>
            <a:bodyPr wrap="square" lIns="0" tIns="0" rIns="0" bIns="0" rtlCol="0"/>
            <a:lstStyle/>
            <a:p>
              <a:endParaRPr/>
            </a:p>
          </p:txBody>
        </p:sp>
        <p:pic>
          <p:nvPicPr>
            <p:cNvPr id="10" name="object 10"/>
            <p:cNvPicPr/>
            <p:nvPr/>
          </p:nvPicPr>
          <p:blipFill>
            <a:blip r:embed="rId7" cstate="print"/>
            <a:stretch>
              <a:fillRect/>
            </a:stretch>
          </p:blipFill>
          <p:spPr>
            <a:xfrm>
              <a:off x="3850386" y="514476"/>
              <a:ext cx="102870" cy="102870"/>
            </a:xfrm>
            <a:prstGeom prst="rect">
              <a:avLst/>
            </a:prstGeom>
          </p:spPr>
        </p:pic>
        <p:pic>
          <p:nvPicPr>
            <p:cNvPr id="11" name="object 11"/>
            <p:cNvPicPr/>
            <p:nvPr/>
          </p:nvPicPr>
          <p:blipFill>
            <a:blip r:embed="rId8" cstate="print"/>
            <a:stretch>
              <a:fillRect/>
            </a:stretch>
          </p:blipFill>
          <p:spPr>
            <a:xfrm>
              <a:off x="3850132" y="693165"/>
              <a:ext cx="103124" cy="103124"/>
            </a:xfrm>
            <a:prstGeom prst="rect">
              <a:avLst/>
            </a:prstGeom>
          </p:spPr>
        </p:pic>
      </p:grpSp>
      <p:grpSp>
        <p:nvGrpSpPr>
          <p:cNvPr id="12" name="object 12"/>
          <p:cNvGrpSpPr/>
          <p:nvPr/>
        </p:nvGrpSpPr>
        <p:grpSpPr>
          <a:xfrm>
            <a:off x="600455" y="1045463"/>
            <a:ext cx="8543925" cy="4936490"/>
            <a:chOff x="600455" y="1045463"/>
            <a:chExt cx="8543925" cy="4936490"/>
          </a:xfrm>
        </p:grpSpPr>
        <p:pic>
          <p:nvPicPr>
            <p:cNvPr id="13" name="object 13"/>
            <p:cNvPicPr/>
            <p:nvPr/>
          </p:nvPicPr>
          <p:blipFill>
            <a:blip r:embed="rId9" cstate="print"/>
            <a:stretch>
              <a:fillRect/>
            </a:stretch>
          </p:blipFill>
          <p:spPr>
            <a:xfrm>
              <a:off x="600455" y="1447800"/>
              <a:ext cx="5291328" cy="419100"/>
            </a:xfrm>
            <a:prstGeom prst="rect">
              <a:avLst/>
            </a:prstGeom>
          </p:spPr>
        </p:pic>
        <p:pic>
          <p:nvPicPr>
            <p:cNvPr id="14" name="object 14"/>
            <p:cNvPicPr/>
            <p:nvPr/>
          </p:nvPicPr>
          <p:blipFill>
            <a:blip r:embed="rId10" cstate="print"/>
            <a:stretch>
              <a:fillRect/>
            </a:stretch>
          </p:blipFill>
          <p:spPr>
            <a:xfrm>
              <a:off x="605027" y="1045463"/>
              <a:ext cx="5282184" cy="460248"/>
            </a:xfrm>
            <a:prstGeom prst="rect">
              <a:avLst/>
            </a:prstGeom>
          </p:spPr>
        </p:pic>
        <p:pic>
          <p:nvPicPr>
            <p:cNvPr id="15" name="object 15"/>
            <p:cNvPicPr/>
            <p:nvPr/>
          </p:nvPicPr>
          <p:blipFill>
            <a:blip r:embed="rId11" cstate="print"/>
            <a:stretch>
              <a:fillRect/>
            </a:stretch>
          </p:blipFill>
          <p:spPr>
            <a:xfrm>
              <a:off x="623658" y="1068704"/>
              <a:ext cx="5220754" cy="399796"/>
            </a:xfrm>
            <a:prstGeom prst="rect">
              <a:avLst/>
            </a:prstGeom>
          </p:spPr>
        </p:pic>
        <p:pic>
          <p:nvPicPr>
            <p:cNvPr id="16" name="object 16"/>
            <p:cNvPicPr/>
            <p:nvPr/>
          </p:nvPicPr>
          <p:blipFill>
            <a:blip r:embed="rId12" cstate="print"/>
            <a:stretch>
              <a:fillRect/>
            </a:stretch>
          </p:blipFill>
          <p:spPr>
            <a:xfrm>
              <a:off x="2537460" y="1892808"/>
              <a:ext cx="6606540" cy="789432"/>
            </a:xfrm>
            <a:prstGeom prst="rect">
              <a:avLst/>
            </a:prstGeom>
          </p:spPr>
        </p:pic>
        <p:pic>
          <p:nvPicPr>
            <p:cNvPr id="17" name="object 17"/>
            <p:cNvPicPr/>
            <p:nvPr/>
          </p:nvPicPr>
          <p:blipFill>
            <a:blip r:embed="rId13" cstate="print"/>
            <a:stretch>
              <a:fillRect/>
            </a:stretch>
          </p:blipFill>
          <p:spPr>
            <a:xfrm>
              <a:off x="2880360" y="2426208"/>
              <a:ext cx="4506468" cy="789432"/>
            </a:xfrm>
            <a:prstGeom prst="rect">
              <a:avLst/>
            </a:prstGeom>
          </p:spPr>
        </p:pic>
        <p:pic>
          <p:nvPicPr>
            <p:cNvPr id="18" name="object 18"/>
            <p:cNvPicPr/>
            <p:nvPr/>
          </p:nvPicPr>
          <p:blipFill>
            <a:blip r:embed="rId14" cstate="print"/>
            <a:stretch>
              <a:fillRect/>
            </a:stretch>
          </p:blipFill>
          <p:spPr>
            <a:xfrm>
              <a:off x="2516123" y="3043428"/>
              <a:ext cx="5362956" cy="804672"/>
            </a:xfrm>
            <a:prstGeom prst="rect">
              <a:avLst/>
            </a:prstGeom>
          </p:spPr>
        </p:pic>
        <p:pic>
          <p:nvPicPr>
            <p:cNvPr id="19" name="object 19"/>
            <p:cNvPicPr/>
            <p:nvPr/>
          </p:nvPicPr>
          <p:blipFill>
            <a:blip r:embed="rId15" cstate="print"/>
            <a:stretch>
              <a:fillRect/>
            </a:stretch>
          </p:blipFill>
          <p:spPr>
            <a:xfrm>
              <a:off x="2859023" y="3576828"/>
              <a:ext cx="5644896" cy="804672"/>
            </a:xfrm>
            <a:prstGeom prst="rect">
              <a:avLst/>
            </a:prstGeom>
          </p:spPr>
        </p:pic>
        <p:pic>
          <p:nvPicPr>
            <p:cNvPr id="20" name="object 20"/>
            <p:cNvPicPr/>
            <p:nvPr/>
          </p:nvPicPr>
          <p:blipFill>
            <a:blip r:embed="rId16" cstate="print"/>
            <a:stretch>
              <a:fillRect/>
            </a:stretch>
          </p:blipFill>
          <p:spPr>
            <a:xfrm>
              <a:off x="2859023" y="4110228"/>
              <a:ext cx="5091683" cy="804672"/>
            </a:xfrm>
            <a:prstGeom prst="rect">
              <a:avLst/>
            </a:prstGeom>
          </p:spPr>
        </p:pic>
        <p:pic>
          <p:nvPicPr>
            <p:cNvPr id="21" name="object 21"/>
            <p:cNvPicPr/>
            <p:nvPr/>
          </p:nvPicPr>
          <p:blipFill>
            <a:blip r:embed="rId17" cstate="print"/>
            <a:stretch>
              <a:fillRect/>
            </a:stretch>
          </p:blipFill>
          <p:spPr>
            <a:xfrm>
              <a:off x="2859023" y="4643628"/>
              <a:ext cx="6284976" cy="804672"/>
            </a:xfrm>
            <a:prstGeom prst="rect">
              <a:avLst/>
            </a:prstGeom>
          </p:spPr>
        </p:pic>
        <p:pic>
          <p:nvPicPr>
            <p:cNvPr id="22" name="object 22"/>
            <p:cNvPicPr/>
            <p:nvPr/>
          </p:nvPicPr>
          <p:blipFill>
            <a:blip r:embed="rId18" cstate="print"/>
            <a:stretch>
              <a:fillRect/>
            </a:stretch>
          </p:blipFill>
          <p:spPr>
            <a:xfrm>
              <a:off x="2859023" y="5177028"/>
              <a:ext cx="6257544" cy="804672"/>
            </a:xfrm>
            <a:prstGeom prst="rect">
              <a:avLst/>
            </a:prstGeom>
          </p:spPr>
        </p:pic>
      </p:grpSp>
      <p:sp>
        <p:nvSpPr>
          <p:cNvPr id="23" name="object 23"/>
          <p:cNvSpPr txBox="1"/>
          <p:nvPr/>
        </p:nvSpPr>
        <p:spPr>
          <a:xfrm>
            <a:off x="2746375" y="1877085"/>
            <a:ext cx="6242050" cy="3845560"/>
          </a:xfrm>
          <a:prstGeom prst="rect">
            <a:avLst/>
          </a:prstGeom>
        </p:spPr>
        <p:txBody>
          <a:bodyPr vert="horz" wrap="square" lIns="0" tIns="12700" rIns="0" bIns="0" rtlCol="0">
            <a:spAutoFit/>
          </a:bodyPr>
          <a:lstStyle/>
          <a:p>
            <a:pPr marL="355600" marR="96520" indent="-342900">
              <a:lnSpc>
                <a:spcPct val="125000"/>
              </a:lnSpc>
              <a:spcBef>
                <a:spcPts val="100"/>
              </a:spcBef>
            </a:pPr>
            <a:r>
              <a:rPr sz="2800" spc="-5" dirty="0">
                <a:solidFill>
                  <a:srgbClr val="284B6A"/>
                </a:solidFill>
                <a:latin typeface="Trebuchet MS"/>
                <a:cs typeface="Trebuchet MS"/>
              </a:rPr>
              <a:t>A </a:t>
            </a:r>
            <a:r>
              <a:rPr sz="2800" spc="-10" dirty="0">
                <a:solidFill>
                  <a:srgbClr val="284B6A"/>
                </a:solidFill>
                <a:latin typeface="Trebuchet MS"/>
                <a:cs typeface="Trebuchet MS"/>
              </a:rPr>
              <a:t>worldwide</a:t>
            </a:r>
            <a:r>
              <a:rPr sz="2800" spc="30" dirty="0">
                <a:solidFill>
                  <a:srgbClr val="284B6A"/>
                </a:solidFill>
                <a:latin typeface="Trebuchet MS"/>
                <a:cs typeface="Trebuchet MS"/>
              </a:rPr>
              <a:t> </a:t>
            </a:r>
            <a:r>
              <a:rPr sz="2800" spc="-10" dirty="0">
                <a:solidFill>
                  <a:srgbClr val="284B6A"/>
                </a:solidFill>
                <a:latin typeface="Trebuchet MS"/>
                <a:cs typeface="Trebuchet MS"/>
              </a:rPr>
              <a:t>system</a:t>
            </a:r>
            <a:r>
              <a:rPr sz="2800" spc="5" dirty="0">
                <a:solidFill>
                  <a:srgbClr val="284B6A"/>
                </a:solidFill>
                <a:latin typeface="Trebuchet MS"/>
                <a:cs typeface="Trebuchet MS"/>
              </a:rPr>
              <a:t> </a:t>
            </a:r>
            <a:r>
              <a:rPr sz="2800" spc="-5" dirty="0">
                <a:solidFill>
                  <a:srgbClr val="284B6A"/>
                </a:solidFill>
                <a:latin typeface="Trebuchet MS"/>
                <a:cs typeface="Trebuchet MS"/>
              </a:rPr>
              <a:t>of</a:t>
            </a:r>
            <a:r>
              <a:rPr sz="2800" dirty="0">
                <a:solidFill>
                  <a:srgbClr val="284B6A"/>
                </a:solidFill>
                <a:latin typeface="Trebuchet MS"/>
                <a:cs typeface="Trebuchet MS"/>
              </a:rPr>
              <a:t> </a:t>
            </a:r>
            <a:r>
              <a:rPr sz="2800" spc="-10" dirty="0">
                <a:solidFill>
                  <a:srgbClr val="284B6A"/>
                </a:solidFill>
                <a:latin typeface="Trebuchet MS"/>
                <a:cs typeface="Trebuchet MS"/>
              </a:rPr>
              <a:t>interconnected </a:t>
            </a:r>
            <a:r>
              <a:rPr sz="2800" spc="-830" dirty="0">
                <a:solidFill>
                  <a:srgbClr val="284B6A"/>
                </a:solidFill>
                <a:latin typeface="Trebuchet MS"/>
                <a:cs typeface="Trebuchet MS"/>
              </a:rPr>
              <a:t> </a:t>
            </a:r>
            <a:r>
              <a:rPr sz="2800" spc="-10" dirty="0">
                <a:solidFill>
                  <a:srgbClr val="284B6A"/>
                </a:solidFill>
                <a:latin typeface="Trebuchet MS"/>
                <a:cs typeface="Trebuchet MS"/>
              </a:rPr>
              <a:t>networks</a:t>
            </a:r>
            <a:r>
              <a:rPr sz="2800" spc="5" dirty="0">
                <a:solidFill>
                  <a:srgbClr val="284B6A"/>
                </a:solidFill>
                <a:latin typeface="Trebuchet MS"/>
                <a:cs typeface="Trebuchet MS"/>
              </a:rPr>
              <a:t> </a:t>
            </a:r>
            <a:r>
              <a:rPr sz="2800" spc="-10" dirty="0">
                <a:solidFill>
                  <a:srgbClr val="284B6A"/>
                </a:solidFill>
                <a:latin typeface="Trebuchet MS"/>
                <a:cs typeface="Trebuchet MS"/>
              </a:rPr>
              <a:t>and</a:t>
            </a:r>
            <a:r>
              <a:rPr sz="2800" spc="-5" dirty="0">
                <a:solidFill>
                  <a:srgbClr val="284B6A"/>
                </a:solidFill>
                <a:latin typeface="Trebuchet MS"/>
                <a:cs typeface="Trebuchet MS"/>
              </a:rPr>
              <a:t> </a:t>
            </a:r>
            <a:r>
              <a:rPr sz="2800" spc="-10" dirty="0">
                <a:solidFill>
                  <a:srgbClr val="284B6A"/>
                </a:solidFill>
                <a:latin typeface="Trebuchet MS"/>
                <a:cs typeface="Trebuchet MS"/>
              </a:rPr>
              <a:t>computers.</a:t>
            </a:r>
            <a:endParaRPr sz="2800">
              <a:latin typeface="Trebuchet MS"/>
              <a:cs typeface="Trebuchet MS"/>
            </a:endParaRPr>
          </a:p>
          <a:p>
            <a:pPr marL="355600" marR="5080" indent="-342900">
              <a:lnSpc>
                <a:spcPct val="125000"/>
              </a:lnSpc>
              <a:spcBef>
                <a:spcPts val="670"/>
              </a:spcBef>
            </a:pPr>
            <a:r>
              <a:rPr sz="2800" spc="-5" dirty="0">
                <a:solidFill>
                  <a:srgbClr val="284B6A"/>
                </a:solidFill>
                <a:latin typeface="Trebuchet MS"/>
                <a:cs typeface="Trebuchet MS"/>
              </a:rPr>
              <a:t>It</a:t>
            </a:r>
            <a:r>
              <a:rPr sz="2800" spc="-10" dirty="0">
                <a:solidFill>
                  <a:srgbClr val="284B6A"/>
                </a:solidFill>
                <a:latin typeface="Trebuchet MS"/>
                <a:cs typeface="Trebuchet MS"/>
              </a:rPr>
              <a:t> is</a:t>
            </a:r>
            <a:r>
              <a:rPr sz="2800" dirty="0">
                <a:solidFill>
                  <a:srgbClr val="284B6A"/>
                </a:solidFill>
                <a:latin typeface="Trebuchet MS"/>
                <a:cs typeface="Trebuchet MS"/>
              </a:rPr>
              <a:t> </a:t>
            </a:r>
            <a:r>
              <a:rPr sz="2800" spc="-5" dirty="0">
                <a:solidFill>
                  <a:srgbClr val="284B6A"/>
                </a:solidFill>
                <a:latin typeface="Trebuchet MS"/>
                <a:cs typeface="Trebuchet MS"/>
              </a:rPr>
              <a:t>a</a:t>
            </a:r>
            <a:r>
              <a:rPr sz="2800" dirty="0">
                <a:solidFill>
                  <a:srgbClr val="284B6A"/>
                </a:solidFill>
                <a:latin typeface="Trebuchet MS"/>
                <a:cs typeface="Trebuchet MS"/>
              </a:rPr>
              <a:t> </a:t>
            </a:r>
            <a:r>
              <a:rPr sz="2800" spc="-10" dirty="0">
                <a:solidFill>
                  <a:srgbClr val="284B6A"/>
                </a:solidFill>
                <a:latin typeface="Trebuchet MS"/>
                <a:cs typeface="Trebuchet MS"/>
              </a:rPr>
              <a:t>collection</a:t>
            </a:r>
            <a:r>
              <a:rPr sz="2800" spc="10" dirty="0">
                <a:solidFill>
                  <a:srgbClr val="284B6A"/>
                </a:solidFill>
                <a:latin typeface="Trebuchet MS"/>
                <a:cs typeface="Trebuchet MS"/>
              </a:rPr>
              <a:t> </a:t>
            </a:r>
            <a:r>
              <a:rPr sz="2800" spc="-5" dirty="0">
                <a:solidFill>
                  <a:srgbClr val="284B6A"/>
                </a:solidFill>
                <a:latin typeface="Trebuchet MS"/>
                <a:cs typeface="Trebuchet MS"/>
              </a:rPr>
              <a:t>of</a:t>
            </a:r>
            <a:r>
              <a:rPr sz="2800" spc="-10" dirty="0">
                <a:solidFill>
                  <a:srgbClr val="284B6A"/>
                </a:solidFill>
                <a:latin typeface="Trebuchet MS"/>
                <a:cs typeface="Trebuchet MS"/>
              </a:rPr>
              <a:t> computers </a:t>
            </a:r>
            <a:r>
              <a:rPr sz="2800" spc="-5" dirty="0">
                <a:solidFill>
                  <a:srgbClr val="284B6A"/>
                </a:solidFill>
                <a:latin typeface="Trebuchet MS"/>
                <a:cs typeface="Trebuchet MS"/>
              </a:rPr>
              <a:t> </a:t>
            </a:r>
            <a:r>
              <a:rPr sz="2800" spc="-10" dirty="0">
                <a:solidFill>
                  <a:srgbClr val="284B6A"/>
                </a:solidFill>
                <a:latin typeface="Trebuchet MS"/>
                <a:cs typeface="Trebuchet MS"/>
              </a:rPr>
              <a:t>throughout the</a:t>
            </a:r>
            <a:r>
              <a:rPr sz="2800" dirty="0">
                <a:solidFill>
                  <a:srgbClr val="284B6A"/>
                </a:solidFill>
                <a:latin typeface="Trebuchet MS"/>
                <a:cs typeface="Trebuchet MS"/>
              </a:rPr>
              <a:t> </a:t>
            </a:r>
            <a:r>
              <a:rPr sz="2800" spc="-10" dirty="0">
                <a:solidFill>
                  <a:srgbClr val="284B6A"/>
                </a:solidFill>
                <a:latin typeface="Trebuchet MS"/>
                <a:cs typeface="Trebuchet MS"/>
              </a:rPr>
              <a:t>world</a:t>
            </a:r>
            <a:r>
              <a:rPr sz="2800" spc="-5" dirty="0">
                <a:solidFill>
                  <a:srgbClr val="284B6A"/>
                </a:solidFill>
                <a:latin typeface="Trebuchet MS"/>
                <a:cs typeface="Trebuchet MS"/>
              </a:rPr>
              <a:t> </a:t>
            </a:r>
            <a:r>
              <a:rPr sz="2800" spc="-10" dirty="0">
                <a:solidFill>
                  <a:srgbClr val="284B6A"/>
                </a:solidFill>
                <a:latin typeface="Trebuchet MS"/>
                <a:cs typeface="Trebuchet MS"/>
              </a:rPr>
              <a:t>which</a:t>
            </a:r>
            <a:r>
              <a:rPr sz="2800" spc="10" dirty="0">
                <a:solidFill>
                  <a:srgbClr val="284B6A"/>
                </a:solidFill>
                <a:latin typeface="Trebuchet MS"/>
                <a:cs typeface="Trebuchet MS"/>
              </a:rPr>
              <a:t> </a:t>
            </a:r>
            <a:r>
              <a:rPr sz="2800" spc="-10" dirty="0">
                <a:solidFill>
                  <a:srgbClr val="284B6A"/>
                </a:solidFill>
                <a:latin typeface="Trebuchet MS"/>
                <a:cs typeface="Trebuchet MS"/>
              </a:rPr>
              <a:t>are </a:t>
            </a:r>
            <a:r>
              <a:rPr sz="2800" spc="-5" dirty="0">
                <a:solidFill>
                  <a:srgbClr val="284B6A"/>
                </a:solidFill>
                <a:latin typeface="Trebuchet MS"/>
                <a:cs typeface="Trebuchet MS"/>
              </a:rPr>
              <a:t> </a:t>
            </a:r>
            <a:r>
              <a:rPr sz="2800" spc="-10" dirty="0">
                <a:solidFill>
                  <a:srgbClr val="284B6A"/>
                </a:solidFill>
                <a:latin typeface="Trebuchet MS"/>
                <a:cs typeface="Trebuchet MS"/>
              </a:rPr>
              <a:t>mostly</a:t>
            </a:r>
            <a:r>
              <a:rPr sz="2800" spc="-5" dirty="0">
                <a:solidFill>
                  <a:srgbClr val="284B6A"/>
                </a:solidFill>
                <a:latin typeface="Trebuchet MS"/>
                <a:cs typeface="Trebuchet MS"/>
              </a:rPr>
              <a:t> </a:t>
            </a:r>
            <a:r>
              <a:rPr sz="2800" spc="-10" dirty="0">
                <a:solidFill>
                  <a:srgbClr val="284B6A"/>
                </a:solidFill>
                <a:latin typeface="Trebuchet MS"/>
                <a:cs typeface="Trebuchet MS"/>
              </a:rPr>
              <a:t>interconnected</a:t>
            </a:r>
            <a:r>
              <a:rPr sz="2800" spc="30" dirty="0">
                <a:solidFill>
                  <a:srgbClr val="284B6A"/>
                </a:solidFill>
                <a:latin typeface="Trebuchet MS"/>
                <a:cs typeface="Trebuchet MS"/>
              </a:rPr>
              <a:t> </a:t>
            </a:r>
            <a:r>
              <a:rPr sz="2800" spc="-10" dirty="0">
                <a:solidFill>
                  <a:srgbClr val="284B6A"/>
                </a:solidFill>
                <a:latin typeface="Trebuchet MS"/>
                <a:cs typeface="Trebuchet MS"/>
              </a:rPr>
              <a:t>using </a:t>
            </a:r>
            <a:r>
              <a:rPr sz="2800" spc="-5" dirty="0">
                <a:solidFill>
                  <a:srgbClr val="284B6A"/>
                </a:solidFill>
                <a:latin typeface="Trebuchet MS"/>
                <a:cs typeface="Trebuchet MS"/>
              </a:rPr>
              <a:t> </a:t>
            </a:r>
            <a:r>
              <a:rPr sz="2800" spc="-10" dirty="0">
                <a:solidFill>
                  <a:srgbClr val="284B6A"/>
                </a:solidFill>
                <a:latin typeface="Trebuchet MS"/>
                <a:cs typeface="Trebuchet MS"/>
              </a:rPr>
              <a:t>telephone</a:t>
            </a:r>
            <a:r>
              <a:rPr sz="2800" spc="-5" dirty="0">
                <a:solidFill>
                  <a:srgbClr val="284B6A"/>
                </a:solidFill>
                <a:latin typeface="Trebuchet MS"/>
                <a:cs typeface="Trebuchet MS"/>
              </a:rPr>
              <a:t> lines</a:t>
            </a:r>
            <a:r>
              <a:rPr sz="2800" spc="-10" dirty="0">
                <a:solidFill>
                  <a:srgbClr val="284B6A"/>
                </a:solidFill>
                <a:latin typeface="Trebuchet MS"/>
                <a:cs typeface="Trebuchet MS"/>
              </a:rPr>
              <a:t> </a:t>
            </a:r>
            <a:r>
              <a:rPr sz="2800" spc="-5" dirty="0">
                <a:solidFill>
                  <a:srgbClr val="284B6A"/>
                </a:solidFill>
                <a:latin typeface="Trebuchet MS"/>
                <a:cs typeface="Trebuchet MS"/>
              </a:rPr>
              <a:t>or</a:t>
            </a:r>
            <a:r>
              <a:rPr sz="2800" spc="-15" dirty="0">
                <a:solidFill>
                  <a:srgbClr val="284B6A"/>
                </a:solidFill>
                <a:latin typeface="Trebuchet MS"/>
                <a:cs typeface="Trebuchet MS"/>
              </a:rPr>
              <a:t> </a:t>
            </a:r>
            <a:r>
              <a:rPr sz="2800" spc="-10" dirty="0">
                <a:solidFill>
                  <a:srgbClr val="284B6A"/>
                </a:solidFill>
                <a:latin typeface="Trebuchet MS"/>
                <a:cs typeface="Trebuchet MS"/>
              </a:rPr>
              <a:t>even</a:t>
            </a:r>
            <a:r>
              <a:rPr sz="2800" spc="-5" dirty="0">
                <a:solidFill>
                  <a:srgbClr val="284B6A"/>
                </a:solidFill>
                <a:latin typeface="Trebuchet MS"/>
                <a:cs typeface="Trebuchet MS"/>
              </a:rPr>
              <a:t> satellites</a:t>
            </a:r>
            <a:r>
              <a:rPr sz="2800" spc="30" dirty="0">
                <a:solidFill>
                  <a:srgbClr val="284B6A"/>
                </a:solidFill>
                <a:latin typeface="Trebuchet MS"/>
                <a:cs typeface="Trebuchet MS"/>
              </a:rPr>
              <a:t> </a:t>
            </a:r>
            <a:r>
              <a:rPr sz="2800" spc="-5" dirty="0">
                <a:solidFill>
                  <a:srgbClr val="284B6A"/>
                </a:solidFill>
                <a:latin typeface="Trebuchet MS"/>
                <a:cs typeface="Trebuchet MS"/>
              </a:rPr>
              <a:t>for </a:t>
            </a:r>
            <a:r>
              <a:rPr sz="2800" spc="-825" dirty="0">
                <a:solidFill>
                  <a:srgbClr val="284B6A"/>
                </a:solidFill>
                <a:latin typeface="Trebuchet MS"/>
                <a:cs typeface="Trebuchet MS"/>
              </a:rPr>
              <a:t> </a:t>
            </a:r>
            <a:r>
              <a:rPr sz="2800" spc="-10" dirty="0">
                <a:solidFill>
                  <a:srgbClr val="284B6A"/>
                </a:solidFill>
                <a:latin typeface="Trebuchet MS"/>
                <a:cs typeface="Trebuchet MS"/>
              </a:rPr>
              <a:t>the</a:t>
            </a:r>
            <a:r>
              <a:rPr sz="2800" spc="-15" dirty="0">
                <a:solidFill>
                  <a:srgbClr val="284B6A"/>
                </a:solidFill>
                <a:latin typeface="Trebuchet MS"/>
                <a:cs typeface="Trebuchet MS"/>
              </a:rPr>
              <a:t> </a:t>
            </a:r>
            <a:r>
              <a:rPr sz="2800" spc="-5" dirty="0">
                <a:solidFill>
                  <a:srgbClr val="284B6A"/>
                </a:solidFill>
                <a:latin typeface="Trebuchet MS"/>
                <a:cs typeface="Trebuchet MS"/>
              </a:rPr>
              <a:t>purpose</a:t>
            </a:r>
            <a:r>
              <a:rPr sz="2800" spc="-10" dirty="0">
                <a:solidFill>
                  <a:srgbClr val="284B6A"/>
                </a:solidFill>
                <a:latin typeface="Trebuchet MS"/>
                <a:cs typeface="Trebuchet MS"/>
              </a:rPr>
              <a:t> </a:t>
            </a:r>
            <a:r>
              <a:rPr sz="2800" spc="-5" dirty="0">
                <a:solidFill>
                  <a:srgbClr val="284B6A"/>
                </a:solidFill>
                <a:latin typeface="Trebuchet MS"/>
                <a:cs typeface="Trebuchet MS"/>
              </a:rPr>
              <a:t>of</a:t>
            </a:r>
            <a:r>
              <a:rPr sz="2800" spc="-15" dirty="0">
                <a:solidFill>
                  <a:srgbClr val="284B6A"/>
                </a:solidFill>
                <a:latin typeface="Trebuchet MS"/>
                <a:cs typeface="Trebuchet MS"/>
              </a:rPr>
              <a:t> </a:t>
            </a:r>
            <a:r>
              <a:rPr sz="2800" spc="-5" dirty="0">
                <a:solidFill>
                  <a:srgbClr val="284B6A"/>
                </a:solidFill>
                <a:latin typeface="Trebuchet MS"/>
                <a:cs typeface="Trebuchet MS"/>
              </a:rPr>
              <a:t>sharing</a:t>
            </a:r>
            <a:r>
              <a:rPr sz="2800" spc="-10" dirty="0">
                <a:solidFill>
                  <a:srgbClr val="284B6A"/>
                </a:solidFill>
                <a:latin typeface="Trebuchet MS"/>
                <a:cs typeface="Trebuchet MS"/>
              </a:rPr>
              <a:t> information.</a:t>
            </a:r>
            <a:endParaRPr sz="2800">
              <a:latin typeface="Trebuchet MS"/>
              <a:cs typeface="Trebuchet MS"/>
            </a:endParaRPr>
          </a:p>
        </p:txBody>
      </p:sp>
      <p:grpSp>
        <p:nvGrpSpPr>
          <p:cNvPr id="24" name="object 24"/>
          <p:cNvGrpSpPr/>
          <p:nvPr/>
        </p:nvGrpSpPr>
        <p:grpSpPr>
          <a:xfrm>
            <a:off x="381000" y="1981200"/>
            <a:ext cx="2438400" cy="4282440"/>
            <a:chOff x="381000" y="1981200"/>
            <a:chExt cx="2438400" cy="4282440"/>
          </a:xfrm>
        </p:grpSpPr>
        <p:pic>
          <p:nvPicPr>
            <p:cNvPr id="25" name="object 25"/>
            <p:cNvPicPr/>
            <p:nvPr/>
          </p:nvPicPr>
          <p:blipFill>
            <a:blip r:embed="rId19" cstate="print"/>
            <a:stretch>
              <a:fillRect/>
            </a:stretch>
          </p:blipFill>
          <p:spPr>
            <a:xfrm>
              <a:off x="381000" y="1981200"/>
              <a:ext cx="1600200" cy="2063495"/>
            </a:xfrm>
            <a:prstGeom prst="rect">
              <a:avLst/>
            </a:prstGeom>
          </p:spPr>
        </p:pic>
        <p:pic>
          <p:nvPicPr>
            <p:cNvPr id="26" name="object 26"/>
            <p:cNvPicPr/>
            <p:nvPr/>
          </p:nvPicPr>
          <p:blipFill>
            <a:blip r:embed="rId19" cstate="print"/>
            <a:stretch>
              <a:fillRect/>
            </a:stretch>
          </p:blipFill>
          <p:spPr>
            <a:xfrm>
              <a:off x="1524000" y="4495800"/>
              <a:ext cx="1295400" cy="1767839"/>
            </a:xfrm>
            <a:prstGeom prst="rect">
              <a:avLst/>
            </a:prstGeom>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2692" y="629412"/>
            <a:ext cx="5859780" cy="1231391"/>
          </a:xfrm>
          <a:prstGeom prst="rect">
            <a:avLst/>
          </a:prstGeom>
        </p:spPr>
      </p:pic>
      <p:sp>
        <p:nvSpPr>
          <p:cNvPr id="3" name="object 3"/>
          <p:cNvSpPr txBox="1"/>
          <p:nvPr/>
        </p:nvSpPr>
        <p:spPr>
          <a:xfrm>
            <a:off x="535940" y="778509"/>
            <a:ext cx="5156835" cy="696595"/>
          </a:xfrm>
          <a:prstGeom prst="rect">
            <a:avLst/>
          </a:prstGeom>
        </p:spPr>
        <p:txBody>
          <a:bodyPr vert="horz" wrap="square" lIns="0" tIns="13335" rIns="0" bIns="0" rtlCol="0">
            <a:spAutoFit/>
          </a:bodyPr>
          <a:lstStyle/>
          <a:p>
            <a:pPr marL="12700">
              <a:lnSpc>
                <a:spcPct val="100000"/>
              </a:lnSpc>
              <a:spcBef>
                <a:spcPts val="105"/>
              </a:spcBef>
            </a:pPr>
            <a:r>
              <a:rPr sz="4400" b="1" i="1" spc="-5" dirty="0">
                <a:solidFill>
                  <a:srgbClr val="284B6A"/>
                </a:solidFill>
                <a:latin typeface="Trebuchet MS"/>
                <a:cs typeface="Trebuchet MS"/>
              </a:rPr>
              <a:t>What</a:t>
            </a:r>
            <a:r>
              <a:rPr sz="4400" b="1" i="1" spc="-30" dirty="0">
                <a:solidFill>
                  <a:srgbClr val="284B6A"/>
                </a:solidFill>
                <a:latin typeface="Trebuchet MS"/>
                <a:cs typeface="Trebuchet MS"/>
              </a:rPr>
              <a:t> </a:t>
            </a:r>
            <a:r>
              <a:rPr sz="4400" b="1" i="1" dirty="0">
                <a:solidFill>
                  <a:srgbClr val="284B6A"/>
                </a:solidFill>
                <a:latin typeface="Trebuchet MS"/>
                <a:cs typeface="Trebuchet MS"/>
              </a:rPr>
              <a:t>is</a:t>
            </a:r>
            <a:r>
              <a:rPr sz="4400" b="1" i="1" spc="-20" dirty="0">
                <a:solidFill>
                  <a:srgbClr val="284B6A"/>
                </a:solidFill>
                <a:latin typeface="Trebuchet MS"/>
                <a:cs typeface="Trebuchet MS"/>
              </a:rPr>
              <a:t> </a:t>
            </a:r>
            <a:r>
              <a:rPr sz="4400" b="1" i="1" dirty="0">
                <a:solidFill>
                  <a:srgbClr val="284B6A"/>
                </a:solidFill>
                <a:latin typeface="Trebuchet MS"/>
                <a:cs typeface="Trebuchet MS"/>
              </a:rPr>
              <a:t>a</a:t>
            </a:r>
            <a:r>
              <a:rPr sz="4400" b="1" i="1" spc="-20" dirty="0">
                <a:solidFill>
                  <a:srgbClr val="284B6A"/>
                </a:solidFill>
                <a:latin typeface="Trebuchet MS"/>
                <a:cs typeface="Trebuchet MS"/>
              </a:rPr>
              <a:t> </a:t>
            </a:r>
            <a:r>
              <a:rPr sz="4400" b="1" i="1" spc="-5" dirty="0">
                <a:solidFill>
                  <a:srgbClr val="284B6A"/>
                </a:solidFill>
                <a:latin typeface="Trebuchet MS"/>
                <a:cs typeface="Trebuchet MS"/>
              </a:rPr>
              <a:t>Network?</a:t>
            </a:r>
            <a:endParaRPr sz="4400">
              <a:latin typeface="Trebuchet MS"/>
              <a:cs typeface="Trebuchet MS"/>
            </a:endParaRPr>
          </a:p>
        </p:txBody>
      </p:sp>
      <p:sp>
        <p:nvSpPr>
          <p:cNvPr id="4" name="object 4"/>
          <p:cNvSpPr txBox="1"/>
          <p:nvPr/>
        </p:nvSpPr>
        <p:spPr>
          <a:xfrm>
            <a:off x="296367" y="2240802"/>
            <a:ext cx="4911090" cy="2082800"/>
          </a:xfrm>
          <a:prstGeom prst="rect">
            <a:avLst/>
          </a:prstGeom>
        </p:spPr>
        <p:txBody>
          <a:bodyPr vert="horz" wrap="square" lIns="0" tIns="12065" rIns="0" bIns="0" rtlCol="0">
            <a:spAutoFit/>
          </a:bodyPr>
          <a:lstStyle/>
          <a:p>
            <a:pPr marL="355600" marR="5080" indent="-343535" algn="just">
              <a:lnSpc>
                <a:spcPct val="125000"/>
              </a:lnSpc>
              <a:spcBef>
                <a:spcPts val="95"/>
              </a:spcBef>
            </a:pPr>
            <a:r>
              <a:rPr sz="3600" dirty="0">
                <a:solidFill>
                  <a:srgbClr val="284B6A"/>
                </a:solidFill>
                <a:latin typeface="Trebuchet MS"/>
                <a:cs typeface="Trebuchet MS"/>
              </a:rPr>
              <a:t>A </a:t>
            </a:r>
            <a:r>
              <a:rPr sz="3600" spc="-5" dirty="0">
                <a:solidFill>
                  <a:srgbClr val="284B6A"/>
                </a:solidFill>
                <a:latin typeface="Trebuchet MS"/>
                <a:cs typeface="Trebuchet MS"/>
              </a:rPr>
              <a:t>computer network is </a:t>
            </a:r>
            <a:r>
              <a:rPr sz="3600" dirty="0">
                <a:solidFill>
                  <a:srgbClr val="284B6A"/>
                </a:solidFill>
                <a:latin typeface="Trebuchet MS"/>
                <a:cs typeface="Trebuchet MS"/>
              </a:rPr>
              <a:t> </a:t>
            </a:r>
            <a:r>
              <a:rPr sz="3600" spc="-5" dirty="0">
                <a:solidFill>
                  <a:srgbClr val="284B6A"/>
                </a:solidFill>
                <a:latin typeface="Trebuchet MS"/>
                <a:cs typeface="Trebuchet MS"/>
              </a:rPr>
              <a:t>an interconnection </a:t>
            </a:r>
            <a:r>
              <a:rPr sz="3600" dirty="0">
                <a:solidFill>
                  <a:srgbClr val="284B6A"/>
                </a:solidFill>
                <a:latin typeface="Trebuchet MS"/>
                <a:cs typeface="Trebuchet MS"/>
              </a:rPr>
              <a:t>of </a:t>
            </a:r>
            <a:r>
              <a:rPr sz="3600" spc="-1070" dirty="0">
                <a:solidFill>
                  <a:srgbClr val="284B6A"/>
                </a:solidFill>
                <a:latin typeface="Trebuchet MS"/>
                <a:cs typeface="Trebuchet MS"/>
              </a:rPr>
              <a:t> </a:t>
            </a:r>
            <a:r>
              <a:rPr sz="3600" dirty="0">
                <a:solidFill>
                  <a:srgbClr val="284B6A"/>
                </a:solidFill>
                <a:latin typeface="Trebuchet MS"/>
                <a:cs typeface="Trebuchet MS"/>
              </a:rPr>
              <a:t>a</a:t>
            </a:r>
            <a:r>
              <a:rPr sz="3600" spc="-40" dirty="0">
                <a:solidFill>
                  <a:srgbClr val="284B6A"/>
                </a:solidFill>
                <a:latin typeface="Trebuchet MS"/>
                <a:cs typeface="Trebuchet MS"/>
              </a:rPr>
              <a:t> </a:t>
            </a:r>
            <a:r>
              <a:rPr sz="3600" dirty="0">
                <a:solidFill>
                  <a:srgbClr val="284B6A"/>
                </a:solidFill>
                <a:latin typeface="Trebuchet MS"/>
                <a:cs typeface="Trebuchet MS"/>
              </a:rPr>
              <a:t>group</a:t>
            </a:r>
            <a:r>
              <a:rPr sz="3600" spc="-35" dirty="0">
                <a:solidFill>
                  <a:srgbClr val="284B6A"/>
                </a:solidFill>
                <a:latin typeface="Trebuchet MS"/>
                <a:cs typeface="Trebuchet MS"/>
              </a:rPr>
              <a:t> </a:t>
            </a:r>
            <a:r>
              <a:rPr sz="3600" dirty="0">
                <a:solidFill>
                  <a:srgbClr val="284B6A"/>
                </a:solidFill>
                <a:latin typeface="Trebuchet MS"/>
                <a:cs typeface="Trebuchet MS"/>
              </a:rPr>
              <a:t>of</a:t>
            </a:r>
            <a:r>
              <a:rPr sz="3600" spc="-30" dirty="0">
                <a:solidFill>
                  <a:srgbClr val="284B6A"/>
                </a:solidFill>
                <a:latin typeface="Trebuchet MS"/>
                <a:cs typeface="Trebuchet MS"/>
              </a:rPr>
              <a:t> </a:t>
            </a:r>
            <a:r>
              <a:rPr sz="3600" spc="-5" dirty="0">
                <a:solidFill>
                  <a:srgbClr val="284B6A"/>
                </a:solidFill>
                <a:latin typeface="Trebuchet MS"/>
                <a:cs typeface="Trebuchet MS"/>
              </a:rPr>
              <a:t>computers.</a:t>
            </a:r>
            <a:endParaRPr sz="3600">
              <a:latin typeface="Trebuchet MS"/>
              <a:cs typeface="Trebuchet MS"/>
            </a:endParaRPr>
          </a:p>
        </p:txBody>
      </p:sp>
      <p:grpSp>
        <p:nvGrpSpPr>
          <p:cNvPr id="5" name="object 5"/>
          <p:cNvGrpSpPr/>
          <p:nvPr/>
        </p:nvGrpSpPr>
        <p:grpSpPr>
          <a:xfrm>
            <a:off x="5475732" y="1600200"/>
            <a:ext cx="3668395" cy="4971415"/>
            <a:chOff x="5475732" y="1600200"/>
            <a:chExt cx="3668395" cy="4971415"/>
          </a:xfrm>
        </p:grpSpPr>
        <p:pic>
          <p:nvPicPr>
            <p:cNvPr id="6" name="object 6"/>
            <p:cNvPicPr/>
            <p:nvPr/>
          </p:nvPicPr>
          <p:blipFill>
            <a:blip r:embed="rId3" cstate="print"/>
            <a:stretch>
              <a:fillRect/>
            </a:stretch>
          </p:blipFill>
          <p:spPr>
            <a:xfrm>
              <a:off x="5475732" y="1600200"/>
              <a:ext cx="1905000" cy="2456688"/>
            </a:xfrm>
            <a:prstGeom prst="rect">
              <a:avLst/>
            </a:prstGeom>
          </p:spPr>
        </p:pic>
        <p:pic>
          <p:nvPicPr>
            <p:cNvPr id="7" name="object 7"/>
            <p:cNvPicPr/>
            <p:nvPr/>
          </p:nvPicPr>
          <p:blipFill>
            <a:blip r:embed="rId4" cstate="print"/>
            <a:stretch>
              <a:fillRect/>
            </a:stretch>
          </p:blipFill>
          <p:spPr>
            <a:xfrm>
              <a:off x="6731508" y="2514600"/>
              <a:ext cx="1572768" cy="2456688"/>
            </a:xfrm>
            <a:prstGeom prst="rect">
              <a:avLst/>
            </a:prstGeom>
          </p:spPr>
        </p:pic>
        <p:pic>
          <p:nvPicPr>
            <p:cNvPr id="8" name="object 8"/>
            <p:cNvPicPr/>
            <p:nvPr/>
          </p:nvPicPr>
          <p:blipFill>
            <a:blip r:embed="rId5" cstate="print"/>
            <a:stretch>
              <a:fillRect/>
            </a:stretch>
          </p:blipFill>
          <p:spPr>
            <a:xfrm>
              <a:off x="7601711" y="1636776"/>
              <a:ext cx="1542288" cy="2456688"/>
            </a:xfrm>
            <a:prstGeom prst="rect">
              <a:avLst/>
            </a:prstGeom>
          </p:spPr>
        </p:pic>
        <p:pic>
          <p:nvPicPr>
            <p:cNvPr id="9" name="object 9"/>
            <p:cNvPicPr/>
            <p:nvPr/>
          </p:nvPicPr>
          <p:blipFill>
            <a:blip r:embed="rId4" cstate="print"/>
            <a:stretch>
              <a:fillRect/>
            </a:stretch>
          </p:blipFill>
          <p:spPr>
            <a:xfrm>
              <a:off x="6097524" y="4114800"/>
              <a:ext cx="1572768" cy="2456688"/>
            </a:xfrm>
            <a:prstGeom prst="rect">
              <a:avLst/>
            </a:prstGeom>
          </p:spPr>
        </p:pic>
        <p:pic>
          <p:nvPicPr>
            <p:cNvPr id="10" name="object 10"/>
            <p:cNvPicPr/>
            <p:nvPr/>
          </p:nvPicPr>
          <p:blipFill>
            <a:blip r:embed="rId5" cstate="print"/>
            <a:stretch>
              <a:fillRect/>
            </a:stretch>
          </p:blipFill>
          <p:spPr>
            <a:xfrm>
              <a:off x="8019288" y="4448555"/>
              <a:ext cx="1124711" cy="1789176"/>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385" y="940308"/>
            <a:ext cx="8866632" cy="783336"/>
          </a:xfrm>
          <a:prstGeom prst="rect">
            <a:avLst/>
          </a:prstGeom>
        </p:spPr>
      </p:pic>
      <p:sp>
        <p:nvSpPr>
          <p:cNvPr id="3" name="object 3"/>
          <p:cNvSpPr txBox="1"/>
          <p:nvPr/>
        </p:nvSpPr>
        <p:spPr>
          <a:xfrm>
            <a:off x="383540" y="324358"/>
            <a:ext cx="8148955" cy="756920"/>
          </a:xfrm>
          <a:prstGeom prst="rect">
            <a:avLst/>
          </a:prstGeom>
        </p:spPr>
        <p:txBody>
          <a:bodyPr vert="horz" wrap="square" lIns="0" tIns="12700" rIns="0" bIns="0" rtlCol="0">
            <a:spAutoFit/>
          </a:bodyPr>
          <a:lstStyle/>
          <a:p>
            <a:pPr marL="12700">
              <a:lnSpc>
                <a:spcPct val="100000"/>
              </a:lnSpc>
              <a:spcBef>
                <a:spcPts val="100"/>
              </a:spcBef>
              <a:tabLst>
                <a:tab pos="3548379" algn="l"/>
                <a:tab pos="4310380" algn="l"/>
                <a:tab pos="5072380" algn="l"/>
              </a:tabLst>
            </a:pPr>
            <a:r>
              <a:rPr sz="4800" dirty="0">
                <a:solidFill>
                  <a:srgbClr val="284B6A"/>
                </a:solidFill>
                <a:latin typeface="Times New Roman"/>
                <a:cs typeface="Times New Roman"/>
              </a:rPr>
              <a:t>What can</a:t>
            </a:r>
            <a:r>
              <a:rPr sz="4800" spc="-20" dirty="0">
                <a:solidFill>
                  <a:srgbClr val="284B6A"/>
                </a:solidFill>
                <a:latin typeface="Times New Roman"/>
                <a:cs typeface="Times New Roman"/>
              </a:rPr>
              <a:t> </a:t>
            </a:r>
            <a:r>
              <a:rPr sz="4800" dirty="0">
                <a:solidFill>
                  <a:srgbClr val="284B6A"/>
                </a:solidFill>
                <a:latin typeface="Times New Roman"/>
                <a:cs typeface="Times New Roman"/>
              </a:rPr>
              <a:t>you	do	on	the</a:t>
            </a:r>
            <a:r>
              <a:rPr sz="4800" spc="-95" dirty="0">
                <a:solidFill>
                  <a:srgbClr val="284B6A"/>
                </a:solidFill>
                <a:latin typeface="Times New Roman"/>
                <a:cs typeface="Times New Roman"/>
              </a:rPr>
              <a:t> </a:t>
            </a:r>
            <a:r>
              <a:rPr sz="4800" dirty="0">
                <a:solidFill>
                  <a:srgbClr val="284B6A"/>
                </a:solidFill>
                <a:latin typeface="Times New Roman"/>
                <a:cs typeface="Times New Roman"/>
              </a:rPr>
              <a:t>Internet?</a:t>
            </a:r>
            <a:endParaRPr sz="4800">
              <a:latin typeface="Times New Roman"/>
              <a:cs typeface="Times New Roman"/>
            </a:endParaRPr>
          </a:p>
        </p:txBody>
      </p:sp>
      <p:grpSp>
        <p:nvGrpSpPr>
          <p:cNvPr id="4" name="object 4"/>
          <p:cNvGrpSpPr/>
          <p:nvPr/>
        </p:nvGrpSpPr>
        <p:grpSpPr>
          <a:xfrm>
            <a:off x="577595" y="1391411"/>
            <a:ext cx="4883150" cy="664845"/>
            <a:chOff x="577595" y="1391411"/>
            <a:chExt cx="4883150" cy="664845"/>
          </a:xfrm>
        </p:grpSpPr>
        <p:pic>
          <p:nvPicPr>
            <p:cNvPr id="5" name="object 5"/>
            <p:cNvPicPr/>
            <p:nvPr/>
          </p:nvPicPr>
          <p:blipFill>
            <a:blip r:embed="rId3" cstate="print"/>
            <a:stretch>
              <a:fillRect/>
            </a:stretch>
          </p:blipFill>
          <p:spPr>
            <a:xfrm>
              <a:off x="577595" y="1717547"/>
              <a:ext cx="359664" cy="326136"/>
            </a:xfrm>
            <a:prstGeom prst="rect">
              <a:avLst/>
            </a:prstGeom>
          </p:spPr>
        </p:pic>
        <p:pic>
          <p:nvPicPr>
            <p:cNvPr id="6" name="object 6"/>
            <p:cNvPicPr/>
            <p:nvPr/>
          </p:nvPicPr>
          <p:blipFill>
            <a:blip r:embed="rId4" cstate="print"/>
            <a:stretch>
              <a:fillRect/>
            </a:stretch>
          </p:blipFill>
          <p:spPr>
            <a:xfrm>
              <a:off x="580643" y="1403603"/>
              <a:ext cx="353568" cy="365760"/>
            </a:xfrm>
            <a:prstGeom prst="rect">
              <a:avLst/>
            </a:prstGeom>
          </p:spPr>
        </p:pic>
        <p:sp>
          <p:nvSpPr>
            <p:cNvPr id="7" name="object 7"/>
            <p:cNvSpPr/>
            <p:nvPr/>
          </p:nvSpPr>
          <p:spPr>
            <a:xfrm>
              <a:off x="602487" y="1429892"/>
              <a:ext cx="290195" cy="302260"/>
            </a:xfrm>
            <a:custGeom>
              <a:avLst/>
              <a:gdLst/>
              <a:ahLst/>
              <a:cxnLst/>
              <a:rect l="l" t="t" r="r" b="b"/>
              <a:pathLst>
                <a:path w="290194" h="302260">
                  <a:moveTo>
                    <a:pt x="254228" y="230378"/>
                  </a:moveTo>
                  <a:lnTo>
                    <a:pt x="221073" y="252412"/>
                  </a:lnTo>
                  <a:lnTo>
                    <a:pt x="218465" y="266192"/>
                  </a:lnTo>
                  <a:lnTo>
                    <a:pt x="219117" y="273357"/>
                  </a:lnTo>
                  <a:lnTo>
                    <a:pt x="247058" y="301486"/>
                  </a:lnTo>
                  <a:lnTo>
                    <a:pt x="254228" y="302133"/>
                  </a:lnTo>
                  <a:lnTo>
                    <a:pt x="261398" y="301486"/>
                  </a:lnTo>
                  <a:lnTo>
                    <a:pt x="289339" y="273357"/>
                  </a:lnTo>
                  <a:lnTo>
                    <a:pt x="289991" y="266192"/>
                  </a:lnTo>
                  <a:lnTo>
                    <a:pt x="289339" y="259028"/>
                  </a:lnTo>
                  <a:lnTo>
                    <a:pt x="261398" y="231042"/>
                  </a:lnTo>
                  <a:lnTo>
                    <a:pt x="254228" y="230378"/>
                  </a:lnTo>
                  <a:close/>
                </a:path>
                <a:path w="290194" h="302260">
                  <a:moveTo>
                    <a:pt x="110858" y="82423"/>
                  </a:moveTo>
                  <a:lnTo>
                    <a:pt x="59207" y="82423"/>
                  </a:lnTo>
                  <a:lnTo>
                    <a:pt x="59207" y="292227"/>
                  </a:lnTo>
                  <a:lnTo>
                    <a:pt x="110858" y="292227"/>
                  </a:lnTo>
                  <a:lnTo>
                    <a:pt x="110858" y="82423"/>
                  </a:lnTo>
                  <a:close/>
                </a:path>
                <a:path w="290194" h="302260">
                  <a:moveTo>
                    <a:pt x="110858" y="0"/>
                  </a:moveTo>
                  <a:lnTo>
                    <a:pt x="90195" y="0"/>
                  </a:lnTo>
                  <a:lnTo>
                    <a:pt x="72119" y="19498"/>
                  </a:lnTo>
                  <a:lnTo>
                    <a:pt x="51060" y="37401"/>
                  </a:lnTo>
                  <a:lnTo>
                    <a:pt x="27019" y="53685"/>
                  </a:lnTo>
                  <a:lnTo>
                    <a:pt x="0" y="68326"/>
                  </a:lnTo>
                  <a:lnTo>
                    <a:pt x="0" y="117983"/>
                  </a:lnTo>
                  <a:lnTo>
                    <a:pt x="59207" y="82423"/>
                  </a:lnTo>
                  <a:lnTo>
                    <a:pt x="110858" y="82423"/>
                  </a:lnTo>
                  <a:lnTo>
                    <a:pt x="110858" y="0"/>
                  </a:lnTo>
                  <a:close/>
                </a:path>
              </a:pathLst>
            </a:custGeom>
            <a:solidFill>
              <a:srgbClr val="808080"/>
            </a:solidFill>
          </p:spPr>
          <p:txBody>
            <a:bodyPr wrap="square" lIns="0" tIns="0" rIns="0" bIns="0" rtlCol="0"/>
            <a:lstStyle/>
            <a:p>
              <a:endParaRPr/>
            </a:p>
          </p:txBody>
        </p:sp>
        <p:pic>
          <p:nvPicPr>
            <p:cNvPr id="8" name="object 8"/>
            <p:cNvPicPr/>
            <p:nvPr/>
          </p:nvPicPr>
          <p:blipFill>
            <a:blip r:embed="rId5" cstate="print"/>
            <a:stretch>
              <a:fillRect/>
            </a:stretch>
          </p:blipFill>
          <p:spPr>
            <a:xfrm>
              <a:off x="814857" y="1654174"/>
              <a:ext cx="83718" cy="83947"/>
            </a:xfrm>
            <a:prstGeom prst="rect">
              <a:avLst/>
            </a:prstGeom>
          </p:spPr>
        </p:pic>
        <p:sp>
          <p:nvSpPr>
            <p:cNvPr id="9" name="object 9"/>
            <p:cNvSpPr/>
            <p:nvPr/>
          </p:nvSpPr>
          <p:spPr>
            <a:xfrm>
              <a:off x="602487" y="1429892"/>
              <a:ext cx="111125" cy="292735"/>
            </a:xfrm>
            <a:custGeom>
              <a:avLst/>
              <a:gdLst/>
              <a:ahLst/>
              <a:cxnLst/>
              <a:rect l="l" t="t" r="r" b="b"/>
              <a:pathLst>
                <a:path w="111125" h="292735">
                  <a:moveTo>
                    <a:pt x="90195" y="0"/>
                  </a:moveTo>
                  <a:lnTo>
                    <a:pt x="110858" y="0"/>
                  </a:lnTo>
                  <a:lnTo>
                    <a:pt x="110858" y="292227"/>
                  </a:lnTo>
                  <a:lnTo>
                    <a:pt x="59207" y="292227"/>
                  </a:lnTo>
                  <a:lnTo>
                    <a:pt x="59207" y="82423"/>
                  </a:lnTo>
                  <a:lnTo>
                    <a:pt x="0" y="117983"/>
                  </a:lnTo>
                  <a:lnTo>
                    <a:pt x="0" y="68326"/>
                  </a:lnTo>
                  <a:lnTo>
                    <a:pt x="27019" y="53685"/>
                  </a:lnTo>
                  <a:lnTo>
                    <a:pt x="51060" y="37401"/>
                  </a:lnTo>
                  <a:lnTo>
                    <a:pt x="72119" y="19498"/>
                  </a:lnTo>
                  <a:lnTo>
                    <a:pt x="90195" y="0"/>
                  </a:lnTo>
                  <a:close/>
                </a:path>
              </a:pathLst>
            </a:custGeom>
            <a:ln w="12192">
              <a:solidFill>
                <a:srgbClr val="000000"/>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1068323" y="1717547"/>
              <a:ext cx="256031" cy="326136"/>
            </a:xfrm>
            <a:prstGeom prst="rect">
              <a:avLst/>
            </a:prstGeom>
          </p:spPr>
        </p:pic>
        <p:pic>
          <p:nvPicPr>
            <p:cNvPr id="11" name="object 11"/>
            <p:cNvPicPr/>
            <p:nvPr/>
          </p:nvPicPr>
          <p:blipFill>
            <a:blip r:embed="rId7" cstate="print"/>
            <a:stretch>
              <a:fillRect/>
            </a:stretch>
          </p:blipFill>
          <p:spPr>
            <a:xfrm>
              <a:off x="1071372" y="1405127"/>
              <a:ext cx="249935" cy="355091"/>
            </a:xfrm>
            <a:prstGeom prst="rect">
              <a:avLst/>
            </a:prstGeom>
          </p:spPr>
        </p:pic>
        <p:sp>
          <p:nvSpPr>
            <p:cNvPr id="12" name="object 12"/>
            <p:cNvSpPr/>
            <p:nvPr/>
          </p:nvSpPr>
          <p:spPr>
            <a:xfrm>
              <a:off x="1093558" y="1431289"/>
              <a:ext cx="186055" cy="290830"/>
            </a:xfrm>
            <a:custGeom>
              <a:avLst/>
              <a:gdLst/>
              <a:ahLst/>
              <a:cxnLst/>
              <a:rect l="l" t="t" r="r" b="b"/>
              <a:pathLst>
                <a:path w="186055" h="290830">
                  <a:moveTo>
                    <a:pt x="185712" y="0"/>
                  </a:moveTo>
                  <a:lnTo>
                    <a:pt x="0" y="0"/>
                  </a:lnTo>
                  <a:lnTo>
                    <a:pt x="0" y="45720"/>
                  </a:lnTo>
                  <a:lnTo>
                    <a:pt x="0" y="114300"/>
                  </a:lnTo>
                  <a:lnTo>
                    <a:pt x="0" y="157480"/>
                  </a:lnTo>
                  <a:lnTo>
                    <a:pt x="0" y="245110"/>
                  </a:lnTo>
                  <a:lnTo>
                    <a:pt x="0" y="290830"/>
                  </a:lnTo>
                  <a:lnTo>
                    <a:pt x="183553" y="290830"/>
                  </a:lnTo>
                  <a:lnTo>
                    <a:pt x="183553" y="245110"/>
                  </a:lnTo>
                  <a:lnTo>
                    <a:pt x="51650" y="245110"/>
                  </a:lnTo>
                  <a:lnTo>
                    <a:pt x="51650" y="157480"/>
                  </a:lnTo>
                  <a:lnTo>
                    <a:pt x="147815" y="157480"/>
                  </a:lnTo>
                  <a:lnTo>
                    <a:pt x="147815" y="114300"/>
                  </a:lnTo>
                  <a:lnTo>
                    <a:pt x="51650" y="114300"/>
                  </a:lnTo>
                  <a:lnTo>
                    <a:pt x="51650" y="45720"/>
                  </a:lnTo>
                  <a:lnTo>
                    <a:pt x="185712" y="45720"/>
                  </a:lnTo>
                  <a:lnTo>
                    <a:pt x="185712" y="0"/>
                  </a:lnTo>
                  <a:close/>
                </a:path>
              </a:pathLst>
            </a:custGeom>
            <a:solidFill>
              <a:srgbClr val="9C9C9C"/>
            </a:solidFill>
          </p:spPr>
          <p:txBody>
            <a:bodyPr wrap="square" lIns="0" tIns="0" rIns="0" bIns="0" rtlCol="0"/>
            <a:lstStyle/>
            <a:p>
              <a:endParaRPr/>
            </a:p>
          </p:txBody>
        </p:sp>
        <p:sp>
          <p:nvSpPr>
            <p:cNvPr id="13" name="object 13"/>
            <p:cNvSpPr/>
            <p:nvPr/>
          </p:nvSpPr>
          <p:spPr>
            <a:xfrm>
              <a:off x="1093558" y="1431035"/>
              <a:ext cx="186055" cy="291465"/>
            </a:xfrm>
            <a:custGeom>
              <a:avLst/>
              <a:gdLst/>
              <a:ahLst/>
              <a:cxnLst/>
              <a:rect l="l" t="t" r="r" b="b"/>
              <a:pathLst>
                <a:path w="186055" h="291464">
                  <a:moveTo>
                    <a:pt x="0" y="0"/>
                  </a:moveTo>
                  <a:lnTo>
                    <a:pt x="185712" y="0"/>
                  </a:lnTo>
                  <a:lnTo>
                    <a:pt x="185712" y="45847"/>
                  </a:lnTo>
                  <a:lnTo>
                    <a:pt x="51650" y="45847"/>
                  </a:lnTo>
                  <a:lnTo>
                    <a:pt x="51650" y="114046"/>
                  </a:lnTo>
                  <a:lnTo>
                    <a:pt x="147815" y="114046"/>
                  </a:lnTo>
                  <a:lnTo>
                    <a:pt x="147815" y="157987"/>
                  </a:lnTo>
                  <a:lnTo>
                    <a:pt x="51650" y="157987"/>
                  </a:lnTo>
                  <a:lnTo>
                    <a:pt x="51650" y="245237"/>
                  </a:lnTo>
                  <a:lnTo>
                    <a:pt x="183553" y="245237"/>
                  </a:lnTo>
                  <a:lnTo>
                    <a:pt x="183553" y="291084"/>
                  </a:lnTo>
                  <a:lnTo>
                    <a:pt x="0" y="291084"/>
                  </a:lnTo>
                  <a:lnTo>
                    <a:pt x="0" y="0"/>
                  </a:lnTo>
                  <a:close/>
                </a:path>
              </a:pathLst>
            </a:custGeom>
            <a:ln w="12192">
              <a:solidFill>
                <a:srgbClr val="000000"/>
              </a:solidFill>
            </a:ln>
          </p:spPr>
          <p:txBody>
            <a:bodyPr wrap="square" lIns="0" tIns="0" rIns="0" bIns="0" rtlCol="0"/>
            <a:lstStyle/>
            <a:p>
              <a:endParaRPr/>
            </a:p>
          </p:txBody>
        </p:sp>
        <p:pic>
          <p:nvPicPr>
            <p:cNvPr id="14" name="object 14"/>
            <p:cNvPicPr/>
            <p:nvPr/>
          </p:nvPicPr>
          <p:blipFill>
            <a:blip r:embed="rId8" cstate="print"/>
            <a:stretch>
              <a:fillRect/>
            </a:stretch>
          </p:blipFill>
          <p:spPr>
            <a:xfrm>
              <a:off x="1292351" y="1776983"/>
              <a:ext cx="175259" cy="115824"/>
            </a:xfrm>
            <a:prstGeom prst="rect">
              <a:avLst/>
            </a:prstGeom>
          </p:spPr>
        </p:pic>
        <p:pic>
          <p:nvPicPr>
            <p:cNvPr id="15" name="object 15"/>
            <p:cNvPicPr/>
            <p:nvPr/>
          </p:nvPicPr>
          <p:blipFill>
            <a:blip r:embed="rId9" cstate="print"/>
            <a:stretch>
              <a:fillRect/>
            </a:stretch>
          </p:blipFill>
          <p:spPr>
            <a:xfrm>
              <a:off x="1295400" y="1554479"/>
              <a:ext cx="169163" cy="111251"/>
            </a:xfrm>
            <a:prstGeom prst="rect">
              <a:avLst/>
            </a:prstGeom>
          </p:spPr>
        </p:pic>
        <p:sp>
          <p:nvSpPr>
            <p:cNvPr id="16" name="object 16"/>
            <p:cNvSpPr/>
            <p:nvPr/>
          </p:nvSpPr>
          <p:spPr>
            <a:xfrm>
              <a:off x="1317116" y="1580813"/>
              <a:ext cx="105410" cy="46990"/>
            </a:xfrm>
            <a:custGeom>
              <a:avLst/>
              <a:gdLst/>
              <a:ahLst/>
              <a:cxnLst/>
              <a:rect l="l" t="t" r="r" b="b"/>
              <a:pathLst>
                <a:path w="105409" h="46989">
                  <a:moveTo>
                    <a:pt x="105105" y="0"/>
                  </a:moveTo>
                  <a:lnTo>
                    <a:pt x="0" y="0"/>
                  </a:lnTo>
                  <a:lnTo>
                    <a:pt x="0" y="46691"/>
                  </a:lnTo>
                  <a:lnTo>
                    <a:pt x="105105" y="46691"/>
                  </a:lnTo>
                  <a:lnTo>
                    <a:pt x="105105" y="0"/>
                  </a:lnTo>
                  <a:close/>
                </a:path>
              </a:pathLst>
            </a:custGeom>
            <a:solidFill>
              <a:srgbClr val="9C9C9C"/>
            </a:solidFill>
          </p:spPr>
          <p:txBody>
            <a:bodyPr wrap="square" lIns="0" tIns="0" rIns="0" bIns="0" rtlCol="0"/>
            <a:lstStyle/>
            <a:p>
              <a:endParaRPr/>
            </a:p>
          </p:txBody>
        </p:sp>
        <p:sp>
          <p:nvSpPr>
            <p:cNvPr id="17" name="object 17"/>
            <p:cNvSpPr/>
            <p:nvPr/>
          </p:nvSpPr>
          <p:spPr>
            <a:xfrm>
              <a:off x="1317116" y="1580813"/>
              <a:ext cx="105410" cy="46990"/>
            </a:xfrm>
            <a:custGeom>
              <a:avLst/>
              <a:gdLst/>
              <a:ahLst/>
              <a:cxnLst/>
              <a:rect l="l" t="t" r="r" b="b"/>
              <a:pathLst>
                <a:path w="105409" h="46989">
                  <a:moveTo>
                    <a:pt x="0" y="46691"/>
                  </a:moveTo>
                  <a:lnTo>
                    <a:pt x="105105" y="46691"/>
                  </a:lnTo>
                  <a:lnTo>
                    <a:pt x="105105" y="0"/>
                  </a:lnTo>
                  <a:lnTo>
                    <a:pt x="0" y="0"/>
                  </a:lnTo>
                  <a:lnTo>
                    <a:pt x="0" y="46691"/>
                  </a:lnTo>
                  <a:close/>
                </a:path>
              </a:pathLst>
            </a:custGeom>
            <a:ln w="12192">
              <a:solidFill>
                <a:srgbClr val="000000"/>
              </a:solidFill>
            </a:ln>
          </p:spPr>
          <p:txBody>
            <a:bodyPr wrap="square" lIns="0" tIns="0" rIns="0" bIns="0" rtlCol="0"/>
            <a:lstStyle/>
            <a:p>
              <a:endParaRPr/>
            </a:p>
          </p:txBody>
        </p:sp>
        <p:pic>
          <p:nvPicPr>
            <p:cNvPr id="18" name="object 18"/>
            <p:cNvPicPr/>
            <p:nvPr/>
          </p:nvPicPr>
          <p:blipFill>
            <a:blip r:embed="rId10" cstate="print"/>
            <a:stretch>
              <a:fillRect/>
            </a:stretch>
          </p:blipFill>
          <p:spPr>
            <a:xfrm>
              <a:off x="1423415" y="1717547"/>
              <a:ext cx="4037076" cy="338327"/>
            </a:xfrm>
            <a:prstGeom prst="rect">
              <a:avLst/>
            </a:prstGeom>
          </p:spPr>
        </p:pic>
        <p:pic>
          <p:nvPicPr>
            <p:cNvPr id="19" name="object 19"/>
            <p:cNvPicPr/>
            <p:nvPr/>
          </p:nvPicPr>
          <p:blipFill>
            <a:blip r:embed="rId11" cstate="print"/>
            <a:stretch>
              <a:fillRect/>
            </a:stretch>
          </p:blipFill>
          <p:spPr>
            <a:xfrm>
              <a:off x="1426463" y="1391411"/>
              <a:ext cx="4032504" cy="458724"/>
            </a:xfrm>
            <a:prstGeom prst="rect">
              <a:avLst/>
            </a:prstGeom>
          </p:spPr>
        </p:pic>
        <p:pic>
          <p:nvPicPr>
            <p:cNvPr id="20" name="object 20"/>
            <p:cNvPicPr/>
            <p:nvPr/>
          </p:nvPicPr>
          <p:blipFill>
            <a:blip r:embed="rId12" cstate="print"/>
            <a:stretch>
              <a:fillRect/>
            </a:stretch>
          </p:blipFill>
          <p:spPr>
            <a:xfrm>
              <a:off x="1442593" y="1411985"/>
              <a:ext cx="3980561" cy="406654"/>
            </a:xfrm>
            <a:prstGeom prst="rect">
              <a:avLst/>
            </a:prstGeom>
          </p:spPr>
        </p:pic>
      </p:grpSp>
      <p:sp>
        <p:nvSpPr>
          <p:cNvPr id="21" name="object 21"/>
          <p:cNvSpPr txBox="1"/>
          <p:nvPr/>
        </p:nvSpPr>
        <p:spPr>
          <a:xfrm>
            <a:off x="1051356" y="1888972"/>
            <a:ext cx="7454265" cy="1244600"/>
          </a:xfrm>
          <a:prstGeom prst="rect">
            <a:avLst/>
          </a:prstGeom>
        </p:spPr>
        <p:txBody>
          <a:bodyPr vert="horz" wrap="square" lIns="0" tIns="12700" rIns="0" bIns="0" rtlCol="0">
            <a:spAutoFit/>
          </a:bodyPr>
          <a:lstStyle/>
          <a:p>
            <a:pPr marL="12700" marR="5080">
              <a:lnSpc>
                <a:spcPct val="125000"/>
              </a:lnSpc>
              <a:spcBef>
                <a:spcPts val="100"/>
              </a:spcBef>
            </a:pPr>
            <a:r>
              <a:rPr sz="3200" dirty="0">
                <a:solidFill>
                  <a:srgbClr val="284B6A"/>
                </a:solidFill>
                <a:latin typeface="Trebuchet MS"/>
                <a:cs typeface="Trebuchet MS"/>
              </a:rPr>
              <a:t>enables</a:t>
            </a:r>
            <a:r>
              <a:rPr sz="3200" spc="5" dirty="0">
                <a:solidFill>
                  <a:srgbClr val="284B6A"/>
                </a:solidFill>
                <a:latin typeface="Trebuchet MS"/>
                <a:cs typeface="Trebuchet MS"/>
              </a:rPr>
              <a:t> </a:t>
            </a:r>
            <a:r>
              <a:rPr sz="3200" spc="-5" dirty="0">
                <a:solidFill>
                  <a:srgbClr val="284B6A"/>
                </a:solidFill>
                <a:latin typeface="Trebuchet MS"/>
                <a:cs typeface="Trebuchet MS"/>
              </a:rPr>
              <a:t>us</a:t>
            </a:r>
            <a:r>
              <a:rPr sz="3200" spc="-10" dirty="0">
                <a:solidFill>
                  <a:srgbClr val="284B6A"/>
                </a:solidFill>
                <a:latin typeface="Trebuchet MS"/>
                <a:cs typeface="Trebuchet MS"/>
              </a:rPr>
              <a:t> </a:t>
            </a:r>
            <a:r>
              <a:rPr sz="3200" spc="-5" dirty="0">
                <a:solidFill>
                  <a:srgbClr val="284B6A"/>
                </a:solidFill>
                <a:latin typeface="Trebuchet MS"/>
                <a:cs typeface="Trebuchet MS"/>
              </a:rPr>
              <a:t>to</a:t>
            </a:r>
            <a:r>
              <a:rPr sz="3200" spc="-10" dirty="0">
                <a:solidFill>
                  <a:srgbClr val="284B6A"/>
                </a:solidFill>
                <a:latin typeface="Trebuchet MS"/>
                <a:cs typeface="Trebuchet MS"/>
              </a:rPr>
              <a:t> </a:t>
            </a:r>
            <a:r>
              <a:rPr sz="3200" spc="-5" dirty="0">
                <a:solidFill>
                  <a:srgbClr val="284B6A"/>
                </a:solidFill>
                <a:latin typeface="Trebuchet MS"/>
                <a:cs typeface="Trebuchet MS"/>
              </a:rPr>
              <a:t>send</a:t>
            </a:r>
            <a:r>
              <a:rPr sz="3200" dirty="0">
                <a:solidFill>
                  <a:srgbClr val="284B6A"/>
                </a:solidFill>
                <a:latin typeface="Trebuchet MS"/>
                <a:cs typeface="Trebuchet MS"/>
              </a:rPr>
              <a:t> </a:t>
            </a:r>
            <a:r>
              <a:rPr sz="3200" spc="-5" dirty="0">
                <a:solidFill>
                  <a:srgbClr val="284B6A"/>
                </a:solidFill>
                <a:latin typeface="Trebuchet MS"/>
                <a:cs typeface="Trebuchet MS"/>
              </a:rPr>
              <a:t>and</a:t>
            </a:r>
            <a:r>
              <a:rPr sz="3200" dirty="0">
                <a:solidFill>
                  <a:srgbClr val="284B6A"/>
                </a:solidFill>
                <a:latin typeface="Trebuchet MS"/>
                <a:cs typeface="Trebuchet MS"/>
              </a:rPr>
              <a:t> receive</a:t>
            </a:r>
            <a:r>
              <a:rPr sz="3200" spc="5" dirty="0">
                <a:solidFill>
                  <a:srgbClr val="284B6A"/>
                </a:solidFill>
                <a:latin typeface="Trebuchet MS"/>
                <a:cs typeface="Trebuchet MS"/>
              </a:rPr>
              <a:t> </a:t>
            </a:r>
            <a:r>
              <a:rPr sz="3200" spc="-5" dirty="0">
                <a:solidFill>
                  <a:srgbClr val="284B6A"/>
                </a:solidFill>
                <a:latin typeface="Trebuchet MS"/>
                <a:cs typeface="Trebuchet MS"/>
              </a:rPr>
              <a:t>messages </a:t>
            </a:r>
            <a:r>
              <a:rPr sz="3200" spc="-950" dirty="0">
                <a:solidFill>
                  <a:srgbClr val="284B6A"/>
                </a:solidFill>
                <a:latin typeface="Trebuchet MS"/>
                <a:cs typeface="Trebuchet MS"/>
              </a:rPr>
              <a:t> </a:t>
            </a:r>
            <a:r>
              <a:rPr sz="3200" spc="-5" dirty="0">
                <a:solidFill>
                  <a:srgbClr val="284B6A"/>
                </a:solidFill>
                <a:latin typeface="Trebuchet MS"/>
                <a:cs typeface="Trebuchet MS"/>
              </a:rPr>
              <a:t>through</a:t>
            </a:r>
            <a:r>
              <a:rPr sz="3200" spc="-10" dirty="0">
                <a:solidFill>
                  <a:srgbClr val="284B6A"/>
                </a:solidFill>
                <a:latin typeface="Trebuchet MS"/>
                <a:cs typeface="Trebuchet MS"/>
              </a:rPr>
              <a:t> </a:t>
            </a:r>
            <a:r>
              <a:rPr sz="3200" dirty="0">
                <a:solidFill>
                  <a:srgbClr val="284B6A"/>
                </a:solidFill>
                <a:latin typeface="Trebuchet MS"/>
                <a:cs typeface="Trebuchet MS"/>
              </a:rPr>
              <a:t>e-mail</a:t>
            </a:r>
            <a:r>
              <a:rPr sz="3200" spc="5" dirty="0">
                <a:solidFill>
                  <a:srgbClr val="284B6A"/>
                </a:solidFill>
                <a:latin typeface="Trebuchet MS"/>
                <a:cs typeface="Trebuchet MS"/>
              </a:rPr>
              <a:t> </a:t>
            </a:r>
            <a:r>
              <a:rPr sz="3200" spc="-5" dirty="0">
                <a:solidFill>
                  <a:srgbClr val="284B6A"/>
                </a:solidFill>
                <a:latin typeface="Trebuchet MS"/>
                <a:cs typeface="Trebuchet MS"/>
              </a:rPr>
              <a:t>all</a:t>
            </a:r>
            <a:r>
              <a:rPr sz="3200" dirty="0">
                <a:solidFill>
                  <a:srgbClr val="284B6A"/>
                </a:solidFill>
                <a:latin typeface="Trebuchet MS"/>
                <a:cs typeface="Trebuchet MS"/>
              </a:rPr>
              <a:t> over</a:t>
            </a:r>
            <a:r>
              <a:rPr sz="3200" spc="-15" dirty="0">
                <a:solidFill>
                  <a:srgbClr val="284B6A"/>
                </a:solidFill>
                <a:latin typeface="Trebuchet MS"/>
                <a:cs typeface="Trebuchet MS"/>
              </a:rPr>
              <a:t> </a:t>
            </a:r>
            <a:r>
              <a:rPr sz="3200" spc="-5" dirty="0">
                <a:solidFill>
                  <a:srgbClr val="284B6A"/>
                </a:solidFill>
                <a:latin typeface="Trebuchet MS"/>
                <a:cs typeface="Trebuchet MS"/>
              </a:rPr>
              <a:t>the</a:t>
            </a:r>
            <a:r>
              <a:rPr sz="3200" spc="5" dirty="0">
                <a:solidFill>
                  <a:srgbClr val="284B6A"/>
                </a:solidFill>
                <a:latin typeface="Trebuchet MS"/>
                <a:cs typeface="Trebuchet MS"/>
              </a:rPr>
              <a:t> </a:t>
            </a:r>
            <a:r>
              <a:rPr sz="3200" spc="-5" dirty="0">
                <a:solidFill>
                  <a:srgbClr val="284B6A"/>
                </a:solidFill>
                <a:latin typeface="Trebuchet MS"/>
                <a:cs typeface="Trebuchet MS"/>
              </a:rPr>
              <a:t>world.</a:t>
            </a:r>
            <a:endParaRPr sz="3200">
              <a:latin typeface="Trebuchet MS"/>
              <a:cs typeface="Trebuchet MS"/>
            </a:endParaRPr>
          </a:p>
        </p:txBody>
      </p:sp>
      <p:pic>
        <p:nvPicPr>
          <p:cNvPr id="22" name="object 22"/>
          <p:cNvPicPr/>
          <p:nvPr/>
        </p:nvPicPr>
        <p:blipFill>
          <a:blip r:embed="rId13" cstate="print"/>
          <a:stretch>
            <a:fillRect/>
          </a:stretch>
        </p:blipFill>
        <p:spPr>
          <a:xfrm>
            <a:off x="2057400" y="3200400"/>
            <a:ext cx="4953000" cy="34259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3230"/>
            <a:ext cx="7620634" cy="1367790"/>
          </a:xfrm>
          <a:prstGeom prst="rect">
            <a:avLst/>
          </a:prstGeom>
        </p:spPr>
        <p:txBody>
          <a:bodyPr vert="horz" wrap="square" lIns="0" tIns="13335" rIns="0" bIns="0" rtlCol="0">
            <a:spAutoFit/>
          </a:bodyPr>
          <a:lstStyle/>
          <a:p>
            <a:pPr marL="12700" marR="5080">
              <a:lnSpc>
                <a:spcPct val="100000"/>
              </a:lnSpc>
              <a:spcBef>
                <a:spcPts val="105"/>
              </a:spcBef>
            </a:pPr>
            <a:r>
              <a:rPr dirty="0"/>
              <a:t>Motivation: Arrange the </a:t>
            </a:r>
            <a:r>
              <a:rPr spc="5" dirty="0"/>
              <a:t> </a:t>
            </a:r>
            <a:r>
              <a:rPr dirty="0"/>
              <a:t>jumbled</a:t>
            </a:r>
            <a:r>
              <a:rPr spc="-45" dirty="0"/>
              <a:t> </a:t>
            </a:r>
            <a:r>
              <a:rPr dirty="0"/>
              <a:t>letter to</a:t>
            </a:r>
            <a:r>
              <a:rPr spc="-10" dirty="0"/>
              <a:t> </a:t>
            </a:r>
            <a:r>
              <a:rPr dirty="0"/>
              <a:t>form</a:t>
            </a:r>
            <a:r>
              <a:rPr spc="-35" dirty="0"/>
              <a:t> </a:t>
            </a:r>
            <a:r>
              <a:rPr dirty="0"/>
              <a:t>a</a:t>
            </a:r>
            <a:r>
              <a:rPr spc="-10" dirty="0"/>
              <a:t> </a:t>
            </a:r>
            <a:r>
              <a:rPr spc="-5" dirty="0"/>
              <a:t>word</a:t>
            </a:r>
          </a:p>
        </p:txBody>
      </p:sp>
      <p:sp>
        <p:nvSpPr>
          <p:cNvPr id="3" name="object 3"/>
          <p:cNvSpPr txBox="1">
            <a:spLocks noGrp="1"/>
          </p:cNvSpPr>
          <p:nvPr>
            <p:ph sz="half" idx="2"/>
          </p:nvPr>
        </p:nvSpPr>
        <p:spPr>
          <a:prstGeom prst="rect">
            <a:avLst/>
          </a:prstGeom>
        </p:spPr>
        <p:txBody>
          <a:bodyPr vert="horz" wrap="square" lIns="0" tIns="231775" rIns="0" bIns="0" rtlCol="0">
            <a:spAutoFit/>
          </a:bodyPr>
          <a:lstStyle/>
          <a:p>
            <a:pPr marL="527685" indent="-515620">
              <a:lnSpc>
                <a:spcPct val="100000"/>
              </a:lnSpc>
              <a:spcBef>
                <a:spcPts val="1825"/>
              </a:spcBef>
              <a:buClr>
                <a:srgbClr val="808080"/>
              </a:buClr>
              <a:buAutoNum type="arabicPeriod"/>
              <a:tabLst>
                <a:tab pos="528320" algn="l"/>
                <a:tab pos="3647440" algn="l"/>
              </a:tabLst>
            </a:pPr>
            <a:r>
              <a:rPr dirty="0"/>
              <a:t>T I R</a:t>
            </a:r>
            <a:r>
              <a:rPr spc="-10" dirty="0"/>
              <a:t> </a:t>
            </a:r>
            <a:r>
              <a:rPr dirty="0"/>
              <a:t>E</a:t>
            </a:r>
            <a:r>
              <a:rPr spc="5" dirty="0"/>
              <a:t> </a:t>
            </a:r>
            <a:r>
              <a:rPr dirty="0"/>
              <a:t>T</a:t>
            </a:r>
            <a:r>
              <a:rPr spc="-10" dirty="0"/>
              <a:t> </a:t>
            </a:r>
            <a:r>
              <a:rPr dirty="0"/>
              <a:t>E</a:t>
            </a:r>
            <a:r>
              <a:rPr spc="5" dirty="0"/>
              <a:t> </a:t>
            </a:r>
            <a:r>
              <a:rPr dirty="0"/>
              <a:t>N</a:t>
            </a:r>
            <a:r>
              <a:rPr spc="-20" dirty="0"/>
              <a:t> </a:t>
            </a:r>
            <a:r>
              <a:rPr dirty="0"/>
              <a:t>N	-</a:t>
            </a:r>
          </a:p>
          <a:p>
            <a:pPr marL="527685" indent="-515620">
              <a:lnSpc>
                <a:spcPct val="100000"/>
              </a:lnSpc>
              <a:spcBef>
                <a:spcPts val="1730"/>
              </a:spcBef>
              <a:buClr>
                <a:srgbClr val="808080"/>
              </a:buClr>
              <a:buAutoNum type="arabicPeriod"/>
              <a:tabLst>
                <a:tab pos="528320" algn="l"/>
                <a:tab pos="3672204" algn="l"/>
              </a:tabLst>
            </a:pPr>
            <a:r>
              <a:rPr dirty="0"/>
              <a:t>R I</a:t>
            </a:r>
            <a:r>
              <a:rPr spc="-10" dirty="0"/>
              <a:t> </a:t>
            </a:r>
            <a:r>
              <a:rPr dirty="0"/>
              <a:t>F</a:t>
            </a:r>
            <a:r>
              <a:rPr spc="-10" dirty="0"/>
              <a:t> </a:t>
            </a:r>
            <a:r>
              <a:rPr dirty="0"/>
              <a:t>N G</a:t>
            </a:r>
            <a:r>
              <a:rPr spc="-5" dirty="0"/>
              <a:t> </a:t>
            </a:r>
            <a:r>
              <a:rPr dirty="0"/>
              <a:t>U</a:t>
            </a:r>
            <a:r>
              <a:rPr spc="-15" dirty="0"/>
              <a:t> </a:t>
            </a:r>
            <a:r>
              <a:rPr dirty="0"/>
              <a:t>S	-</a:t>
            </a:r>
          </a:p>
          <a:p>
            <a:pPr marL="527685" indent="-515620">
              <a:lnSpc>
                <a:spcPct val="100000"/>
              </a:lnSpc>
              <a:spcBef>
                <a:spcPts val="1730"/>
              </a:spcBef>
              <a:buClr>
                <a:srgbClr val="808080"/>
              </a:buClr>
              <a:buAutoNum type="arabicPeriod"/>
              <a:tabLst>
                <a:tab pos="528320" algn="l"/>
                <a:tab pos="3731260" algn="l"/>
              </a:tabLst>
            </a:pPr>
            <a:r>
              <a:rPr dirty="0"/>
              <a:t>E R</a:t>
            </a:r>
            <a:r>
              <a:rPr spc="-10" dirty="0"/>
              <a:t> </a:t>
            </a:r>
            <a:r>
              <a:rPr dirty="0"/>
              <a:t>W</a:t>
            </a:r>
            <a:r>
              <a:rPr spc="-10" dirty="0"/>
              <a:t> </a:t>
            </a:r>
            <a:r>
              <a:rPr dirty="0"/>
              <a:t>S O R</a:t>
            </a:r>
            <a:r>
              <a:rPr spc="-10" dirty="0"/>
              <a:t> </a:t>
            </a:r>
            <a:r>
              <a:rPr dirty="0"/>
              <a:t>B	-</a:t>
            </a:r>
          </a:p>
          <a:p>
            <a:pPr marL="527685" indent="-515620">
              <a:lnSpc>
                <a:spcPct val="100000"/>
              </a:lnSpc>
              <a:spcBef>
                <a:spcPts val="1725"/>
              </a:spcBef>
              <a:buClr>
                <a:srgbClr val="808080"/>
              </a:buClr>
              <a:buAutoNum type="arabicPeriod"/>
              <a:tabLst>
                <a:tab pos="528320" algn="l"/>
                <a:tab pos="3699510" algn="l"/>
              </a:tabLst>
            </a:pPr>
            <a:r>
              <a:rPr dirty="0"/>
              <a:t>D</a:t>
            </a:r>
            <a:r>
              <a:rPr spc="-5" dirty="0"/>
              <a:t> </a:t>
            </a:r>
            <a:r>
              <a:rPr dirty="0"/>
              <a:t>U L</a:t>
            </a:r>
            <a:r>
              <a:rPr spc="-15" dirty="0"/>
              <a:t> </a:t>
            </a:r>
            <a:r>
              <a:rPr dirty="0"/>
              <a:t>A</a:t>
            </a:r>
            <a:r>
              <a:rPr spc="5" dirty="0"/>
              <a:t> </a:t>
            </a:r>
            <a:r>
              <a:rPr dirty="0"/>
              <a:t>O P	-</a:t>
            </a:r>
          </a:p>
          <a:p>
            <a:pPr marL="527685" indent="-515620">
              <a:lnSpc>
                <a:spcPct val="100000"/>
              </a:lnSpc>
              <a:spcBef>
                <a:spcPts val="1735"/>
              </a:spcBef>
              <a:buClr>
                <a:srgbClr val="808080"/>
              </a:buClr>
              <a:buAutoNum type="arabicPeriod"/>
              <a:tabLst>
                <a:tab pos="528320" algn="l"/>
              </a:tabLst>
            </a:pPr>
            <a:r>
              <a:rPr dirty="0"/>
              <a:t>D</a:t>
            </a:r>
            <a:r>
              <a:rPr spc="-15" dirty="0"/>
              <a:t> </a:t>
            </a:r>
            <a:r>
              <a:rPr dirty="0"/>
              <a:t>A</a:t>
            </a:r>
            <a:r>
              <a:rPr spc="-25" dirty="0"/>
              <a:t> </a:t>
            </a:r>
            <a:r>
              <a:rPr dirty="0"/>
              <a:t>L</a:t>
            </a:r>
            <a:r>
              <a:rPr spc="-15" dirty="0"/>
              <a:t> </a:t>
            </a:r>
            <a:r>
              <a:rPr dirty="0"/>
              <a:t>O</a:t>
            </a:r>
            <a:r>
              <a:rPr spc="-5" dirty="0"/>
              <a:t> </a:t>
            </a:r>
            <a:r>
              <a:rPr dirty="0"/>
              <a:t>N</a:t>
            </a:r>
            <a:r>
              <a:rPr spc="-15" dirty="0"/>
              <a:t> </a:t>
            </a:r>
            <a:r>
              <a:rPr dirty="0"/>
              <a:t>O</a:t>
            </a:r>
            <a:r>
              <a:rPr spc="-10" dirty="0"/>
              <a:t> </a:t>
            </a:r>
            <a:r>
              <a:rPr dirty="0"/>
              <a:t>D</a:t>
            </a:r>
            <a:r>
              <a:rPr spc="-20" dirty="0"/>
              <a:t> </a:t>
            </a:r>
            <a:r>
              <a:rPr dirty="0"/>
              <a:t>W</a:t>
            </a:r>
            <a:r>
              <a:rPr spc="-5" dirty="0"/>
              <a:t> </a:t>
            </a:r>
            <a:r>
              <a:rPr dirty="0"/>
              <a:t>-</a:t>
            </a:r>
          </a:p>
        </p:txBody>
      </p:sp>
      <p:sp>
        <p:nvSpPr>
          <p:cNvPr id="4" name="object 4"/>
          <p:cNvSpPr txBox="1">
            <a:spLocks noGrp="1"/>
          </p:cNvSpPr>
          <p:nvPr>
            <p:ph sz="half" idx="3"/>
          </p:nvPr>
        </p:nvSpPr>
        <p:spPr>
          <a:xfrm>
            <a:off x="4727828" y="1728952"/>
            <a:ext cx="2421890" cy="681790"/>
          </a:xfrm>
          <a:prstGeom prst="rect">
            <a:avLst/>
          </a:prstGeom>
        </p:spPr>
        <p:txBody>
          <a:bodyPr vert="horz" wrap="square" lIns="0" tIns="12065" rIns="0" bIns="0" rtlCol="0">
            <a:spAutoFit/>
          </a:bodyPr>
          <a:lstStyle/>
          <a:p>
            <a:pPr marL="12700" marR="298450">
              <a:lnSpc>
                <a:spcPct val="156300"/>
              </a:lnSpc>
              <a:spcBef>
                <a:spcPts val="95"/>
              </a:spcBef>
            </a:pPr>
            <a:endParaRPr dirty="0"/>
          </a:p>
        </p:txBody>
      </p:sp>
    </p:spTree>
    <p:extLst>
      <p:ext uri="{BB962C8B-B14F-4D97-AF65-F5344CB8AC3E}">
        <p14:creationId xmlns:p14="http://schemas.microsoft.com/office/powerpoint/2010/main" val="1761586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7783" y="374904"/>
            <a:ext cx="3770629" cy="889000"/>
            <a:chOff x="557783" y="374904"/>
            <a:chExt cx="3770629" cy="889000"/>
          </a:xfrm>
        </p:grpSpPr>
        <p:pic>
          <p:nvPicPr>
            <p:cNvPr id="3" name="object 3"/>
            <p:cNvPicPr/>
            <p:nvPr/>
          </p:nvPicPr>
          <p:blipFill>
            <a:blip r:embed="rId2" cstate="print"/>
            <a:stretch>
              <a:fillRect/>
            </a:stretch>
          </p:blipFill>
          <p:spPr>
            <a:xfrm>
              <a:off x="557783" y="810768"/>
              <a:ext cx="3770376" cy="452627"/>
            </a:xfrm>
            <a:prstGeom prst="rect">
              <a:avLst/>
            </a:prstGeom>
          </p:spPr>
        </p:pic>
        <p:pic>
          <p:nvPicPr>
            <p:cNvPr id="4" name="object 4"/>
            <p:cNvPicPr/>
            <p:nvPr/>
          </p:nvPicPr>
          <p:blipFill>
            <a:blip r:embed="rId3" cstate="print"/>
            <a:stretch>
              <a:fillRect/>
            </a:stretch>
          </p:blipFill>
          <p:spPr>
            <a:xfrm>
              <a:off x="562355" y="374904"/>
              <a:ext cx="3762755" cy="499872"/>
            </a:xfrm>
            <a:prstGeom prst="rect">
              <a:avLst/>
            </a:prstGeom>
          </p:spPr>
        </p:pic>
        <p:pic>
          <p:nvPicPr>
            <p:cNvPr id="5" name="object 5"/>
            <p:cNvPicPr/>
            <p:nvPr/>
          </p:nvPicPr>
          <p:blipFill>
            <a:blip r:embed="rId4" cstate="print"/>
            <a:stretch>
              <a:fillRect/>
            </a:stretch>
          </p:blipFill>
          <p:spPr>
            <a:xfrm>
              <a:off x="580504" y="398399"/>
              <a:ext cx="3701173" cy="438276"/>
            </a:xfrm>
            <a:prstGeom prst="rect">
              <a:avLst/>
            </a:prstGeom>
          </p:spPr>
        </p:pic>
      </p:grpSp>
      <p:sp>
        <p:nvSpPr>
          <p:cNvPr id="6" name="object 6"/>
          <p:cNvSpPr txBox="1">
            <a:spLocks noGrp="1"/>
          </p:cNvSpPr>
          <p:nvPr>
            <p:ph type="title"/>
          </p:nvPr>
        </p:nvSpPr>
        <p:spPr>
          <a:xfrm>
            <a:off x="612140" y="962700"/>
            <a:ext cx="7722870" cy="2159000"/>
          </a:xfrm>
          <a:prstGeom prst="rect">
            <a:avLst/>
          </a:prstGeom>
        </p:spPr>
        <p:txBody>
          <a:bodyPr vert="horz" wrap="square" lIns="0" tIns="12065" rIns="0" bIns="0" rtlCol="0">
            <a:spAutoFit/>
          </a:bodyPr>
          <a:lstStyle/>
          <a:p>
            <a:pPr marL="355600" marR="5080" indent="-343535">
              <a:lnSpc>
                <a:spcPct val="125000"/>
              </a:lnSpc>
              <a:spcBef>
                <a:spcPts val="95"/>
              </a:spcBef>
            </a:pPr>
            <a:r>
              <a:rPr sz="2800" spc="-10" dirty="0"/>
              <a:t>You</a:t>
            </a:r>
            <a:r>
              <a:rPr sz="2800" spc="-5" dirty="0"/>
              <a:t> </a:t>
            </a:r>
            <a:r>
              <a:rPr sz="2800" spc="-10" dirty="0"/>
              <a:t>can</a:t>
            </a:r>
            <a:r>
              <a:rPr sz="2800" spc="20" dirty="0"/>
              <a:t> </a:t>
            </a:r>
            <a:r>
              <a:rPr sz="2800" spc="-10" dirty="0"/>
              <a:t>access</a:t>
            </a:r>
            <a:r>
              <a:rPr sz="2800" spc="20" dirty="0"/>
              <a:t> </a:t>
            </a:r>
            <a:r>
              <a:rPr sz="2800" spc="-10" dirty="0"/>
              <a:t>any</a:t>
            </a:r>
            <a:r>
              <a:rPr sz="2800" spc="10" dirty="0"/>
              <a:t> </a:t>
            </a:r>
            <a:r>
              <a:rPr sz="2800" spc="-10" dirty="0"/>
              <a:t>information</a:t>
            </a:r>
            <a:r>
              <a:rPr sz="2800" spc="30" dirty="0"/>
              <a:t> </a:t>
            </a:r>
            <a:r>
              <a:rPr sz="2800" spc="-5" dirty="0"/>
              <a:t>on</a:t>
            </a:r>
            <a:r>
              <a:rPr sz="2800" spc="5" dirty="0"/>
              <a:t> </a:t>
            </a:r>
            <a:r>
              <a:rPr sz="2800" spc="-10" dirty="0"/>
              <a:t>any</a:t>
            </a:r>
            <a:r>
              <a:rPr sz="2800" dirty="0"/>
              <a:t> </a:t>
            </a:r>
            <a:r>
              <a:rPr sz="2800" spc="-5" dirty="0"/>
              <a:t>subject </a:t>
            </a:r>
            <a:r>
              <a:rPr sz="2800" dirty="0"/>
              <a:t> </a:t>
            </a:r>
            <a:r>
              <a:rPr sz="2800" spc="-10" dirty="0"/>
              <a:t>through</a:t>
            </a:r>
            <a:r>
              <a:rPr sz="2800" dirty="0"/>
              <a:t> </a:t>
            </a:r>
            <a:r>
              <a:rPr sz="2800" spc="-10" dirty="0"/>
              <a:t>the</a:t>
            </a:r>
            <a:r>
              <a:rPr sz="2800" dirty="0"/>
              <a:t> </a:t>
            </a:r>
            <a:r>
              <a:rPr sz="2800" spc="-10" dirty="0"/>
              <a:t>Internet.</a:t>
            </a:r>
            <a:r>
              <a:rPr sz="2800" dirty="0"/>
              <a:t> </a:t>
            </a:r>
            <a:r>
              <a:rPr sz="2800" spc="-10" dirty="0"/>
              <a:t>That</a:t>
            </a:r>
            <a:r>
              <a:rPr sz="2800" spc="15" dirty="0"/>
              <a:t> </a:t>
            </a:r>
            <a:r>
              <a:rPr sz="2800" spc="-5" dirty="0"/>
              <a:t>is </a:t>
            </a:r>
            <a:r>
              <a:rPr sz="2800" spc="-10" dirty="0"/>
              <a:t>why</a:t>
            </a:r>
            <a:r>
              <a:rPr sz="2800" dirty="0"/>
              <a:t> </a:t>
            </a:r>
            <a:r>
              <a:rPr sz="2800" spc="-10" dirty="0"/>
              <a:t>the</a:t>
            </a:r>
            <a:r>
              <a:rPr sz="2800" spc="5" dirty="0"/>
              <a:t> </a:t>
            </a:r>
            <a:r>
              <a:rPr sz="2800" spc="-10" dirty="0"/>
              <a:t>internet </a:t>
            </a:r>
            <a:r>
              <a:rPr sz="2800" spc="-825" dirty="0"/>
              <a:t> </a:t>
            </a:r>
            <a:r>
              <a:rPr sz="2800" spc="-5" dirty="0"/>
              <a:t>in </a:t>
            </a:r>
            <a:r>
              <a:rPr sz="2800" spc="-10" dirty="0"/>
              <a:t>now</a:t>
            </a:r>
            <a:r>
              <a:rPr sz="2800" spc="-5" dirty="0"/>
              <a:t> a</a:t>
            </a:r>
            <a:r>
              <a:rPr sz="2800" spc="-10" dirty="0"/>
              <a:t> </a:t>
            </a:r>
            <a:r>
              <a:rPr sz="2800" spc="-5" dirty="0"/>
              <a:t>very </a:t>
            </a:r>
            <a:r>
              <a:rPr sz="2800" spc="-10" dirty="0"/>
              <a:t>important</a:t>
            </a:r>
            <a:r>
              <a:rPr sz="2800" spc="25" dirty="0"/>
              <a:t> </a:t>
            </a:r>
            <a:r>
              <a:rPr sz="2800" spc="-10" dirty="0"/>
              <a:t>tool</a:t>
            </a:r>
            <a:r>
              <a:rPr sz="2800" spc="-5" dirty="0"/>
              <a:t> </a:t>
            </a:r>
            <a:r>
              <a:rPr sz="2800" spc="-10" dirty="0"/>
              <a:t>for</a:t>
            </a:r>
            <a:r>
              <a:rPr sz="2800" spc="-5" dirty="0"/>
              <a:t> research </a:t>
            </a:r>
            <a:r>
              <a:rPr sz="2800" dirty="0"/>
              <a:t> </a:t>
            </a:r>
            <a:r>
              <a:rPr sz="2800" spc="-10" dirty="0"/>
              <a:t>works</a:t>
            </a:r>
            <a:r>
              <a:rPr sz="2800" dirty="0"/>
              <a:t> </a:t>
            </a:r>
            <a:r>
              <a:rPr sz="2800" spc="-10" dirty="0"/>
              <a:t>and</a:t>
            </a:r>
            <a:r>
              <a:rPr sz="2800" spc="-5" dirty="0"/>
              <a:t> </a:t>
            </a:r>
            <a:r>
              <a:rPr sz="2800" spc="-10" dirty="0"/>
              <a:t>educational</a:t>
            </a:r>
            <a:r>
              <a:rPr sz="2800" spc="35" dirty="0"/>
              <a:t> </a:t>
            </a:r>
            <a:r>
              <a:rPr sz="2800" spc="-10" dirty="0"/>
              <a:t>purposes.</a:t>
            </a:r>
            <a:endParaRPr sz="2800"/>
          </a:p>
        </p:txBody>
      </p:sp>
      <p:pic>
        <p:nvPicPr>
          <p:cNvPr id="7" name="object 7"/>
          <p:cNvPicPr/>
          <p:nvPr/>
        </p:nvPicPr>
        <p:blipFill>
          <a:blip r:embed="rId5" cstate="print"/>
          <a:stretch>
            <a:fillRect/>
          </a:stretch>
        </p:blipFill>
        <p:spPr>
          <a:xfrm>
            <a:off x="304800" y="3505200"/>
            <a:ext cx="4038600" cy="3029712"/>
          </a:xfrm>
          <a:prstGeom prst="rect">
            <a:avLst/>
          </a:prstGeom>
        </p:spPr>
      </p:pic>
      <p:pic>
        <p:nvPicPr>
          <p:cNvPr id="8" name="object 8"/>
          <p:cNvPicPr/>
          <p:nvPr/>
        </p:nvPicPr>
        <p:blipFill>
          <a:blip r:embed="rId6" cstate="print"/>
          <a:stretch>
            <a:fillRect/>
          </a:stretch>
        </p:blipFill>
        <p:spPr>
          <a:xfrm>
            <a:off x="4572000" y="3505200"/>
            <a:ext cx="4064507" cy="2971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9308" y="533400"/>
            <a:ext cx="4531360" cy="876300"/>
            <a:chOff x="559308" y="533400"/>
            <a:chExt cx="4531360" cy="876300"/>
          </a:xfrm>
        </p:grpSpPr>
        <p:pic>
          <p:nvPicPr>
            <p:cNvPr id="3" name="object 3"/>
            <p:cNvPicPr/>
            <p:nvPr/>
          </p:nvPicPr>
          <p:blipFill>
            <a:blip r:embed="rId2" cstate="print"/>
            <a:stretch>
              <a:fillRect/>
            </a:stretch>
          </p:blipFill>
          <p:spPr>
            <a:xfrm>
              <a:off x="559308" y="963168"/>
              <a:ext cx="4530852" cy="446531"/>
            </a:xfrm>
            <a:prstGeom prst="rect">
              <a:avLst/>
            </a:prstGeom>
          </p:spPr>
        </p:pic>
        <p:pic>
          <p:nvPicPr>
            <p:cNvPr id="4" name="object 4"/>
            <p:cNvPicPr/>
            <p:nvPr/>
          </p:nvPicPr>
          <p:blipFill>
            <a:blip r:embed="rId3" cstate="print"/>
            <a:stretch>
              <a:fillRect/>
            </a:stretch>
          </p:blipFill>
          <p:spPr>
            <a:xfrm>
              <a:off x="563880" y="533400"/>
              <a:ext cx="4521708" cy="493775"/>
            </a:xfrm>
            <a:prstGeom prst="rect">
              <a:avLst/>
            </a:prstGeom>
          </p:spPr>
        </p:pic>
        <p:pic>
          <p:nvPicPr>
            <p:cNvPr id="5" name="object 5"/>
            <p:cNvPicPr/>
            <p:nvPr/>
          </p:nvPicPr>
          <p:blipFill>
            <a:blip r:embed="rId4" cstate="print"/>
            <a:stretch>
              <a:fillRect/>
            </a:stretch>
          </p:blipFill>
          <p:spPr>
            <a:xfrm>
              <a:off x="581596" y="556005"/>
              <a:ext cx="4461192" cy="433070"/>
            </a:xfrm>
            <a:prstGeom prst="rect">
              <a:avLst/>
            </a:prstGeom>
          </p:spPr>
        </p:pic>
      </p:grpSp>
      <p:sp>
        <p:nvSpPr>
          <p:cNvPr id="6" name="object 6"/>
          <p:cNvSpPr txBox="1"/>
          <p:nvPr/>
        </p:nvSpPr>
        <p:spPr>
          <a:xfrm>
            <a:off x="383540" y="5069016"/>
            <a:ext cx="8133715" cy="1244600"/>
          </a:xfrm>
          <a:prstGeom prst="rect">
            <a:avLst/>
          </a:prstGeom>
        </p:spPr>
        <p:txBody>
          <a:bodyPr vert="horz" wrap="square" lIns="0" tIns="12065" rIns="0" bIns="0" rtlCol="0">
            <a:spAutoFit/>
          </a:bodyPr>
          <a:lstStyle/>
          <a:p>
            <a:pPr marL="355600" marR="5080" indent="-342900">
              <a:lnSpc>
                <a:spcPct val="125000"/>
              </a:lnSpc>
              <a:spcBef>
                <a:spcPts val="95"/>
              </a:spcBef>
            </a:pPr>
            <a:r>
              <a:rPr sz="3200" dirty="0">
                <a:solidFill>
                  <a:srgbClr val="284B6A"/>
                </a:solidFill>
                <a:latin typeface="Trebuchet MS"/>
                <a:cs typeface="Trebuchet MS"/>
              </a:rPr>
              <a:t>The Internet offers </a:t>
            </a:r>
            <a:r>
              <a:rPr sz="3200" spc="-5" dirty="0">
                <a:solidFill>
                  <a:srgbClr val="284B6A"/>
                </a:solidFill>
                <a:latin typeface="Trebuchet MS"/>
                <a:cs typeface="Trebuchet MS"/>
              </a:rPr>
              <a:t>thousands </a:t>
            </a:r>
            <a:r>
              <a:rPr sz="3200" dirty="0">
                <a:solidFill>
                  <a:srgbClr val="284B6A"/>
                </a:solidFill>
                <a:latin typeface="Trebuchet MS"/>
                <a:cs typeface="Trebuchet MS"/>
              </a:rPr>
              <a:t>of sites where </a:t>
            </a:r>
            <a:r>
              <a:rPr sz="3200" spc="-950" dirty="0">
                <a:solidFill>
                  <a:srgbClr val="284B6A"/>
                </a:solidFill>
                <a:latin typeface="Trebuchet MS"/>
                <a:cs typeface="Trebuchet MS"/>
              </a:rPr>
              <a:t> </a:t>
            </a:r>
            <a:r>
              <a:rPr sz="3200" dirty="0">
                <a:solidFill>
                  <a:srgbClr val="284B6A"/>
                </a:solidFill>
                <a:latin typeface="Trebuchet MS"/>
                <a:cs typeface="Trebuchet MS"/>
              </a:rPr>
              <a:t>you</a:t>
            </a:r>
            <a:r>
              <a:rPr sz="3200" spc="-5" dirty="0">
                <a:solidFill>
                  <a:srgbClr val="284B6A"/>
                </a:solidFill>
                <a:latin typeface="Trebuchet MS"/>
                <a:cs typeface="Trebuchet MS"/>
              </a:rPr>
              <a:t> can</a:t>
            </a:r>
            <a:r>
              <a:rPr sz="3200" spc="5" dirty="0">
                <a:solidFill>
                  <a:srgbClr val="284B6A"/>
                </a:solidFill>
                <a:latin typeface="Trebuchet MS"/>
                <a:cs typeface="Trebuchet MS"/>
              </a:rPr>
              <a:t> </a:t>
            </a:r>
            <a:r>
              <a:rPr sz="3200" spc="-5" dirty="0">
                <a:solidFill>
                  <a:srgbClr val="284B6A"/>
                </a:solidFill>
                <a:latin typeface="Trebuchet MS"/>
                <a:cs typeface="Trebuchet MS"/>
              </a:rPr>
              <a:t>watch</a:t>
            </a:r>
            <a:r>
              <a:rPr sz="3200" spc="5" dirty="0">
                <a:solidFill>
                  <a:srgbClr val="284B6A"/>
                </a:solidFill>
                <a:latin typeface="Trebuchet MS"/>
                <a:cs typeface="Trebuchet MS"/>
              </a:rPr>
              <a:t> your</a:t>
            </a:r>
            <a:r>
              <a:rPr sz="3200" spc="-10" dirty="0">
                <a:solidFill>
                  <a:srgbClr val="284B6A"/>
                </a:solidFill>
                <a:latin typeface="Trebuchet MS"/>
                <a:cs typeface="Trebuchet MS"/>
              </a:rPr>
              <a:t> </a:t>
            </a:r>
            <a:r>
              <a:rPr sz="3200" dirty="0">
                <a:solidFill>
                  <a:srgbClr val="284B6A"/>
                </a:solidFill>
                <a:latin typeface="Trebuchet MS"/>
                <a:cs typeface="Trebuchet MS"/>
              </a:rPr>
              <a:t>favorite</a:t>
            </a:r>
            <a:r>
              <a:rPr sz="3200" spc="-5" dirty="0">
                <a:solidFill>
                  <a:srgbClr val="284B6A"/>
                </a:solidFill>
                <a:latin typeface="Trebuchet MS"/>
                <a:cs typeface="Trebuchet MS"/>
              </a:rPr>
              <a:t> </a:t>
            </a:r>
            <a:r>
              <a:rPr sz="3200" dirty="0">
                <a:solidFill>
                  <a:srgbClr val="284B6A"/>
                </a:solidFill>
                <a:latin typeface="Trebuchet MS"/>
                <a:cs typeface="Trebuchet MS"/>
              </a:rPr>
              <a:t>celebrity.</a:t>
            </a:r>
            <a:endParaRPr sz="3200">
              <a:latin typeface="Trebuchet MS"/>
              <a:cs typeface="Trebuchet MS"/>
            </a:endParaRPr>
          </a:p>
        </p:txBody>
      </p:sp>
      <p:pic>
        <p:nvPicPr>
          <p:cNvPr id="7" name="object 7"/>
          <p:cNvPicPr/>
          <p:nvPr/>
        </p:nvPicPr>
        <p:blipFill>
          <a:blip r:embed="rId5" cstate="print"/>
          <a:stretch>
            <a:fillRect/>
          </a:stretch>
        </p:blipFill>
        <p:spPr>
          <a:xfrm>
            <a:off x="609600" y="1905000"/>
            <a:ext cx="2971800" cy="2229612"/>
          </a:xfrm>
          <a:prstGeom prst="rect">
            <a:avLst/>
          </a:prstGeom>
        </p:spPr>
      </p:pic>
      <p:pic>
        <p:nvPicPr>
          <p:cNvPr id="8" name="object 8"/>
          <p:cNvPicPr/>
          <p:nvPr/>
        </p:nvPicPr>
        <p:blipFill>
          <a:blip r:embed="rId6" cstate="print"/>
          <a:stretch>
            <a:fillRect/>
          </a:stretch>
        </p:blipFill>
        <p:spPr>
          <a:xfrm>
            <a:off x="4114800" y="1600200"/>
            <a:ext cx="4038600" cy="302971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172" y="385572"/>
            <a:ext cx="2120265" cy="867410"/>
            <a:chOff x="614172" y="385572"/>
            <a:chExt cx="2120265" cy="867410"/>
          </a:xfrm>
        </p:grpSpPr>
        <p:pic>
          <p:nvPicPr>
            <p:cNvPr id="3" name="object 3"/>
            <p:cNvPicPr/>
            <p:nvPr/>
          </p:nvPicPr>
          <p:blipFill>
            <a:blip r:embed="rId2" cstate="print"/>
            <a:stretch>
              <a:fillRect/>
            </a:stretch>
          </p:blipFill>
          <p:spPr>
            <a:xfrm>
              <a:off x="614172" y="810768"/>
              <a:ext cx="2119883" cy="441960"/>
            </a:xfrm>
            <a:prstGeom prst="rect">
              <a:avLst/>
            </a:prstGeom>
          </p:spPr>
        </p:pic>
        <p:pic>
          <p:nvPicPr>
            <p:cNvPr id="4" name="object 4"/>
            <p:cNvPicPr/>
            <p:nvPr/>
          </p:nvPicPr>
          <p:blipFill>
            <a:blip r:embed="rId3" cstate="print"/>
            <a:stretch>
              <a:fillRect/>
            </a:stretch>
          </p:blipFill>
          <p:spPr>
            <a:xfrm>
              <a:off x="618744" y="385572"/>
              <a:ext cx="2112264" cy="489203"/>
            </a:xfrm>
            <a:prstGeom prst="rect">
              <a:avLst/>
            </a:prstGeom>
          </p:spPr>
        </p:pic>
        <p:sp>
          <p:nvSpPr>
            <p:cNvPr id="5" name="object 5"/>
            <p:cNvSpPr/>
            <p:nvPr/>
          </p:nvSpPr>
          <p:spPr>
            <a:xfrm>
              <a:off x="643140" y="415163"/>
              <a:ext cx="2038350" cy="415925"/>
            </a:xfrm>
            <a:custGeom>
              <a:avLst/>
              <a:gdLst/>
              <a:ahLst/>
              <a:cxnLst/>
              <a:rect l="l" t="t" r="r" b="b"/>
              <a:pathLst>
                <a:path w="2038350" h="415925">
                  <a:moveTo>
                    <a:pt x="406031" y="316738"/>
                  </a:moveTo>
                  <a:lnTo>
                    <a:pt x="364946" y="338633"/>
                  </a:lnTo>
                  <a:lnTo>
                    <a:pt x="356882" y="365887"/>
                  </a:lnTo>
                  <a:lnTo>
                    <a:pt x="357778" y="375792"/>
                  </a:lnTo>
                  <a:lnTo>
                    <a:pt x="387088" y="411797"/>
                  </a:lnTo>
                  <a:lnTo>
                    <a:pt x="406031" y="415416"/>
                  </a:lnTo>
                  <a:lnTo>
                    <a:pt x="415893" y="414512"/>
                  </a:lnTo>
                  <a:lnTo>
                    <a:pt x="451610" y="384937"/>
                  </a:lnTo>
                  <a:lnTo>
                    <a:pt x="455193" y="365887"/>
                  </a:lnTo>
                  <a:lnTo>
                    <a:pt x="454297" y="356056"/>
                  </a:lnTo>
                  <a:lnTo>
                    <a:pt x="424981" y="320341"/>
                  </a:lnTo>
                  <a:lnTo>
                    <a:pt x="406031" y="316738"/>
                  </a:lnTo>
                  <a:close/>
                </a:path>
                <a:path w="2038350" h="415925">
                  <a:moveTo>
                    <a:pt x="1217663" y="103759"/>
                  </a:moveTo>
                  <a:lnTo>
                    <a:pt x="1162116" y="114458"/>
                  </a:lnTo>
                  <a:lnTo>
                    <a:pt x="1115047" y="146685"/>
                  </a:lnTo>
                  <a:lnTo>
                    <a:pt x="1083043" y="196056"/>
                  </a:lnTo>
                  <a:lnTo>
                    <a:pt x="1072375" y="258572"/>
                  </a:lnTo>
                  <a:lnTo>
                    <a:pt x="1074804" y="291766"/>
                  </a:lnTo>
                  <a:lnTo>
                    <a:pt x="1094235" y="346440"/>
                  </a:lnTo>
                  <a:lnTo>
                    <a:pt x="1132428" y="385087"/>
                  </a:lnTo>
                  <a:lnTo>
                    <a:pt x="1185335" y="404709"/>
                  </a:lnTo>
                  <a:lnTo>
                    <a:pt x="1217028" y="407162"/>
                  </a:lnTo>
                  <a:lnTo>
                    <a:pt x="1250625" y="405330"/>
                  </a:lnTo>
                  <a:lnTo>
                    <a:pt x="1279782" y="399843"/>
                  </a:lnTo>
                  <a:lnTo>
                    <a:pt x="1304485" y="390713"/>
                  </a:lnTo>
                  <a:lnTo>
                    <a:pt x="1324724" y="377951"/>
                  </a:lnTo>
                  <a:lnTo>
                    <a:pt x="1310580" y="350138"/>
                  </a:lnTo>
                  <a:lnTo>
                    <a:pt x="1227188" y="350138"/>
                  </a:lnTo>
                  <a:lnTo>
                    <a:pt x="1209451" y="348924"/>
                  </a:lnTo>
                  <a:lnTo>
                    <a:pt x="1167625" y="330708"/>
                  </a:lnTo>
                  <a:lnTo>
                    <a:pt x="1145836" y="292828"/>
                  </a:lnTo>
                  <a:lnTo>
                    <a:pt x="1143622" y="276351"/>
                  </a:lnTo>
                  <a:lnTo>
                    <a:pt x="1352537" y="276351"/>
                  </a:lnTo>
                  <a:lnTo>
                    <a:pt x="1355037" y="264471"/>
                  </a:lnTo>
                  <a:lnTo>
                    <a:pt x="1356823" y="254174"/>
                  </a:lnTo>
                  <a:lnTo>
                    <a:pt x="1357895" y="245473"/>
                  </a:lnTo>
                  <a:lnTo>
                    <a:pt x="1358252" y="238378"/>
                  </a:lnTo>
                  <a:lnTo>
                    <a:pt x="1357108" y="225044"/>
                  </a:lnTo>
                  <a:lnTo>
                    <a:pt x="1146035" y="225044"/>
                  </a:lnTo>
                  <a:lnTo>
                    <a:pt x="1155939" y="196947"/>
                  </a:lnTo>
                  <a:lnTo>
                    <a:pt x="1171355" y="176863"/>
                  </a:lnTo>
                  <a:lnTo>
                    <a:pt x="1192273" y="164804"/>
                  </a:lnTo>
                  <a:lnTo>
                    <a:pt x="1218679" y="160782"/>
                  </a:lnTo>
                  <a:lnTo>
                    <a:pt x="1335599" y="160782"/>
                  </a:lnTo>
                  <a:lnTo>
                    <a:pt x="1319771" y="141732"/>
                  </a:lnTo>
                  <a:lnTo>
                    <a:pt x="1298959" y="125136"/>
                  </a:lnTo>
                  <a:lnTo>
                    <a:pt x="1275003" y="113268"/>
                  </a:lnTo>
                  <a:lnTo>
                    <a:pt x="1247905" y="106138"/>
                  </a:lnTo>
                  <a:lnTo>
                    <a:pt x="1217663" y="103759"/>
                  </a:lnTo>
                  <a:close/>
                </a:path>
                <a:path w="2038350" h="415925">
                  <a:moveTo>
                    <a:pt x="1298181" y="325754"/>
                  </a:moveTo>
                  <a:lnTo>
                    <a:pt x="1284659" y="336422"/>
                  </a:lnTo>
                  <a:lnTo>
                    <a:pt x="1268304" y="344042"/>
                  </a:lnTo>
                  <a:lnTo>
                    <a:pt x="1249139" y="348614"/>
                  </a:lnTo>
                  <a:lnTo>
                    <a:pt x="1227188" y="350138"/>
                  </a:lnTo>
                  <a:lnTo>
                    <a:pt x="1310580" y="350138"/>
                  </a:lnTo>
                  <a:lnTo>
                    <a:pt x="1298181" y="325754"/>
                  </a:lnTo>
                  <a:close/>
                </a:path>
                <a:path w="2038350" h="415925">
                  <a:moveTo>
                    <a:pt x="1335599" y="160782"/>
                  </a:moveTo>
                  <a:lnTo>
                    <a:pt x="1218679" y="160782"/>
                  </a:lnTo>
                  <a:lnTo>
                    <a:pt x="1247113" y="164804"/>
                  </a:lnTo>
                  <a:lnTo>
                    <a:pt x="1268415" y="176863"/>
                  </a:lnTo>
                  <a:lnTo>
                    <a:pt x="1282598" y="196947"/>
                  </a:lnTo>
                  <a:lnTo>
                    <a:pt x="1289672" y="225044"/>
                  </a:lnTo>
                  <a:lnTo>
                    <a:pt x="1357108" y="225044"/>
                  </a:lnTo>
                  <a:lnTo>
                    <a:pt x="1355847" y="210329"/>
                  </a:lnTo>
                  <a:lnTo>
                    <a:pt x="1348632" y="184864"/>
                  </a:lnTo>
                  <a:lnTo>
                    <a:pt x="1336606" y="161994"/>
                  </a:lnTo>
                  <a:lnTo>
                    <a:pt x="1335599" y="160782"/>
                  </a:lnTo>
                  <a:close/>
                </a:path>
                <a:path w="2038350" h="415925">
                  <a:moveTo>
                    <a:pt x="250431" y="297052"/>
                  </a:moveTo>
                  <a:lnTo>
                    <a:pt x="182156" y="297052"/>
                  </a:lnTo>
                  <a:lnTo>
                    <a:pt x="182156" y="401700"/>
                  </a:lnTo>
                  <a:lnTo>
                    <a:pt x="250431" y="401700"/>
                  </a:lnTo>
                  <a:lnTo>
                    <a:pt x="250431" y="297052"/>
                  </a:lnTo>
                  <a:close/>
                </a:path>
                <a:path w="2038350" h="415925">
                  <a:moveTo>
                    <a:pt x="250431" y="0"/>
                  </a:moveTo>
                  <a:lnTo>
                    <a:pt x="219290" y="0"/>
                  </a:lnTo>
                  <a:lnTo>
                    <a:pt x="0" y="256412"/>
                  </a:lnTo>
                  <a:lnTo>
                    <a:pt x="0" y="297052"/>
                  </a:lnTo>
                  <a:lnTo>
                    <a:pt x="290842" y="297052"/>
                  </a:lnTo>
                  <a:lnTo>
                    <a:pt x="290842" y="240791"/>
                  </a:lnTo>
                  <a:lnTo>
                    <a:pt x="79463" y="240791"/>
                  </a:lnTo>
                  <a:lnTo>
                    <a:pt x="182156" y="120650"/>
                  </a:lnTo>
                  <a:lnTo>
                    <a:pt x="250431" y="120650"/>
                  </a:lnTo>
                  <a:lnTo>
                    <a:pt x="250431" y="0"/>
                  </a:lnTo>
                  <a:close/>
                </a:path>
                <a:path w="2038350" h="415925">
                  <a:moveTo>
                    <a:pt x="250431" y="120650"/>
                  </a:moveTo>
                  <a:lnTo>
                    <a:pt x="182156" y="120650"/>
                  </a:lnTo>
                  <a:lnTo>
                    <a:pt x="182156" y="240791"/>
                  </a:lnTo>
                  <a:lnTo>
                    <a:pt x="250431" y="240791"/>
                  </a:lnTo>
                  <a:lnTo>
                    <a:pt x="250431" y="120650"/>
                  </a:lnTo>
                  <a:close/>
                </a:path>
                <a:path w="2038350" h="415925">
                  <a:moveTo>
                    <a:pt x="1451597" y="109220"/>
                  </a:moveTo>
                  <a:lnTo>
                    <a:pt x="1379715" y="109220"/>
                  </a:lnTo>
                  <a:lnTo>
                    <a:pt x="1490078" y="407162"/>
                  </a:lnTo>
                  <a:lnTo>
                    <a:pt x="1515224" y="407162"/>
                  </a:lnTo>
                  <a:lnTo>
                    <a:pt x="1570185" y="283717"/>
                  </a:lnTo>
                  <a:lnTo>
                    <a:pt x="1510271" y="283717"/>
                  </a:lnTo>
                  <a:lnTo>
                    <a:pt x="1451597" y="109220"/>
                  </a:lnTo>
                  <a:close/>
                </a:path>
                <a:path w="2038350" h="415925">
                  <a:moveTo>
                    <a:pt x="1656252" y="227457"/>
                  </a:moveTo>
                  <a:lnTo>
                    <a:pt x="1595234" y="227457"/>
                  </a:lnTo>
                  <a:lnTo>
                    <a:pt x="1675498" y="407162"/>
                  </a:lnTo>
                  <a:lnTo>
                    <a:pt x="1700390" y="407162"/>
                  </a:lnTo>
                  <a:lnTo>
                    <a:pt x="1745744" y="284861"/>
                  </a:lnTo>
                  <a:lnTo>
                    <a:pt x="1680451" y="284861"/>
                  </a:lnTo>
                  <a:lnTo>
                    <a:pt x="1656252" y="227457"/>
                  </a:lnTo>
                  <a:close/>
                </a:path>
                <a:path w="2038350" h="415925">
                  <a:moveTo>
                    <a:pt x="1810880" y="109220"/>
                  </a:moveTo>
                  <a:lnTo>
                    <a:pt x="1743697" y="109220"/>
                  </a:lnTo>
                  <a:lnTo>
                    <a:pt x="1680451" y="284861"/>
                  </a:lnTo>
                  <a:lnTo>
                    <a:pt x="1745744" y="284861"/>
                  </a:lnTo>
                  <a:lnTo>
                    <a:pt x="1810880" y="109220"/>
                  </a:lnTo>
                  <a:close/>
                </a:path>
                <a:path w="2038350" h="415925">
                  <a:moveTo>
                    <a:pt x="1606410" y="109220"/>
                  </a:moveTo>
                  <a:lnTo>
                    <a:pt x="1581772" y="109220"/>
                  </a:lnTo>
                  <a:lnTo>
                    <a:pt x="1510271" y="283717"/>
                  </a:lnTo>
                  <a:lnTo>
                    <a:pt x="1570185" y="283717"/>
                  </a:lnTo>
                  <a:lnTo>
                    <a:pt x="1595234" y="227457"/>
                  </a:lnTo>
                  <a:lnTo>
                    <a:pt x="1656252" y="227457"/>
                  </a:lnTo>
                  <a:lnTo>
                    <a:pt x="1606410" y="109220"/>
                  </a:lnTo>
                  <a:close/>
                </a:path>
                <a:path w="2038350" h="415925">
                  <a:moveTo>
                    <a:pt x="1858251" y="328549"/>
                  </a:moveTo>
                  <a:lnTo>
                    <a:pt x="1833867" y="382904"/>
                  </a:lnTo>
                  <a:lnTo>
                    <a:pt x="1847057" y="389620"/>
                  </a:lnTo>
                  <a:lnTo>
                    <a:pt x="1858997" y="395097"/>
                  </a:lnTo>
                  <a:lnTo>
                    <a:pt x="1899653" y="405939"/>
                  </a:lnTo>
                  <a:lnTo>
                    <a:pt x="1925942" y="407162"/>
                  </a:lnTo>
                  <a:lnTo>
                    <a:pt x="1950512" y="405707"/>
                  </a:lnTo>
                  <a:lnTo>
                    <a:pt x="1991557" y="394035"/>
                  </a:lnTo>
                  <a:lnTo>
                    <a:pt x="2030669" y="356123"/>
                  </a:lnTo>
                  <a:lnTo>
                    <a:pt x="2031767" y="352806"/>
                  </a:lnTo>
                  <a:lnTo>
                    <a:pt x="1927339" y="352806"/>
                  </a:lnTo>
                  <a:lnTo>
                    <a:pt x="1908579" y="351283"/>
                  </a:lnTo>
                  <a:lnTo>
                    <a:pt x="1890795" y="346725"/>
                  </a:lnTo>
                  <a:lnTo>
                    <a:pt x="1874011" y="339143"/>
                  </a:lnTo>
                  <a:lnTo>
                    <a:pt x="1858251" y="328549"/>
                  </a:lnTo>
                  <a:close/>
                </a:path>
                <a:path w="2038350" h="415925">
                  <a:moveTo>
                    <a:pt x="1935721" y="103759"/>
                  </a:moveTo>
                  <a:lnTo>
                    <a:pt x="1894763" y="109029"/>
                  </a:lnTo>
                  <a:lnTo>
                    <a:pt x="1849139" y="136588"/>
                  </a:lnTo>
                  <a:lnTo>
                    <a:pt x="1832851" y="184023"/>
                  </a:lnTo>
                  <a:lnTo>
                    <a:pt x="1837568" y="210740"/>
                  </a:lnTo>
                  <a:lnTo>
                    <a:pt x="1851726" y="234314"/>
                  </a:lnTo>
                  <a:lnTo>
                    <a:pt x="1875338" y="254746"/>
                  </a:lnTo>
                  <a:lnTo>
                    <a:pt x="1908416" y="272034"/>
                  </a:lnTo>
                  <a:lnTo>
                    <a:pt x="1924398" y="279015"/>
                  </a:lnTo>
                  <a:lnTo>
                    <a:pt x="1937499" y="285496"/>
                  </a:lnTo>
                  <a:lnTo>
                    <a:pt x="1966457" y="316430"/>
                  </a:lnTo>
                  <a:lnTo>
                    <a:pt x="1967217" y="324358"/>
                  </a:lnTo>
                  <a:lnTo>
                    <a:pt x="1964718" y="336839"/>
                  </a:lnTo>
                  <a:lnTo>
                    <a:pt x="1957231" y="345725"/>
                  </a:lnTo>
                  <a:lnTo>
                    <a:pt x="1944768" y="351039"/>
                  </a:lnTo>
                  <a:lnTo>
                    <a:pt x="1927339" y="352806"/>
                  </a:lnTo>
                  <a:lnTo>
                    <a:pt x="2031767" y="352806"/>
                  </a:lnTo>
                  <a:lnTo>
                    <a:pt x="2036327" y="339020"/>
                  </a:lnTo>
                  <a:lnTo>
                    <a:pt x="2038210" y="319786"/>
                  </a:lnTo>
                  <a:lnTo>
                    <a:pt x="2037142" y="305022"/>
                  </a:lnTo>
                  <a:lnTo>
                    <a:pt x="2021319" y="267588"/>
                  </a:lnTo>
                  <a:lnTo>
                    <a:pt x="1983725" y="238835"/>
                  </a:lnTo>
                  <a:lnTo>
                    <a:pt x="1948246" y="223668"/>
                  </a:lnTo>
                  <a:lnTo>
                    <a:pt x="1934006" y="217249"/>
                  </a:lnTo>
                  <a:lnTo>
                    <a:pt x="1923100" y="211615"/>
                  </a:lnTo>
                  <a:lnTo>
                    <a:pt x="1915528" y="206756"/>
                  </a:lnTo>
                  <a:lnTo>
                    <a:pt x="1907781" y="200660"/>
                  </a:lnTo>
                  <a:lnTo>
                    <a:pt x="1903844" y="193928"/>
                  </a:lnTo>
                  <a:lnTo>
                    <a:pt x="1903844" y="186436"/>
                  </a:lnTo>
                  <a:lnTo>
                    <a:pt x="1906082" y="174027"/>
                  </a:lnTo>
                  <a:lnTo>
                    <a:pt x="1912797" y="165179"/>
                  </a:lnTo>
                  <a:lnTo>
                    <a:pt x="1923989" y="159879"/>
                  </a:lnTo>
                  <a:lnTo>
                    <a:pt x="1939658" y="158114"/>
                  </a:lnTo>
                  <a:lnTo>
                    <a:pt x="2008969" y="158114"/>
                  </a:lnTo>
                  <a:lnTo>
                    <a:pt x="2021573" y="124206"/>
                  </a:lnTo>
                  <a:lnTo>
                    <a:pt x="2001140" y="115278"/>
                  </a:lnTo>
                  <a:lnTo>
                    <a:pt x="1980028" y="108886"/>
                  </a:lnTo>
                  <a:lnTo>
                    <a:pt x="1958226" y="105042"/>
                  </a:lnTo>
                  <a:lnTo>
                    <a:pt x="1935721" y="103759"/>
                  </a:lnTo>
                  <a:close/>
                </a:path>
                <a:path w="2038350" h="415925">
                  <a:moveTo>
                    <a:pt x="2008969" y="158114"/>
                  </a:moveTo>
                  <a:lnTo>
                    <a:pt x="1939658" y="158114"/>
                  </a:lnTo>
                  <a:lnTo>
                    <a:pt x="1958472" y="159305"/>
                  </a:lnTo>
                  <a:lnTo>
                    <a:pt x="1975107" y="162877"/>
                  </a:lnTo>
                  <a:lnTo>
                    <a:pt x="1989575" y="168830"/>
                  </a:lnTo>
                  <a:lnTo>
                    <a:pt x="2001888" y="177164"/>
                  </a:lnTo>
                  <a:lnTo>
                    <a:pt x="2008969" y="158114"/>
                  </a:lnTo>
                  <a:close/>
                </a:path>
                <a:path w="2038350" h="415925">
                  <a:moveTo>
                    <a:pt x="875562" y="154050"/>
                  </a:moveTo>
                  <a:lnTo>
                    <a:pt x="790435" y="154050"/>
                  </a:lnTo>
                  <a:lnTo>
                    <a:pt x="984618" y="407162"/>
                  </a:lnTo>
                  <a:lnTo>
                    <a:pt x="1013574" y="407162"/>
                  </a:lnTo>
                  <a:lnTo>
                    <a:pt x="1013574" y="243077"/>
                  </a:lnTo>
                  <a:lnTo>
                    <a:pt x="945248" y="243077"/>
                  </a:lnTo>
                  <a:lnTo>
                    <a:pt x="875562" y="154050"/>
                  </a:lnTo>
                  <a:close/>
                </a:path>
                <a:path w="2038350" h="415925">
                  <a:moveTo>
                    <a:pt x="756272" y="1650"/>
                  </a:moveTo>
                  <a:lnTo>
                    <a:pt x="722236" y="1650"/>
                  </a:lnTo>
                  <a:lnTo>
                    <a:pt x="722236" y="401954"/>
                  </a:lnTo>
                  <a:lnTo>
                    <a:pt x="790435" y="401954"/>
                  </a:lnTo>
                  <a:lnTo>
                    <a:pt x="790435" y="154050"/>
                  </a:lnTo>
                  <a:lnTo>
                    <a:pt x="875562" y="154050"/>
                  </a:lnTo>
                  <a:lnTo>
                    <a:pt x="756272" y="1650"/>
                  </a:lnTo>
                  <a:close/>
                </a:path>
                <a:path w="2038350" h="415925">
                  <a:moveTo>
                    <a:pt x="1013574" y="1650"/>
                  </a:moveTo>
                  <a:lnTo>
                    <a:pt x="945248" y="1650"/>
                  </a:lnTo>
                  <a:lnTo>
                    <a:pt x="945248" y="243077"/>
                  </a:lnTo>
                  <a:lnTo>
                    <a:pt x="1013574" y="243077"/>
                  </a:lnTo>
                  <a:lnTo>
                    <a:pt x="1013574" y="1650"/>
                  </a:lnTo>
                  <a:close/>
                </a:path>
              </a:pathLst>
            </a:custGeom>
            <a:solidFill>
              <a:srgbClr val="9C9C9C"/>
            </a:solidFill>
          </p:spPr>
          <p:txBody>
            <a:bodyPr wrap="square" lIns="0" tIns="0" rIns="0" bIns="0" rtlCol="0"/>
            <a:lstStyle/>
            <a:p>
              <a:endParaRPr/>
            </a:p>
          </p:txBody>
        </p:sp>
        <p:pic>
          <p:nvPicPr>
            <p:cNvPr id="6" name="object 6"/>
            <p:cNvPicPr/>
            <p:nvPr/>
          </p:nvPicPr>
          <p:blipFill>
            <a:blip r:embed="rId4" cstate="print"/>
            <a:stretch>
              <a:fillRect/>
            </a:stretch>
          </p:blipFill>
          <p:spPr>
            <a:xfrm>
              <a:off x="993927" y="725805"/>
              <a:ext cx="110502" cy="110871"/>
            </a:xfrm>
            <a:prstGeom prst="rect">
              <a:avLst/>
            </a:prstGeom>
          </p:spPr>
        </p:pic>
        <p:pic>
          <p:nvPicPr>
            <p:cNvPr id="7" name="object 7"/>
            <p:cNvPicPr/>
            <p:nvPr/>
          </p:nvPicPr>
          <p:blipFill>
            <a:blip r:embed="rId5" cstate="print"/>
            <a:stretch>
              <a:fillRect/>
            </a:stretch>
          </p:blipFill>
          <p:spPr>
            <a:xfrm>
              <a:off x="1783080" y="569849"/>
              <a:ext cx="155828" cy="76454"/>
            </a:xfrm>
            <a:prstGeom prst="rect">
              <a:avLst/>
            </a:prstGeom>
          </p:spPr>
        </p:pic>
        <p:sp>
          <p:nvSpPr>
            <p:cNvPr id="8" name="object 8"/>
            <p:cNvSpPr/>
            <p:nvPr/>
          </p:nvSpPr>
          <p:spPr>
            <a:xfrm>
              <a:off x="643140" y="415163"/>
              <a:ext cx="2038350" cy="407670"/>
            </a:xfrm>
            <a:custGeom>
              <a:avLst/>
              <a:gdLst/>
              <a:ahLst/>
              <a:cxnLst/>
              <a:rect l="l" t="t" r="r" b="b"/>
              <a:pathLst>
                <a:path w="2038350" h="407669">
                  <a:moveTo>
                    <a:pt x="182156" y="120650"/>
                  </a:moveTo>
                  <a:lnTo>
                    <a:pt x="79463" y="240791"/>
                  </a:lnTo>
                  <a:lnTo>
                    <a:pt x="182156" y="240791"/>
                  </a:lnTo>
                  <a:lnTo>
                    <a:pt x="182156" y="120650"/>
                  </a:lnTo>
                  <a:close/>
                </a:path>
                <a:path w="2038350" h="407669">
                  <a:moveTo>
                    <a:pt x="1379715" y="109220"/>
                  </a:moveTo>
                  <a:lnTo>
                    <a:pt x="1451597" y="109220"/>
                  </a:lnTo>
                  <a:lnTo>
                    <a:pt x="1510271" y="283717"/>
                  </a:lnTo>
                  <a:lnTo>
                    <a:pt x="1581772" y="109220"/>
                  </a:lnTo>
                  <a:lnTo>
                    <a:pt x="1606410" y="109220"/>
                  </a:lnTo>
                  <a:lnTo>
                    <a:pt x="1680451" y="284861"/>
                  </a:lnTo>
                  <a:lnTo>
                    <a:pt x="1743697" y="109220"/>
                  </a:lnTo>
                  <a:lnTo>
                    <a:pt x="1810880" y="109220"/>
                  </a:lnTo>
                  <a:lnTo>
                    <a:pt x="1700390" y="407162"/>
                  </a:lnTo>
                  <a:lnTo>
                    <a:pt x="1675498" y="407162"/>
                  </a:lnTo>
                  <a:lnTo>
                    <a:pt x="1595234" y="227457"/>
                  </a:lnTo>
                  <a:lnTo>
                    <a:pt x="1515224" y="407162"/>
                  </a:lnTo>
                  <a:lnTo>
                    <a:pt x="1490078" y="407162"/>
                  </a:lnTo>
                  <a:lnTo>
                    <a:pt x="1379715" y="109220"/>
                  </a:lnTo>
                  <a:close/>
                </a:path>
                <a:path w="2038350" h="407669">
                  <a:moveTo>
                    <a:pt x="1935721" y="103759"/>
                  </a:moveTo>
                  <a:lnTo>
                    <a:pt x="1958226" y="105042"/>
                  </a:lnTo>
                  <a:lnTo>
                    <a:pt x="1980028" y="108886"/>
                  </a:lnTo>
                  <a:lnTo>
                    <a:pt x="2001140" y="115278"/>
                  </a:lnTo>
                  <a:lnTo>
                    <a:pt x="2021573" y="124206"/>
                  </a:lnTo>
                  <a:lnTo>
                    <a:pt x="2001888" y="177164"/>
                  </a:lnTo>
                  <a:lnTo>
                    <a:pt x="1989575" y="168830"/>
                  </a:lnTo>
                  <a:lnTo>
                    <a:pt x="1975107" y="162877"/>
                  </a:lnTo>
                  <a:lnTo>
                    <a:pt x="1958472" y="159305"/>
                  </a:lnTo>
                  <a:lnTo>
                    <a:pt x="1939658" y="158114"/>
                  </a:lnTo>
                  <a:lnTo>
                    <a:pt x="1923989" y="159879"/>
                  </a:lnTo>
                  <a:lnTo>
                    <a:pt x="1912797" y="165179"/>
                  </a:lnTo>
                  <a:lnTo>
                    <a:pt x="1906082" y="174027"/>
                  </a:lnTo>
                  <a:lnTo>
                    <a:pt x="1903844" y="186436"/>
                  </a:lnTo>
                  <a:lnTo>
                    <a:pt x="1903844" y="193928"/>
                  </a:lnTo>
                  <a:lnTo>
                    <a:pt x="1934006" y="217249"/>
                  </a:lnTo>
                  <a:lnTo>
                    <a:pt x="1965820" y="230886"/>
                  </a:lnTo>
                  <a:lnTo>
                    <a:pt x="1983725" y="238835"/>
                  </a:lnTo>
                  <a:lnTo>
                    <a:pt x="2021319" y="267588"/>
                  </a:lnTo>
                  <a:lnTo>
                    <a:pt x="2037142" y="305022"/>
                  </a:lnTo>
                  <a:lnTo>
                    <a:pt x="2038210" y="319786"/>
                  </a:lnTo>
                  <a:lnTo>
                    <a:pt x="2036327" y="339020"/>
                  </a:lnTo>
                  <a:lnTo>
                    <a:pt x="2007984" y="383794"/>
                  </a:lnTo>
                  <a:lnTo>
                    <a:pt x="1972392" y="401335"/>
                  </a:lnTo>
                  <a:lnTo>
                    <a:pt x="1925942" y="407162"/>
                  </a:lnTo>
                  <a:lnTo>
                    <a:pt x="1912083" y="406854"/>
                  </a:lnTo>
                  <a:lnTo>
                    <a:pt x="1869675" y="399335"/>
                  </a:lnTo>
                  <a:lnTo>
                    <a:pt x="1833867" y="382904"/>
                  </a:lnTo>
                  <a:lnTo>
                    <a:pt x="1858251" y="328549"/>
                  </a:lnTo>
                  <a:lnTo>
                    <a:pt x="1874011" y="339143"/>
                  </a:lnTo>
                  <a:lnTo>
                    <a:pt x="1890795" y="346725"/>
                  </a:lnTo>
                  <a:lnTo>
                    <a:pt x="1908579" y="351283"/>
                  </a:lnTo>
                  <a:lnTo>
                    <a:pt x="1927339" y="352806"/>
                  </a:lnTo>
                  <a:lnTo>
                    <a:pt x="1944768" y="351039"/>
                  </a:lnTo>
                  <a:lnTo>
                    <a:pt x="1957231" y="345725"/>
                  </a:lnTo>
                  <a:lnTo>
                    <a:pt x="1964718" y="336839"/>
                  </a:lnTo>
                  <a:lnTo>
                    <a:pt x="1967217" y="324358"/>
                  </a:lnTo>
                  <a:lnTo>
                    <a:pt x="1966457" y="316430"/>
                  </a:lnTo>
                  <a:lnTo>
                    <a:pt x="1937499" y="285496"/>
                  </a:lnTo>
                  <a:lnTo>
                    <a:pt x="1908416" y="272034"/>
                  </a:lnTo>
                  <a:lnTo>
                    <a:pt x="1875338" y="254746"/>
                  </a:lnTo>
                  <a:lnTo>
                    <a:pt x="1851726" y="234314"/>
                  </a:lnTo>
                  <a:lnTo>
                    <a:pt x="1837568" y="210740"/>
                  </a:lnTo>
                  <a:lnTo>
                    <a:pt x="1832851" y="184023"/>
                  </a:lnTo>
                  <a:lnTo>
                    <a:pt x="1834661" y="166115"/>
                  </a:lnTo>
                  <a:lnTo>
                    <a:pt x="1861807" y="124967"/>
                  </a:lnTo>
                  <a:lnTo>
                    <a:pt x="1914242" y="105072"/>
                  </a:lnTo>
                  <a:lnTo>
                    <a:pt x="1935721" y="103759"/>
                  </a:lnTo>
                  <a:close/>
                </a:path>
                <a:path w="2038350" h="407669">
                  <a:moveTo>
                    <a:pt x="1217663" y="103759"/>
                  </a:moveTo>
                  <a:lnTo>
                    <a:pt x="1275003" y="113268"/>
                  </a:lnTo>
                  <a:lnTo>
                    <a:pt x="1319771" y="141732"/>
                  </a:lnTo>
                  <a:lnTo>
                    <a:pt x="1348632" y="184864"/>
                  </a:lnTo>
                  <a:lnTo>
                    <a:pt x="1358252" y="238378"/>
                  </a:lnTo>
                  <a:lnTo>
                    <a:pt x="1357895" y="245473"/>
                  </a:lnTo>
                  <a:lnTo>
                    <a:pt x="1356823" y="254174"/>
                  </a:lnTo>
                  <a:lnTo>
                    <a:pt x="1355037" y="264471"/>
                  </a:lnTo>
                  <a:lnTo>
                    <a:pt x="1352537" y="276351"/>
                  </a:lnTo>
                  <a:lnTo>
                    <a:pt x="1143622" y="276351"/>
                  </a:lnTo>
                  <a:lnTo>
                    <a:pt x="1145836" y="292828"/>
                  </a:lnTo>
                  <a:lnTo>
                    <a:pt x="1167625" y="330708"/>
                  </a:lnTo>
                  <a:lnTo>
                    <a:pt x="1209451" y="348924"/>
                  </a:lnTo>
                  <a:lnTo>
                    <a:pt x="1227188" y="350138"/>
                  </a:lnTo>
                  <a:lnTo>
                    <a:pt x="1249139" y="348614"/>
                  </a:lnTo>
                  <a:lnTo>
                    <a:pt x="1268304" y="344042"/>
                  </a:lnTo>
                  <a:lnTo>
                    <a:pt x="1284659" y="336422"/>
                  </a:lnTo>
                  <a:lnTo>
                    <a:pt x="1298181" y="325754"/>
                  </a:lnTo>
                  <a:lnTo>
                    <a:pt x="1324724" y="377951"/>
                  </a:lnTo>
                  <a:lnTo>
                    <a:pt x="1304485" y="390713"/>
                  </a:lnTo>
                  <a:lnTo>
                    <a:pt x="1279782" y="399843"/>
                  </a:lnTo>
                  <a:lnTo>
                    <a:pt x="1250625" y="405330"/>
                  </a:lnTo>
                  <a:lnTo>
                    <a:pt x="1217028" y="407162"/>
                  </a:lnTo>
                  <a:lnTo>
                    <a:pt x="1185335" y="404709"/>
                  </a:lnTo>
                  <a:lnTo>
                    <a:pt x="1132428" y="385087"/>
                  </a:lnTo>
                  <a:lnTo>
                    <a:pt x="1094235" y="346440"/>
                  </a:lnTo>
                  <a:lnTo>
                    <a:pt x="1074804" y="291766"/>
                  </a:lnTo>
                  <a:lnTo>
                    <a:pt x="1072375" y="258572"/>
                  </a:lnTo>
                  <a:lnTo>
                    <a:pt x="1075042" y="225659"/>
                  </a:lnTo>
                  <a:lnTo>
                    <a:pt x="1096378" y="169739"/>
                  </a:lnTo>
                  <a:lnTo>
                    <a:pt x="1137528" y="127869"/>
                  </a:lnTo>
                  <a:lnTo>
                    <a:pt x="1188824" y="106429"/>
                  </a:lnTo>
                  <a:lnTo>
                    <a:pt x="1217663" y="103759"/>
                  </a:lnTo>
                  <a:close/>
                </a:path>
                <a:path w="2038350" h="407669">
                  <a:moveTo>
                    <a:pt x="722236" y="1650"/>
                  </a:moveTo>
                  <a:lnTo>
                    <a:pt x="756272" y="1650"/>
                  </a:lnTo>
                  <a:lnTo>
                    <a:pt x="945248" y="243077"/>
                  </a:lnTo>
                  <a:lnTo>
                    <a:pt x="945248" y="1650"/>
                  </a:lnTo>
                  <a:lnTo>
                    <a:pt x="1013574" y="1650"/>
                  </a:lnTo>
                  <a:lnTo>
                    <a:pt x="1013574" y="407162"/>
                  </a:lnTo>
                  <a:lnTo>
                    <a:pt x="984618" y="407162"/>
                  </a:lnTo>
                  <a:lnTo>
                    <a:pt x="790435" y="154050"/>
                  </a:lnTo>
                  <a:lnTo>
                    <a:pt x="790435" y="401954"/>
                  </a:lnTo>
                  <a:lnTo>
                    <a:pt x="722236" y="401954"/>
                  </a:lnTo>
                  <a:lnTo>
                    <a:pt x="722236" y="1650"/>
                  </a:lnTo>
                  <a:close/>
                </a:path>
                <a:path w="2038350" h="407669">
                  <a:moveTo>
                    <a:pt x="219290" y="0"/>
                  </a:moveTo>
                  <a:lnTo>
                    <a:pt x="250431" y="0"/>
                  </a:lnTo>
                  <a:lnTo>
                    <a:pt x="250431" y="240791"/>
                  </a:lnTo>
                  <a:lnTo>
                    <a:pt x="290842" y="240791"/>
                  </a:lnTo>
                  <a:lnTo>
                    <a:pt x="290842" y="297052"/>
                  </a:lnTo>
                  <a:lnTo>
                    <a:pt x="250431" y="297052"/>
                  </a:lnTo>
                  <a:lnTo>
                    <a:pt x="250431" y="401700"/>
                  </a:lnTo>
                  <a:lnTo>
                    <a:pt x="182156" y="401700"/>
                  </a:lnTo>
                  <a:lnTo>
                    <a:pt x="182156" y="297052"/>
                  </a:lnTo>
                  <a:lnTo>
                    <a:pt x="0" y="297052"/>
                  </a:lnTo>
                  <a:lnTo>
                    <a:pt x="0" y="256412"/>
                  </a:lnTo>
                  <a:lnTo>
                    <a:pt x="219290" y="0"/>
                  </a:lnTo>
                  <a:close/>
                </a:path>
              </a:pathLst>
            </a:custGeom>
            <a:ln w="12192">
              <a:solidFill>
                <a:srgbClr val="000000"/>
              </a:solidFill>
            </a:ln>
          </p:spPr>
          <p:txBody>
            <a:bodyPr wrap="square" lIns="0" tIns="0" rIns="0" bIns="0" rtlCol="0"/>
            <a:lstStyle/>
            <a:p>
              <a:endParaRPr/>
            </a:p>
          </p:txBody>
        </p:sp>
      </p:grpSp>
      <p:sp>
        <p:nvSpPr>
          <p:cNvPr id="9" name="object 9"/>
          <p:cNvSpPr txBox="1">
            <a:spLocks noGrp="1"/>
          </p:cNvSpPr>
          <p:nvPr>
            <p:ph type="title"/>
          </p:nvPr>
        </p:nvSpPr>
        <p:spPr>
          <a:xfrm>
            <a:off x="535940" y="953250"/>
            <a:ext cx="7802245" cy="1854200"/>
          </a:xfrm>
          <a:prstGeom prst="rect">
            <a:avLst/>
          </a:prstGeom>
        </p:spPr>
        <p:txBody>
          <a:bodyPr vert="horz" wrap="square" lIns="0" tIns="12065" rIns="0" bIns="0" rtlCol="0">
            <a:spAutoFit/>
          </a:bodyPr>
          <a:lstStyle/>
          <a:p>
            <a:pPr marL="355600" marR="5080" indent="-343535">
              <a:lnSpc>
                <a:spcPct val="125000"/>
              </a:lnSpc>
              <a:spcBef>
                <a:spcPts val="95"/>
              </a:spcBef>
              <a:tabLst>
                <a:tab pos="2217420" algn="l"/>
              </a:tabLst>
            </a:pPr>
            <a:r>
              <a:rPr sz="3200" spc="-5" dirty="0"/>
              <a:t>News </a:t>
            </a:r>
            <a:r>
              <a:rPr sz="3200" dirty="0"/>
              <a:t>from </a:t>
            </a:r>
            <a:r>
              <a:rPr sz="3200" spc="-5" dirty="0"/>
              <a:t>CNN, NBC, ABS-CBN or GMA7 </a:t>
            </a:r>
            <a:r>
              <a:rPr sz="3200" dirty="0"/>
              <a:t>or </a:t>
            </a:r>
            <a:r>
              <a:rPr sz="3200" spc="-950" dirty="0"/>
              <a:t> </a:t>
            </a:r>
            <a:r>
              <a:rPr sz="3200" dirty="0"/>
              <a:t>from </a:t>
            </a:r>
            <a:r>
              <a:rPr sz="3200" spc="-5" dirty="0"/>
              <a:t>your national </a:t>
            </a:r>
            <a:r>
              <a:rPr sz="3200" dirty="0"/>
              <a:t>newspaper can </a:t>
            </a:r>
            <a:r>
              <a:rPr sz="3200" spc="5" dirty="0"/>
              <a:t>be </a:t>
            </a:r>
            <a:r>
              <a:rPr sz="3200" spc="10" dirty="0"/>
              <a:t> </a:t>
            </a:r>
            <a:r>
              <a:rPr sz="3200" spc="-5" dirty="0"/>
              <a:t>accessed	through</a:t>
            </a:r>
            <a:r>
              <a:rPr sz="3200" spc="-10" dirty="0"/>
              <a:t> </a:t>
            </a:r>
            <a:r>
              <a:rPr sz="3200" spc="-5" dirty="0"/>
              <a:t>the</a:t>
            </a:r>
            <a:r>
              <a:rPr sz="3200" dirty="0"/>
              <a:t> </a:t>
            </a:r>
            <a:r>
              <a:rPr sz="3200" spc="-5" dirty="0"/>
              <a:t>internet.</a:t>
            </a:r>
            <a:endParaRPr sz="3200"/>
          </a:p>
        </p:txBody>
      </p:sp>
      <p:grpSp>
        <p:nvGrpSpPr>
          <p:cNvPr id="10" name="object 10"/>
          <p:cNvGrpSpPr/>
          <p:nvPr/>
        </p:nvGrpSpPr>
        <p:grpSpPr>
          <a:xfrm>
            <a:off x="381000" y="2743200"/>
            <a:ext cx="8458200" cy="3924300"/>
            <a:chOff x="381000" y="2743200"/>
            <a:chExt cx="8458200" cy="3924300"/>
          </a:xfrm>
        </p:grpSpPr>
        <p:pic>
          <p:nvPicPr>
            <p:cNvPr id="11" name="object 11"/>
            <p:cNvPicPr/>
            <p:nvPr/>
          </p:nvPicPr>
          <p:blipFill>
            <a:blip r:embed="rId6" cstate="print"/>
            <a:stretch>
              <a:fillRect/>
            </a:stretch>
          </p:blipFill>
          <p:spPr>
            <a:xfrm>
              <a:off x="381000" y="2819400"/>
              <a:ext cx="2819400" cy="2133600"/>
            </a:xfrm>
            <a:prstGeom prst="rect">
              <a:avLst/>
            </a:prstGeom>
          </p:spPr>
        </p:pic>
        <p:pic>
          <p:nvPicPr>
            <p:cNvPr id="12" name="object 12"/>
            <p:cNvPicPr/>
            <p:nvPr/>
          </p:nvPicPr>
          <p:blipFill>
            <a:blip r:embed="rId7" cstate="print"/>
            <a:stretch>
              <a:fillRect/>
            </a:stretch>
          </p:blipFill>
          <p:spPr>
            <a:xfrm>
              <a:off x="6096000" y="2743200"/>
              <a:ext cx="2743200" cy="2057400"/>
            </a:xfrm>
            <a:prstGeom prst="rect">
              <a:avLst/>
            </a:prstGeom>
          </p:spPr>
        </p:pic>
        <p:pic>
          <p:nvPicPr>
            <p:cNvPr id="13" name="object 13"/>
            <p:cNvPicPr/>
            <p:nvPr/>
          </p:nvPicPr>
          <p:blipFill>
            <a:blip r:embed="rId8" cstate="print"/>
            <a:stretch>
              <a:fillRect/>
            </a:stretch>
          </p:blipFill>
          <p:spPr>
            <a:xfrm>
              <a:off x="2590800" y="3810000"/>
              <a:ext cx="3810000" cy="2857500"/>
            </a:xfrm>
            <a:prstGeom prst="rect">
              <a:avLst/>
            </a:prstGeom>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404" y="217931"/>
            <a:ext cx="5173980" cy="897890"/>
            <a:chOff x="565404" y="217931"/>
            <a:chExt cx="5173980" cy="897890"/>
          </a:xfrm>
        </p:grpSpPr>
        <p:pic>
          <p:nvPicPr>
            <p:cNvPr id="3" name="object 3"/>
            <p:cNvPicPr/>
            <p:nvPr/>
          </p:nvPicPr>
          <p:blipFill>
            <a:blip r:embed="rId2" cstate="print"/>
            <a:stretch>
              <a:fillRect/>
            </a:stretch>
          </p:blipFill>
          <p:spPr>
            <a:xfrm>
              <a:off x="565404" y="658368"/>
              <a:ext cx="1423415" cy="446531"/>
            </a:xfrm>
            <a:prstGeom prst="rect">
              <a:avLst/>
            </a:prstGeom>
          </p:spPr>
        </p:pic>
        <p:pic>
          <p:nvPicPr>
            <p:cNvPr id="4" name="object 4"/>
            <p:cNvPicPr/>
            <p:nvPr/>
          </p:nvPicPr>
          <p:blipFill>
            <a:blip r:embed="rId3" cstate="print"/>
            <a:stretch>
              <a:fillRect/>
            </a:stretch>
          </p:blipFill>
          <p:spPr>
            <a:xfrm>
              <a:off x="569976" y="228599"/>
              <a:ext cx="1414272" cy="493775"/>
            </a:xfrm>
            <a:prstGeom prst="rect">
              <a:avLst/>
            </a:prstGeom>
          </p:spPr>
        </p:pic>
        <p:sp>
          <p:nvSpPr>
            <p:cNvPr id="5" name="object 5"/>
            <p:cNvSpPr/>
            <p:nvPr/>
          </p:nvSpPr>
          <p:spPr>
            <a:xfrm>
              <a:off x="593699" y="257301"/>
              <a:ext cx="1341120" cy="421005"/>
            </a:xfrm>
            <a:custGeom>
              <a:avLst/>
              <a:gdLst/>
              <a:ahLst/>
              <a:cxnLst/>
              <a:rect l="l" t="t" r="r" b="b"/>
              <a:pathLst>
                <a:path w="1341120" h="421005">
                  <a:moveTo>
                    <a:pt x="379272" y="322199"/>
                  </a:moveTo>
                  <a:lnTo>
                    <a:pt x="338187" y="344094"/>
                  </a:lnTo>
                  <a:lnTo>
                    <a:pt x="330123" y="371348"/>
                  </a:lnTo>
                  <a:lnTo>
                    <a:pt x="331019" y="381253"/>
                  </a:lnTo>
                  <a:lnTo>
                    <a:pt x="360329" y="417258"/>
                  </a:lnTo>
                  <a:lnTo>
                    <a:pt x="379272" y="420877"/>
                  </a:lnTo>
                  <a:lnTo>
                    <a:pt x="389134" y="419973"/>
                  </a:lnTo>
                  <a:lnTo>
                    <a:pt x="424851" y="390398"/>
                  </a:lnTo>
                  <a:lnTo>
                    <a:pt x="428434" y="371348"/>
                  </a:lnTo>
                  <a:lnTo>
                    <a:pt x="427538" y="361517"/>
                  </a:lnTo>
                  <a:lnTo>
                    <a:pt x="398222" y="325802"/>
                  </a:lnTo>
                  <a:lnTo>
                    <a:pt x="379272" y="322199"/>
                  </a:lnTo>
                  <a:close/>
                </a:path>
                <a:path w="1341120" h="421005">
                  <a:moveTo>
                    <a:pt x="1133627" y="114681"/>
                  </a:moveTo>
                  <a:lnTo>
                    <a:pt x="1084478" y="114681"/>
                  </a:lnTo>
                  <a:lnTo>
                    <a:pt x="1084478" y="407162"/>
                  </a:lnTo>
                  <a:lnTo>
                    <a:pt x="1152804" y="407162"/>
                  </a:lnTo>
                  <a:lnTo>
                    <a:pt x="1152804" y="195834"/>
                  </a:lnTo>
                  <a:lnTo>
                    <a:pt x="1158043" y="189789"/>
                  </a:lnTo>
                  <a:lnTo>
                    <a:pt x="1195952" y="168401"/>
                  </a:lnTo>
                  <a:lnTo>
                    <a:pt x="1211478" y="166243"/>
                  </a:lnTo>
                  <a:lnTo>
                    <a:pt x="1327996" y="166243"/>
                  </a:lnTo>
                  <a:lnTo>
                    <a:pt x="1323980" y="157630"/>
                  </a:lnTo>
                  <a:lnTo>
                    <a:pt x="1311963" y="141986"/>
                  </a:lnTo>
                  <a:lnTo>
                    <a:pt x="1146200" y="141986"/>
                  </a:lnTo>
                  <a:lnTo>
                    <a:pt x="1133627" y="114681"/>
                  </a:lnTo>
                  <a:close/>
                </a:path>
                <a:path w="1341120" h="421005">
                  <a:moveTo>
                    <a:pt x="1327996" y="166243"/>
                  </a:moveTo>
                  <a:lnTo>
                    <a:pt x="1211478" y="166243"/>
                  </a:lnTo>
                  <a:lnTo>
                    <a:pt x="1226623" y="167334"/>
                  </a:lnTo>
                  <a:lnTo>
                    <a:pt x="1239481" y="170592"/>
                  </a:lnTo>
                  <a:lnTo>
                    <a:pt x="1269088" y="205771"/>
                  </a:lnTo>
                  <a:lnTo>
                    <a:pt x="1272692" y="238125"/>
                  </a:lnTo>
                  <a:lnTo>
                    <a:pt x="1272692" y="407162"/>
                  </a:lnTo>
                  <a:lnTo>
                    <a:pt x="1341018" y="407162"/>
                  </a:lnTo>
                  <a:lnTo>
                    <a:pt x="1341018" y="227711"/>
                  </a:lnTo>
                  <a:lnTo>
                    <a:pt x="1339117" y="201255"/>
                  </a:lnTo>
                  <a:lnTo>
                    <a:pt x="1333430" y="177895"/>
                  </a:lnTo>
                  <a:lnTo>
                    <a:pt x="1327996" y="166243"/>
                  </a:lnTo>
                  <a:close/>
                </a:path>
                <a:path w="1341120" h="421005">
                  <a:moveTo>
                    <a:pt x="1228496" y="109220"/>
                  </a:moveTo>
                  <a:lnTo>
                    <a:pt x="1202939" y="111267"/>
                  </a:lnTo>
                  <a:lnTo>
                    <a:pt x="1180728" y="117411"/>
                  </a:lnTo>
                  <a:lnTo>
                    <a:pt x="1161827" y="127650"/>
                  </a:lnTo>
                  <a:lnTo>
                    <a:pt x="1146200" y="141986"/>
                  </a:lnTo>
                  <a:lnTo>
                    <a:pt x="1311963" y="141986"/>
                  </a:lnTo>
                  <a:lnTo>
                    <a:pt x="1275073" y="117030"/>
                  </a:lnTo>
                  <a:lnTo>
                    <a:pt x="1228496" y="109220"/>
                  </a:lnTo>
                  <a:close/>
                </a:path>
                <a:path w="1341120" h="421005">
                  <a:moveTo>
                    <a:pt x="848385" y="0"/>
                  </a:moveTo>
                  <a:lnTo>
                    <a:pt x="777868" y="14763"/>
                  </a:lnTo>
                  <a:lnTo>
                    <a:pt x="723163" y="59054"/>
                  </a:lnTo>
                  <a:lnTo>
                    <a:pt x="688016" y="124809"/>
                  </a:lnTo>
                  <a:lnTo>
                    <a:pt x="679229" y="162603"/>
                  </a:lnTo>
                  <a:lnTo>
                    <a:pt x="676300" y="203708"/>
                  </a:lnTo>
                  <a:lnTo>
                    <a:pt x="678991" y="249977"/>
                  </a:lnTo>
                  <a:lnTo>
                    <a:pt x="687063" y="291068"/>
                  </a:lnTo>
                  <a:lnTo>
                    <a:pt x="700517" y="326991"/>
                  </a:lnTo>
                  <a:lnTo>
                    <a:pt x="743215" y="382355"/>
                  </a:lnTo>
                  <a:lnTo>
                    <a:pt x="804989" y="410497"/>
                  </a:lnTo>
                  <a:lnTo>
                    <a:pt x="842924" y="414020"/>
                  </a:lnTo>
                  <a:lnTo>
                    <a:pt x="884239" y="410469"/>
                  </a:lnTo>
                  <a:lnTo>
                    <a:pt x="920553" y="399811"/>
                  </a:lnTo>
                  <a:lnTo>
                    <a:pt x="951866" y="382033"/>
                  </a:lnTo>
                  <a:lnTo>
                    <a:pt x="978179" y="357124"/>
                  </a:lnTo>
                  <a:lnTo>
                    <a:pt x="982381" y="350900"/>
                  </a:lnTo>
                  <a:lnTo>
                    <a:pt x="842924" y="350900"/>
                  </a:lnTo>
                  <a:lnTo>
                    <a:pt x="821592" y="348495"/>
                  </a:lnTo>
                  <a:lnTo>
                    <a:pt x="787024" y="329255"/>
                  </a:lnTo>
                  <a:lnTo>
                    <a:pt x="763428" y="291183"/>
                  </a:lnTo>
                  <a:lnTo>
                    <a:pt x="751565" y="236803"/>
                  </a:lnTo>
                  <a:lnTo>
                    <a:pt x="750087" y="203708"/>
                  </a:lnTo>
                  <a:lnTo>
                    <a:pt x="751662" y="173136"/>
                  </a:lnTo>
                  <a:lnTo>
                    <a:pt x="764339" y="121804"/>
                  </a:lnTo>
                  <a:lnTo>
                    <a:pt x="789538" y="84443"/>
                  </a:lnTo>
                  <a:lnTo>
                    <a:pt x="825975" y="65480"/>
                  </a:lnTo>
                  <a:lnTo>
                    <a:pt x="848385" y="63119"/>
                  </a:lnTo>
                  <a:lnTo>
                    <a:pt x="986765" y="63119"/>
                  </a:lnTo>
                  <a:lnTo>
                    <a:pt x="980211" y="53467"/>
                  </a:lnTo>
                  <a:lnTo>
                    <a:pt x="954898" y="30057"/>
                  </a:lnTo>
                  <a:lnTo>
                    <a:pt x="924490" y="13350"/>
                  </a:lnTo>
                  <a:lnTo>
                    <a:pt x="888985" y="3335"/>
                  </a:lnTo>
                  <a:lnTo>
                    <a:pt x="848385" y="0"/>
                  </a:lnTo>
                  <a:close/>
                </a:path>
                <a:path w="1341120" h="421005">
                  <a:moveTo>
                    <a:pt x="986765" y="63119"/>
                  </a:moveTo>
                  <a:lnTo>
                    <a:pt x="848385" y="63119"/>
                  </a:lnTo>
                  <a:lnTo>
                    <a:pt x="893797" y="71905"/>
                  </a:lnTo>
                  <a:lnTo>
                    <a:pt x="926220" y="98266"/>
                  </a:lnTo>
                  <a:lnTo>
                    <a:pt x="945665" y="142200"/>
                  </a:lnTo>
                  <a:lnTo>
                    <a:pt x="952144" y="203708"/>
                  </a:lnTo>
                  <a:lnTo>
                    <a:pt x="950386" y="237476"/>
                  </a:lnTo>
                  <a:lnTo>
                    <a:pt x="936392" y="292201"/>
                  </a:lnTo>
                  <a:lnTo>
                    <a:pt x="908611" y="329684"/>
                  </a:lnTo>
                  <a:lnTo>
                    <a:pt x="867947" y="348543"/>
                  </a:lnTo>
                  <a:lnTo>
                    <a:pt x="842924" y="350900"/>
                  </a:lnTo>
                  <a:lnTo>
                    <a:pt x="982381" y="350900"/>
                  </a:lnTo>
                  <a:lnTo>
                    <a:pt x="999035" y="326241"/>
                  </a:lnTo>
                  <a:lnTo>
                    <a:pt x="1013961" y="290369"/>
                  </a:lnTo>
                  <a:lnTo>
                    <a:pt x="1022934" y="249521"/>
                  </a:lnTo>
                  <a:lnTo>
                    <a:pt x="1025931" y="203708"/>
                  </a:lnTo>
                  <a:lnTo>
                    <a:pt x="1023073" y="158033"/>
                  </a:lnTo>
                  <a:lnTo>
                    <a:pt x="1014501" y="117776"/>
                  </a:lnTo>
                  <a:lnTo>
                    <a:pt x="1000213" y="82925"/>
                  </a:lnTo>
                  <a:lnTo>
                    <a:pt x="986765" y="63119"/>
                  </a:lnTo>
                  <a:close/>
                </a:path>
                <a:path w="1341120" h="421005">
                  <a:moveTo>
                    <a:pt x="28130" y="318388"/>
                  </a:moveTo>
                  <a:lnTo>
                    <a:pt x="0" y="376809"/>
                  </a:lnTo>
                  <a:lnTo>
                    <a:pt x="22923" y="392477"/>
                  </a:lnTo>
                  <a:lnTo>
                    <a:pt x="47726" y="403669"/>
                  </a:lnTo>
                  <a:lnTo>
                    <a:pt x="74405" y="410384"/>
                  </a:lnTo>
                  <a:lnTo>
                    <a:pt x="102958" y="412623"/>
                  </a:lnTo>
                  <a:lnTo>
                    <a:pt x="154181" y="406512"/>
                  </a:lnTo>
                  <a:lnTo>
                    <a:pt x="194023" y="388186"/>
                  </a:lnTo>
                  <a:lnTo>
                    <a:pt x="222481" y="357649"/>
                  </a:lnTo>
                  <a:lnTo>
                    <a:pt x="224619" y="352298"/>
                  </a:lnTo>
                  <a:lnTo>
                    <a:pt x="102692" y="352298"/>
                  </a:lnTo>
                  <a:lnTo>
                    <a:pt x="86352" y="350178"/>
                  </a:lnTo>
                  <a:lnTo>
                    <a:pt x="68478" y="343820"/>
                  </a:lnTo>
                  <a:lnTo>
                    <a:pt x="49071" y="333224"/>
                  </a:lnTo>
                  <a:lnTo>
                    <a:pt x="28130" y="318388"/>
                  </a:lnTo>
                  <a:close/>
                </a:path>
                <a:path w="1341120" h="421005">
                  <a:moveTo>
                    <a:pt x="230603" y="189484"/>
                  </a:moveTo>
                  <a:lnTo>
                    <a:pt x="103784" y="189484"/>
                  </a:lnTo>
                  <a:lnTo>
                    <a:pt x="120767" y="190650"/>
                  </a:lnTo>
                  <a:lnTo>
                    <a:pt x="135121" y="194151"/>
                  </a:lnTo>
                  <a:lnTo>
                    <a:pt x="167619" y="232441"/>
                  </a:lnTo>
                  <a:lnTo>
                    <a:pt x="171513" y="267588"/>
                  </a:lnTo>
                  <a:lnTo>
                    <a:pt x="167210" y="304667"/>
                  </a:lnTo>
                  <a:lnTo>
                    <a:pt x="154305" y="331136"/>
                  </a:lnTo>
                  <a:lnTo>
                    <a:pt x="132797" y="347009"/>
                  </a:lnTo>
                  <a:lnTo>
                    <a:pt x="102692" y="352298"/>
                  </a:lnTo>
                  <a:lnTo>
                    <a:pt x="224619" y="352298"/>
                  </a:lnTo>
                  <a:lnTo>
                    <a:pt x="239557" y="314908"/>
                  </a:lnTo>
                  <a:lnTo>
                    <a:pt x="245249" y="259969"/>
                  </a:lnTo>
                  <a:lnTo>
                    <a:pt x="243261" y="230491"/>
                  </a:lnTo>
                  <a:lnTo>
                    <a:pt x="237294" y="204549"/>
                  </a:lnTo>
                  <a:lnTo>
                    <a:pt x="230603" y="189484"/>
                  </a:lnTo>
                  <a:close/>
                </a:path>
                <a:path w="1341120" h="421005">
                  <a:moveTo>
                    <a:pt x="226669" y="5461"/>
                  </a:moveTo>
                  <a:lnTo>
                    <a:pt x="11201" y="5461"/>
                  </a:lnTo>
                  <a:lnTo>
                    <a:pt x="11201" y="203708"/>
                  </a:lnTo>
                  <a:lnTo>
                    <a:pt x="39331" y="221996"/>
                  </a:lnTo>
                  <a:lnTo>
                    <a:pt x="55133" y="207754"/>
                  </a:lnTo>
                  <a:lnTo>
                    <a:pt x="71143" y="197596"/>
                  </a:lnTo>
                  <a:lnTo>
                    <a:pt x="87361" y="191510"/>
                  </a:lnTo>
                  <a:lnTo>
                    <a:pt x="103784" y="189484"/>
                  </a:lnTo>
                  <a:lnTo>
                    <a:pt x="230603" y="189484"/>
                  </a:lnTo>
                  <a:lnTo>
                    <a:pt x="227349" y="182155"/>
                  </a:lnTo>
                  <a:lnTo>
                    <a:pt x="213423" y="163322"/>
                  </a:lnTo>
                  <a:lnTo>
                    <a:pt x="195818" y="148393"/>
                  </a:lnTo>
                  <a:lnTo>
                    <a:pt x="174817" y="137715"/>
                  </a:lnTo>
                  <a:lnTo>
                    <a:pt x="173186" y="137287"/>
                  </a:lnTo>
                  <a:lnTo>
                    <a:pt x="79476" y="137287"/>
                  </a:lnTo>
                  <a:lnTo>
                    <a:pt x="79476" y="65786"/>
                  </a:lnTo>
                  <a:lnTo>
                    <a:pt x="226669" y="65786"/>
                  </a:lnTo>
                  <a:lnTo>
                    <a:pt x="226669" y="5461"/>
                  </a:lnTo>
                  <a:close/>
                </a:path>
                <a:path w="1341120" h="421005">
                  <a:moveTo>
                    <a:pt x="122618" y="129159"/>
                  </a:moveTo>
                  <a:lnTo>
                    <a:pt x="110500" y="129661"/>
                  </a:lnTo>
                  <a:lnTo>
                    <a:pt x="99271" y="131175"/>
                  </a:lnTo>
                  <a:lnTo>
                    <a:pt x="88930" y="133713"/>
                  </a:lnTo>
                  <a:lnTo>
                    <a:pt x="79476" y="137287"/>
                  </a:lnTo>
                  <a:lnTo>
                    <a:pt x="173186" y="137287"/>
                  </a:lnTo>
                  <a:lnTo>
                    <a:pt x="150417" y="131300"/>
                  </a:lnTo>
                  <a:lnTo>
                    <a:pt x="122618" y="129159"/>
                  </a:lnTo>
                  <a:close/>
                </a:path>
              </a:pathLst>
            </a:custGeom>
            <a:solidFill>
              <a:srgbClr val="9C9C9C"/>
            </a:solidFill>
          </p:spPr>
          <p:txBody>
            <a:bodyPr wrap="square" lIns="0" tIns="0" rIns="0" bIns="0" rtlCol="0"/>
            <a:lstStyle/>
            <a:p>
              <a:endParaRPr/>
            </a:p>
          </p:txBody>
        </p:sp>
        <p:pic>
          <p:nvPicPr>
            <p:cNvPr id="6" name="object 6"/>
            <p:cNvPicPr/>
            <p:nvPr/>
          </p:nvPicPr>
          <p:blipFill>
            <a:blip r:embed="rId4" cstate="print"/>
            <a:stretch>
              <a:fillRect/>
            </a:stretch>
          </p:blipFill>
          <p:spPr>
            <a:xfrm>
              <a:off x="917727" y="573404"/>
              <a:ext cx="110502" cy="110871"/>
            </a:xfrm>
            <a:prstGeom prst="rect">
              <a:avLst/>
            </a:prstGeom>
          </p:spPr>
        </p:pic>
        <p:sp>
          <p:nvSpPr>
            <p:cNvPr id="7" name="object 7"/>
            <p:cNvSpPr/>
            <p:nvPr/>
          </p:nvSpPr>
          <p:spPr>
            <a:xfrm>
              <a:off x="593699" y="257301"/>
              <a:ext cx="1341120" cy="414020"/>
            </a:xfrm>
            <a:custGeom>
              <a:avLst/>
              <a:gdLst/>
              <a:ahLst/>
              <a:cxnLst/>
              <a:rect l="l" t="t" r="r" b="b"/>
              <a:pathLst>
                <a:path w="1341120" h="414020">
                  <a:moveTo>
                    <a:pt x="1228496" y="109220"/>
                  </a:moveTo>
                  <a:lnTo>
                    <a:pt x="1275073" y="117030"/>
                  </a:lnTo>
                  <a:lnTo>
                    <a:pt x="1310792" y="140462"/>
                  </a:lnTo>
                  <a:lnTo>
                    <a:pt x="1333430" y="177895"/>
                  </a:lnTo>
                  <a:lnTo>
                    <a:pt x="1341018" y="227711"/>
                  </a:lnTo>
                  <a:lnTo>
                    <a:pt x="1341018" y="407162"/>
                  </a:lnTo>
                  <a:lnTo>
                    <a:pt x="1272692" y="407162"/>
                  </a:lnTo>
                  <a:lnTo>
                    <a:pt x="1272692" y="238125"/>
                  </a:lnTo>
                  <a:lnTo>
                    <a:pt x="1271789" y="220698"/>
                  </a:lnTo>
                  <a:lnTo>
                    <a:pt x="1258341" y="183514"/>
                  </a:lnTo>
                  <a:lnTo>
                    <a:pt x="1211478" y="166243"/>
                  </a:lnTo>
                  <a:lnTo>
                    <a:pt x="1203834" y="166786"/>
                  </a:lnTo>
                  <a:lnTo>
                    <a:pt x="1164234" y="184245"/>
                  </a:lnTo>
                  <a:lnTo>
                    <a:pt x="1152804" y="195834"/>
                  </a:lnTo>
                  <a:lnTo>
                    <a:pt x="1152804" y="407162"/>
                  </a:lnTo>
                  <a:lnTo>
                    <a:pt x="1084478" y="407162"/>
                  </a:lnTo>
                  <a:lnTo>
                    <a:pt x="1084478" y="114681"/>
                  </a:lnTo>
                  <a:lnTo>
                    <a:pt x="1133627" y="114681"/>
                  </a:lnTo>
                  <a:lnTo>
                    <a:pt x="1146200" y="141986"/>
                  </a:lnTo>
                  <a:lnTo>
                    <a:pt x="1161827" y="127650"/>
                  </a:lnTo>
                  <a:lnTo>
                    <a:pt x="1180728" y="117411"/>
                  </a:lnTo>
                  <a:lnTo>
                    <a:pt x="1202939" y="111267"/>
                  </a:lnTo>
                  <a:lnTo>
                    <a:pt x="1228496" y="109220"/>
                  </a:lnTo>
                  <a:close/>
                </a:path>
                <a:path w="1341120" h="414020">
                  <a:moveTo>
                    <a:pt x="848385" y="63119"/>
                  </a:moveTo>
                  <a:lnTo>
                    <a:pt x="806364" y="72580"/>
                  </a:lnTo>
                  <a:lnTo>
                    <a:pt x="775487" y="101092"/>
                  </a:lnTo>
                  <a:lnTo>
                    <a:pt x="756405" y="145827"/>
                  </a:lnTo>
                  <a:lnTo>
                    <a:pt x="750087" y="203708"/>
                  </a:lnTo>
                  <a:lnTo>
                    <a:pt x="751565" y="236803"/>
                  </a:lnTo>
                  <a:lnTo>
                    <a:pt x="763428" y="291183"/>
                  </a:lnTo>
                  <a:lnTo>
                    <a:pt x="787024" y="329255"/>
                  </a:lnTo>
                  <a:lnTo>
                    <a:pt x="821592" y="348495"/>
                  </a:lnTo>
                  <a:lnTo>
                    <a:pt x="842924" y="350900"/>
                  </a:lnTo>
                  <a:lnTo>
                    <a:pt x="867947" y="348543"/>
                  </a:lnTo>
                  <a:lnTo>
                    <a:pt x="908611" y="329684"/>
                  </a:lnTo>
                  <a:lnTo>
                    <a:pt x="936392" y="292201"/>
                  </a:lnTo>
                  <a:lnTo>
                    <a:pt x="950386" y="237476"/>
                  </a:lnTo>
                  <a:lnTo>
                    <a:pt x="952144" y="203708"/>
                  </a:lnTo>
                  <a:lnTo>
                    <a:pt x="945665" y="142200"/>
                  </a:lnTo>
                  <a:lnTo>
                    <a:pt x="926220" y="98266"/>
                  </a:lnTo>
                  <a:lnTo>
                    <a:pt x="893797" y="71905"/>
                  </a:lnTo>
                  <a:lnTo>
                    <a:pt x="848385" y="63119"/>
                  </a:lnTo>
                  <a:close/>
                </a:path>
                <a:path w="1341120" h="414020">
                  <a:moveTo>
                    <a:pt x="11201" y="5461"/>
                  </a:moveTo>
                  <a:lnTo>
                    <a:pt x="226669" y="5461"/>
                  </a:lnTo>
                  <a:lnTo>
                    <a:pt x="226669" y="65786"/>
                  </a:lnTo>
                  <a:lnTo>
                    <a:pt x="79476" y="65786"/>
                  </a:lnTo>
                  <a:lnTo>
                    <a:pt x="79476" y="137287"/>
                  </a:lnTo>
                  <a:lnTo>
                    <a:pt x="88930" y="133713"/>
                  </a:lnTo>
                  <a:lnTo>
                    <a:pt x="99271" y="131175"/>
                  </a:lnTo>
                  <a:lnTo>
                    <a:pt x="110500" y="129661"/>
                  </a:lnTo>
                  <a:lnTo>
                    <a:pt x="122618" y="129159"/>
                  </a:lnTo>
                  <a:lnTo>
                    <a:pt x="150417" y="131300"/>
                  </a:lnTo>
                  <a:lnTo>
                    <a:pt x="195818" y="148393"/>
                  </a:lnTo>
                  <a:lnTo>
                    <a:pt x="227349" y="182155"/>
                  </a:lnTo>
                  <a:lnTo>
                    <a:pt x="243261" y="230491"/>
                  </a:lnTo>
                  <a:lnTo>
                    <a:pt x="245249" y="259969"/>
                  </a:lnTo>
                  <a:lnTo>
                    <a:pt x="239557" y="314908"/>
                  </a:lnTo>
                  <a:lnTo>
                    <a:pt x="222481" y="357649"/>
                  </a:lnTo>
                  <a:lnTo>
                    <a:pt x="194023" y="388186"/>
                  </a:lnTo>
                  <a:lnTo>
                    <a:pt x="154181" y="406512"/>
                  </a:lnTo>
                  <a:lnTo>
                    <a:pt x="102958" y="412623"/>
                  </a:lnTo>
                  <a:lnTo>
                    <a:pt x="74405" y="410384"/>
                  </a:lnTo>
                  <a:lnTo>
                    <a:pt x="47726" y="403669"/>
                  </a:lnTo>
                  <a:lnTo>
                    <a:pt x="22923" y="392477"/>
                  </a:lnTo>
                  <a:lnTo>
                    <a:pt x="0" y="376809"/>
                  </a:lnTo>
                  <a:lnTo>
                    <a:pt x="28130" y="318388"/>
                  </a:lnTo>
                  <a:lnTo>
                    <a:pt x="49071" y="333224"/>
                  </a:lnTo>
                  <a:lnTo>
                    <a:pt x="68478" y="343820"/>
                  </a:lnTo>
                  <a:lnTo>
                    <a:pt x="86352" y="350178"/>
                  </a:lnTo>
                  <a:lnTo>
                    <a:pt x="102692" y="352298"/>
                  </a:lnTo>
                  <a:lnTo>
                    <a:pt x="132797" y="347009"/>
                  </a:lnTo>
                  <a:lnTo>
                    <a:pt x="154305" y="331136"/>
                  </a:lnTo>
                  <a:lnTo>
                    <a:pt x="167210" y="304667"/>
                  </a:lnTo>
                  <a:lnTo>
                    <a:pt x="171513" y="267588"/>
                  </a:lnTo>
                  <a:lnTo>
                    <a:pt x="170539" y="248658"/>
                  </a:lnTo>
                  <a:lnTo>
                    <a:pt x="155943" y="208152"/>
                  </a:lnTo>
                  <a:lnTo>
                    <a:pt x="120767" y="190650"/>
                  </a:lnTo>
                  <a:lnTo>
                    <a:pt x="103784" y="189484"/>
                  </a:lnTo>
                  <a:lnTo>
                    <a:pt x="87361" y="191510"/>
                  </a:lnTo>
                  <a:lnTo>
                    <a:pt x="71143" y="197596"/>
                  </a:lnTo>
                  <a:lnTo>
                    <a:pt x="55133" y="207754"/>
                  </a:lnTo>
                  <a:lnTo>
                    <a:pt x="39331" y="221996"/>
                  </a:lnTo>
                  <a:lnTo>
                    <a:pt x="11201" y="203708"/>
                  </a:lnTo>
                  <a:lnTo>
                    <a:pt x="11201" y="5461"/>
                  </a:lnTo>
                  <a:close/>
                </a:path>
                <a:path w="1341120" h="414020">
                  <a:moveTo>
                    <a:pt x="848385" y="0"/>
                  </a:moveTo>
                  <a:lnTo>
                    <a:pt x="888985" y="3335"/>
                  </a:lnTo>
                  <a:lnTo>
                    <a:pt x="954898" y="30057"/>
                  </a:lnTo>
                  <a:lnTo>
                    <a:pt x="1000213" y="82925"/>
                  </a:lnTo>
                  <a:lnTo>
                    <a:pt x="1023073" y="158033"/>
                  </a:lnTo>
                  <a:lnTo>
                    <a:pt x="1025931" y="203708"/>
                  </a:lnTo>
                  <a:lnTo>
                    <a:pt x="1022934" y="249521"/>
                  </a:lnTo>
                  <a:lnTo>
                    <a:pt x="1013961" y="290369"/>
                  </a:lnTo>
                  <a:lnTo>
                    <a:pt x="999035" y="326241"/>
                  </a:lnTo>
                  <a:lnTo>
                    <a:pt x="951866" y="382033"/>
                  </a:lnTo>
                  <a:lnTo>
                    <a:pt x="884239" y="410469"/>
                  </a:lnTo>
                  <a:lnTo>
                    <a:pt x="842924" y="414020"/>
                  </a:lnTo>
                  <a:lnTo>
                    <a:pt x="804989" y="410497"/>
                  </a:lnTo>
                  <a:lnTo>
                    <a:pt x="743215" y="382355"/>
                  </a:lnTo>
                  <a:lnTo>
                    <a:pt x="700517" y="326991"/>
                  </a:lnTo>
                  <a:lnTo>
                    <a:pt x="687063" y="291068"/>
                  </a:lnTo>
                  <a:lnTo>
                    <a:pt x="678991" y="249977"/>
                  </a:lnTo>
                  <a:lnTo>
                    <a:pt x="676300" y="203708"/>
                  </a:lnTo>
                  <a:lnTo>
                    <a:pt x="679229" y="162603"/>
                  </a:lnTo>
                  <a:lnTo>
                    <a:pt x="688016" y="124809"/>
                  </a:lnTo>
                  <a:lnTo>
                    <a:pt x="723163" y="59054"/>
                  </a:lnTo>
                  <a:lnTo>
                    <a:pt x="777868" y="14763"/>
                  </a:lnTo>
                  <a:lnTo>
                    <a:pt x="848385" y="0"/>
                  </a:lnTo>
                  <a:close/>
                </a:path>
              </a:pathLst>
            </a:custGeom>
            <a:ln w="12192">
              <a:solidFill>
                <a:srgbClr val="000000"/>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973579" y="746759"/>
              <a:ext cx="225551" cy="146303"/>
            </a:xfrm>
            <a:prstGeom prst="rect">
              <a:avLst/>
            </a:prstGeom>
          </p:spPr>
        </p:pic>
        <p:pic>
          <p:nvPicPr>
            <p:cNvPr id="9" name="object 9"/>
            <p:cNvPicPr/>
            <p:nvPr/>
          </p:nvPicPr>
          <p:blipFill>
            <a:blip r:embed="rId6" cstate="print"/>
            <a:stretch>
              <a:fillRect/>
            </a:stretch>
          </p:blipFill>
          <p:spPr>
            <a:xfrm>
              <a:off x="1978151" y="440436"/>
              <a:ext cx="216407" cy="137160"/>
            </a:xfrm>
            <a:prstGeom prst="rect">
              <a:avLst/>
            </a:prstGeom>
          </p:spPr>
        </p:pic>
        <p:sp>
          <p:nvSpPr>
            <p:cNvPr id="10" name="object 10"/>
            <p:cNvSpPr/>
            <p:nvPr/>
          </p:nvSpPr>
          <p:spPr>
            <a:xfrm>
              <a:off x="2001773" y="470237"/>
              <a:ext cx="144780" cy="64769"/>
            </a:xfrm>
            <a:custGeom>
              <a:avLst/>
              <a:gdLst/>
              <a:ahLst/>
              <a:cxnLst/>
              <a:rect l="l" t="t" r="r" b="b"/>
              <a:pathLst>
                <a:path w="144780" h="64770">
                  <a:moveTo>
                    <a:pt x="144475" y="0"/>
                  </a:moveTo>
                  <a:lnTo>
                    <a:pt x="0" y="0"/>
                  </a:lnTo>
                  <a:lnTo>
                    <a:pt x="0" y="64178"/>
                  </a:lnTo>
                  <a:lnTo>
                    <a:pt x="144475" y="64178"/>
                  </a:lnTo>
                  <a:lnTo>
                    <a:pt x="144475" y="0"/>
                  </a:lnTo>
                  <a:close/>
                </a:path>
              </a:pathLst>
            </a:custGeom>
            <a:solidFill>
              <a:srgbClr val="9C9C9C"/>
            </a:solidFill>
          </p:spPr>
          <p:txBody>
            <a:bodyPr wrap="square" lIns="0" tIns="0" rIns="0" bIns="0" rtlCol="0"/>
            <a:lstStyle/>
            <a:p>
              <a:endParaRPr/>
            </a:p>
          </p:txBody>
        </p:sp>
        <p:sp>
          <p:nvSpPr>
            <p:cNvPr id="11" name="object 11"/>
            <p:cNvSpPr/>
            <p:nvPr/>
          </p:nvSpPr>
          <p:spPr>
            <a:xfrm>
              <a:off x="2001773" y="470237"/>
              <a:ext cx="144780" cy="64769"/>
            </a:xfrm>
            <a:custGeom>
              <a:avLst/>
              <a:gdLst/>
              <a:ahLst/>
              <a:cxnLst/>
              <a:rect l="l" t="t" r="r" b="b"/>
              <a:pathLst>
                <a:path w="144780" h="64770">
                  <a:moveTo>
                    <a:pt x="0" y="64178"/>
                  </a:moveTo>
                  <a:lnTo>
                    <a:pt x="144475" y="64178"/>
                  </a:lnTo>
                  <a:lnTo>
                    <a:pt x="144475" y="0"/>
                  </a:lnTo>
                  <a:lnTo>
                    <a:pt x="0" y="0"/>
                  </a:lnTo>
                  <a:lnTo>
                    <a:pt x="0" y="64178"/>
                  </a:lnTo>
                  <a:close/>
                </a:path>
              </a:pathLst>
            </a:custGeom>
            <a:ln w="12191">
              <a:solidFill>
                <a:srgbClr val="000000"/>
              </a:solidFill>
            </a:ln>
          </p:spPr>
          <p:txBody>
            <a:bodyPr wrap="square" lIns="0" tIns="0" rIns="0" bIns="0" rtlCol="0"/>
            <a:lstStyle/>
            <a:p>
              <a:endParaRPr/>
            </a:p>
          </p:txBody>
        </p:sp>
        <p:pic>
          <p:nvPicPr>
            <p:cNvPr id="12" name="object 12"/>
            <p:cNvPicPr/>
            <p:nvPr/>
          </p:nvPicPr>
          <p:blipFill>
            <a:blip r:embed="rId7" cstate="print"/>
            <a:stretch>
              <a:fillRect/>
            </a:stretch>
          </p:blipFill>
          <p:spPr>
            <a:xfrm>
              <a:off x="2197608" y="658368"/>
              <a:ext cx="3541776" cy="457200"/>
            </a:xfrm>
            <a:prstGeom prst="rect">
              <a:avLst/>
            </a:prstGeom>
          </p:spPr>
        </p:pic>
        <p:pic>
          <p:nvPicPr>
            <p:cNvPr id="13" name="object 13"/>
            <p:cNvPicPr/>
            <p:nvPr/>
          </p:nvPicPr>
          <p:blipFill>
            <a:blip r:embed="rId8" cstate="print"/>
            <a:stretch>
              <a:fillRect/>
            </a:stretch>
          </p:blipFill>
          <p:spPr>
            <a:xfrm>
              <a:off x="2202180" y="217931"/>
              <a:ext cx="3532632" cy="605028"/>
            </a:xfrm>
            <a:prstGeom prst="rect">
              <a:avLst/>
            </a:prstGeom>
          </p:spPr>
        </p:pic>
        <p:pic>
          <p:nvPicPr>
            <p:cNvPr id="14" name="object 14"/>
            <p:cNvPicPr/>
            <p:nvPr/>
          </p:nvPicPr>
          <p:blipFill>
            <a:blip r:embed="rId9" cstate="print"/>
            <a:stretch>
              <a:fillRect/>
            </a:stretch>
          </p:blipFill>
          <p:spPr>
            <a:xfrm>
              <a:off x="2220340" y="240537"/>
              <a:ext cx="3471545" cy="544703"/>
            </a:xfrm>
            <a:prstGeom prst="rect">
              <a:avLst/>
            </a:prstGeom>
          </p:spPr>
        </p:pic>
      </p:grpSp>
      <p:sp>
        <p:nvSpPr>
          <p:cNvPr id="15" name="object 15"/>
          <p:cNvSpPr txBox="1"/>
          <p:nvPr/>
        </p:nvSpPr>
        <p:spPr>
          <a:xfrm>
            <a:off x="688340" y="4992917"/>
            <a:ext cx="7439659" cy="1854200"/>
          </a:xfrm>
          <a:prstGeom prst="rect">
            <a:avLst/>
          </a:prstGeom>
        </p:spPr>
        <p:txBody>
          <a:bodyPr vert="horz" wrap="square" lIns="0" tIns="12065" rIns="0" bIns="0" rtlCol="0">
            <a:spAutoFit/>
          </a:bodyPr>
          <a:lstStyle/>
          <a:p>
            <a:pPr marL="355600" marR="5080" indent="-343535" algn="just">
              <a:lnSpc>
                <a:spcPct val="125000"/>
              </a:lnSpc>
              <a:spcBef>
                <a:spcPts val="95"/>
              </a:spcBef>
            </a:pPr>
            <a:r>
              <a:rPr sz="3200" dirty="0">
                <a:solidFill>
                  <a:srgbClr val="284B6A"/>
                </a:solidFill>
                <a:latin typeface="Trebuchet MS"/>
                <a:cs typeface="Trebuchet MS"/>
              </a:rPr>
              <a:t>We </a:t>
            </a:r>
            <a:r>
              <a:rPr sz="3200" spc="-5" dirty="0">
                <a:solidFill>
                  <a:srgbClr val="284B6A"/>
                </a:solidFill>
                <a:latin typeface="Trebuchet MS"/>
                <a:cs typeface="Trebuchet MS"/>
              </a:rPr>
              <a:t>can </a:t>
            </a:r>
            <a:r>
              <a:rPr sz="3200" dirty="0">
                <a:solidFill>
                  <a:srgbClr val="284B6A"/>
                </a:solidFill>
                <a:latin typeface="Trebuchet MS"/>
                <a:cs typeface="Trebuchet MS"/>
              </a:rPr>
              <a:t>order desired goods and services </a:t>
            </a:r>
            <a:r>
              <a:rPr sz="3200" spc="-950" dirty="0">
                <a:solidFill>
                  <a:srgbClr val="284B6A"/>
                </a:solidFill>
                <a:latin typeface="Trebuchet MS"/>
                <a:cs typeface="Trebuchet MS"/>
              </a:rPr>
              <a:t> </a:t>
            </a:r>
            <a:r>
              <a:rPr sz="3200" dirty="0">
                <a:solidFill>
                  <a:srgbClr val="284B6A"/>
                </a:solidFill>
                <a:latin typeface="Trebuchet MS"/>
                <a:cs typeface="Trebuchet MS"/>
              </a:rPr>
              <a:t>on </a:t>
            </a:r>
            <a:r>
              <a:rPr sz="3200" spc="-5" dirty="0">
                <a:solidFill>
                  <a:srgbClr val="284B6A"/>
                </a:solidFill>
                <a:latin typeface="Trebuchet MS"/>
                <a:cs typeface="Trebuchet MS"/>
              </a:rPr>
              <a:t>the Internet </a:t>
            </a:r>
            <a:r>
              <a:rPr sz="3200" dirty="0">
                <a:solidFill>
                  <a:srgbClr val="284B6A"/>
                </a:solidFill>
                <a:latin typeface="Trebuchet MS"/>
                <a:cs typeface="Trebuchet MS"/>
              </a:rPr>
              <a:t>in </a:t>
            </a:r>
            <a:r>
              <a:rPr sz="3200" spc="-5" dirty="0">
                <a:solidFill>
                  <a:srgbClr val="284B6A"/>
                </a:solidFill>
                <a:latin typeface="Trebuchet MS"/>
                <a:cs typeface="Trebuchet MS"/>
              </a:rPr>
              <a:t>the comports </a:t>
            </a:r>
            <a:r>
              <a:rPr sz="3200" dirty="0">
                <a:solidFill>
                  <a:srgbClr val="284B6A"/>
                </a:solidFill>
                <a:latin typeface="Trebuchet MS"/>
                <a:cs typeface="Trebuchet MS"/>
              </a:rPr>
              <a:t>of our </a:t>
            </a:r>
            <a:r>
              <a:rPr sz="3200" spc="-950" dirty="0">
                <a:solidFill>
                  <a:srgbClr val="284B6A"/>
                </a:solidFill>
                <a:latin typeface="Trebuchet MS"/>
                <a:cs typeface="Trebuchet MS"/>
              </a:rPr>
              <a:t> </a:t>
            </a:r>
            <a:r>
              <a:rPr sz="3200" spc="-5" dirty="0">
                <a:solidFill>
                  <a:srgbClr val="284B6A"/>
                </a:solidFill>
                <a:latin typeface="Trebuchet MS"/>
                <a:cs typeface="Trebuchet MS"/>
              </a:rPr>
              <a:t>home.</a:t>
            </a:r>
            <a:endParaRPr sz="3200">
              <a:latin typeface="Trebuchet MS"/>
              <a:cs typeface="Trebuchet MS"/>
            </a:endParaRPr>
          </a:p>
        </p:txBody>
      </p:sp>
      <p:pic>
        <p:nvPicPr>
          <p:cNvPr id="16" name="object 16"/>
          <p:cNvPicPr/>
          <p:nvPr/>
        </p:nvPicPr>
        <p:blipFill>
          <a:blip r:embed="rId10" cstate="print"/>
          <a:stretch>
            <a:fillRect/>
          </a:stretch>
        </p:blipFill>
        <p:spPr>
          <a:xfrm>
            <a:off x="1828800" y="838200"/>
            <a:ext cx="5562600" cy="41727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259" y="420623"/>
            <a:ext cx="6588759" cy="889000"/>
            <a:chOff x="556259" y="420623"/>
            <a:chExt cx="6588759" cy="889000"/>
          </a:xfrm>
        </p:grpSpPr>
        <p:pic>
          <p:nvPicPr>
            <p:cNvPr id="3" name="object 3"/>
            <p:cNvPicPr/>
            <p:nvPr/>
          </p:nvPicPr>
          <p:blipFill>
            <a:blip r:embed="rId2" cstate="print"/>
            <a:stretch>
              <a:fillRect/>
            </a:stretch>
          </p:blipFill>
          <p:spPr>
            <a:xfrm>
              <a:off x="556259" y="856487"/>
              <a:ext cx="6588252" cy="452627"/>
            </a:xfrm>
            <a:prstGeom prst="rect">
              <a:avLst/>
            </a:prstGeom>
          </p:spPr>
        </p:pic>
        <p:pic>
          <p:nvPicPr>
            <p:cNvPr id="4" name="object 4"/>
            <p:cNvPicPr/>
            <p:nvPr/>
          </p:nvPicPr>
          <p:blipFill>
            <a:blip r:embed="rId3" cstate="print"/>
            <a:stretch>
              <a:fillRect/>
            </a:stretch>
          </p:blipFill>
          <p:spPr>
            <a:xfrm>
              <a:off x="560831" y="420623"/>
              <a:ext cx="6579108" cy="600455"/>
            </a:xfrm>
            <a:prstGeom prst="rect">
              <a:avLst/>
            </a:prstGeom>
          </p:spPr>
        </p:pic>
        <p:pic>
          <p:nvPicPr>
            <p:cNvPr id="5" name="object 5"/>
            <p:cNvPicPr/>
            <p:nvPr/>
          </p:nvPicPr>
          <p:blipFill>
            <a:blip r:embed="rId4" cstate="print"/>
            <a:stretch>
              <a:fillRect/>
            </a:stretch>
          </p:blipFill>
          <p:spPr>
            <a:xfrm>
              <a:off x="578599" y="444118"/>
              <a:ext cx="6518160" cy="539242"/>
            </a:xfrm>
            <a:prstGeom prst="rect">
              <a:avLst/>
            </a:prstGeom>
          </p:spPr>
        </p:pic>
      </p:grpSp>
      <p:grpSp>
        <p:nvGrpSpPr>
          <p:cNvPr id="6" name="object 6"/>
          <p:cNvGrpSpPr/>
          <p:nvPr/>
        </p:nvGrpSpPr>
        <p:grpSpPr>
          <a:xfrm>
            <a:off x="556259" y="1086611"/>
            <a:ext cx="6253480" cy="897890"/>
            <a:chOff x="556259" y="1086611"/>
            <a:chExt cx="6253480" cy="897890"/>
          </a:xfrm>
        </p:grpSpPr>
        <p:pic>
          <p:nvPicPr>
            <p:cNvPr id="7" name="object 7"/>
            <p:cNvPicPr/>
            <p:nvPr/>
          </p:nvPicPr>
          <p:blipFill>
            <a:blip r:embed="rId5" cstate="print"/>
            <a:stretch>
              <a:fillRect/>
            </a:stretch>
          </p:blipFill>
          <p:spPr>
            <a:xfrm>
              <a:off x="556259" y="1527047"/>
              <a:ext cx="6252971" cy="457200"/>
            </a:xfrm>
            <a:prstGeom prst="rect">
              <a:avLst/>
            </a:prstGeom>
          </p:spPr>
        </p:pic>
        <p:pic>
          <p:nvPicPr>
            <p:cNvPr id="8" name="object 8"/>
            <p:cNvPicPr/>
            <p:nvPr/>
          </p:nvPicPr>
          <p:blipFill>
            <a:blip r:embed="rId6" cstate="print"/>
            <a:stretch>
              <a:fillRect/>
            </a:stretch>
          </p:blipFill>
          <p:spPr>
            <a:xfrm>
              <a:off x="560831" y="1086611"/>
              <a:ext cx="6245352" cy="592836"/>
            </a:xfrm>
            <a:prstGeom prst="rect">
              <a:avLst/>
            </a:prstGeom>
          </p:spPr>
        </p:pic>
        <p:pic>
          <p:nvPicPr>
            <p:cNvPr id="9" name="object 9"/>
            <p:cNvPicPr/>
            <p:nvPr/>
          </p:nvPicPr>
          <p:blipFill>
            <a:blip r:embed="rId7" cstate="print"/>
            <a:stretch>
              <a:fillRect/>
            </a:stretch>
          </p:blipFill>
          <p:spPr>
            <a:xfrm>
              <a:off x="579412" y="1109217"/>
              <a:ext cx="6183210" cy="532130"/>
            </a:xfrm>
            <a:prstGeom prst="rect">
              <a:avLst/>
            </a:prstGeom>
          </p:spPr>
        </p:pic>
      </p:grpSp>
      <p:pic>
        <p:nvPicPr>
          <p:cNvPr id="10" name="object 10"/>
          <p:cNvPicPr/>
          <p:nvPr/>
        </p:nvPicPr>
        <p:blipFill>
          <a:blip r:embed="rId8" cstate="print"/>
          <a:stretch>
            <a:fillRect/>
          </a:stretch>
        </p:blipFill>
        <p:spPr>
          <a:xfrm>
            <a:off x="381000" y="2590800"/>
            <a:ext cx="3454908" cy="2590800"/>
          </a:xfrm>
          <a:prstGeom prst="rect">
            <a:avLst/>
          </a:prstGeom>
        </p:spPr>
      </p:pic>
      <p:pic>
        <p:nvPicPr>
          <p:cNvPr id="11" name="object 11"/>
          <p:cNvPicPr/>
          <p:nvPr/>
        </p:nvPicPr>
        <p:blipFill>
          <a:blip r:embed="rId9" cstate="print"/>
          <a:stretch>
            <a:fillRect/>
          </a:stretch>
        </p:blipFill>
        <p:spPr>
          <a:xfrm>
            <a:off x="4038600" y="1905000"/>
            <a:ext cx="4648200" cy="4572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46120" y="861060"/>
            <a:ext cx="2978150" cy="5617845"/>
            <a:chOff x="3246120" y="861060"/>
            <a:chExt cx="2978150" cy="5617845"/>
          </a:xfrm>
        </p:grpSpPr>
        <p:pic>
          <p:nvPicPr>
            <p:cNvPr id="3" name="object 3"/>
            <p:cNvPicPr/>
            <p:nvPr/>
          </p:nvPicPr>
          <p:blipFill>
            <a:blip r:embed="rId2" cstate="print"/>
            <a:stretch>
              <a:fillRect/>
            </a:stretch>
          </p:blipFill>
          <p:spPr>
            <a:xfrm>
              <a:off x="3246120" y="861060"/>
              <a:ext cx="2286000" cy="1150620"/>
            </a:xfrm>
            <a:prstGeom prst="rect">
              <a:avLst/>
            </a:prstGeom>
          </p:spPr>
        </p:pic>
        <p:pic>
          <p:nvPicPr>
            <p:cNvPr id="4" name="object 4"/>
            <p:cNvPicPr/>
            <p:nvPr/>
          </p:nvPicPr>
          <p:blipFill>
            <a:blip r:embed="rId3" cstate="print"/>
            <a:stretch>
              <a:fillRect/>
            </a:stretch>
          </p:blipFill>
          <p:spPr>
            <a:xfrm>
              <a:off x="4547616" y="4802124"/>
              <a:ext cx="1676400" cy="1676400"/>
            </a:xfrm>
            <a:prstGeom prst="rect">
              <a:avLst/>
            </a:prstGeom>
          </p:spPr>
        </p:pic>
        <p:pic>
          <p:nvPicPr>
            <p:cNvPr id="5" name="object 5"/>
            <p:cNvPicPr/>
            <p:nvPr/>
          </p:nvPicPr>
          <p:blipFill>
            <a:blip r:embed="rId4" cstate="print"/>
            <a:stretch>
              <a:fillRect/>
            </a:stretch>
          </p:blipFill>
          <p:spPr>
            <a:xfrm>
              <a:off x="3547872" y="5157216"/>
              <a:ext cx="1007363" cy="824484"/>
            </a:xfrm>
            <a:prstGeom prst="rect">
              <a:avLst/>
            </a:prstGeom>
          </p:spPr>
        </p:pic>
      </p:grpSp>
      <p:sp>
        <p:nvSpPr>
          <p:cNvPr id="6" name="object 6"/>
          <p:cNvSpPr txBox="1">
            <a:spLocks noGrp="1"/>
          </p:cNvSpPr>
          <p:nvPr>
            <p:ph type="title"/>
          </p:nvPr>
        </p:nvSpPr>
        <p:spPr>
          <a:xfrm>
            <a:off x="348792" y="125679"/>
            <a:ext cx="6356985" cy="635000"/>
          </a:xfrm>
          <a:prstGeom prst="rect">
            <a:avLst/>
          </a:prstGeom>
        </p:spPr>
        <p:txBody>
          <a:bodyPr vert="horz" wrap="square" lIns="0" tIns="12065" rIns="0" bIns="0" rtlCol="0">
            <a:spAutoFit/>
          </a:bodyPr>
          <a:lstStyle/>
          <a:p>
            <a:pPr marL="12700">
              <a:lnSpc>
                <a:spcPct val="100000"/>
              </a:lnSpc>
              <a:spcBef>
                <a:spcPts val="95"/>
              </a:spcBef>
            </a:pPr>
            <a:r>
              <a:rPr sz="4000" b="1" i="1" spc="-10" dirty="0">
                <a:latin typeface="Trebuchet MS"/>
                <a:cs typeface="Trebuchet MS"/>
              </a:rPr>
              <a:t>What</a:t>
            </a:r>
            <a:r>
              <a:rPr sz="4000" b="1" i="1" spc="-5" dirty="0">
                <a:latin typeface="Trebuchet MS"/>
                <a:cs typeface="Trebuchet MS"/>
              </a:rPr>
              <a:t> is</a:t>
            </a:r>
            <a:r>
              <a:rPr sz="4000" b="1" i="1" spc="-10" dirty="0">
                <a:latin typeface="Trebuchet MS"/>
                <a:cs typeface="Trebuchet MS"/>
              </a:rPr>
              <a:t> </a:t>
            </a:r>
            <a:r>
              <a:rPr sz="4000" b="1" i="1" spc="-5" dirty="0">
                <a:latin typeface="Trebuchet MS"/>
                <a:cs typeface="Trebuchet MS"/>
              </a:rPr>
              <a:t>the</a:t>
            </a:r>
            <a:r>
              <a:rPr sz="4000" b="1" i="1" spc="-15" dirty="0">
                <a:latin typeface="Trebuchet MS"/>
                <a:cs typeface="Trebuchet MS"/>
              </a:rPr>
              <a:t> </a:t>
            </a:r>
            <a:r>
              <a:rPr sz="4000" b="1" i="1" spc="-5" dirty="0">
                <a:latin typeface="Trebuchet MS"/>
                <a:cs typeface="Trebuchet MS"/>
              </a:rPr>
              <a:t>Web</a:t>
            </a:r>
            <a:r>
              <a:rPr sz="4000" b="1" i="1" spc="-15" dirty="0">
                <a:latin typeface="Trebuchet MS"/>
                <a:cs typeface="Trebuchet MS"/>
              </a:rPr>
              <a:t> </a:t>
            </a:r>
            <a:r>
              <a:rPr sz="4000" b="1" i="1" spc="-5" dirty="0">
                <a:latin typeface="Trebuchet MS"/>
                <a:cs typeface="Trebuchet MS"/>
              </a:rPr>
              <a:t>Made</a:t>
            </a:r>
            <a:r>
              <a:rPr sz="4000" b="1" i="1" dirty="0">
                <a:latin typeface="Trebuchet MS"/>
                <a:cs typeface="Trebuchet MS"/>
              </a:rPr>
              <a:t> </a:t>
            </a:r>
            <a:r>
              <a:rPr sz="4000" b="1" i="1" spc="-10" dirty="0">
                <a:latin typeface="Trebuchet MS"/>
                <a:cs typeface="Trebuchet MS"/>
              </a:rPr>
              <a:t>Of?</a:t>
            </a:r>
            <a:endParaRPr sz="4000">
              <a:latin typeface="Trebuchet MS"/>
              <a:cs typeface="Trebuchet MS"/>
            </a:endParaRPr>
          </a:p>
        </p:txBody>
      </p:sp>
      <p:sp>
        <p:nvSpPr>
          <p:cNvPr id="7" name="object 7"/>
          <p:cNvSpPr txBox="1"/>
          <p:nvPr/>
        </p:nvSpPr>
        <p:spPr>
          <a:xfrm>
            <a:off x="3582415" y="6033922"/>
            <a:ext cx="1057275" cy="636270"/>
          </a:xfrm>
          <a:prstGeom prst="rect">
            <a:avLst/>
          </a:prstGeom>
        </p:spPr>
        <p:txBody>
          <a:bodyPr vert="horz" wrap="square" lIns="0" tIns="13335" rIns="0" bIns="0" rtlCol="0">
            <a:spAutoFit/>
          </a:bodyPr>
          <a:lstStyle/>
          <a:p>
            <a:pPr marL="60960">
              <a:lnSpc>
                <a:spcPct val="100000"/>
              </a:lnSpc>
              <a:spcBef>
                <a:spcPts val="105"/>
              </a:spcBef>
            </a:pPr>
            <a:r>
              <a:rPr sz="2000" b="1" dirty="0">
                <a:latin typeface="Arial"/>
                <a:cs typeface="Arial"/>
              </a:rPr>
              <a:t>Internet</a:t>
            </a:r>
            <a:endParaRPr sz="2000">
              <a:latin typeface="Arial"/>
              <a:cs typeface="Arial"/>
            </a:endParaRPr>
          </a:p>
          <a:p>
            <a:pPr marL="12700">
              <a:lnSpc>
                <a:spcPct val="100000"/>
              </a:lnSpc>
            </a:pPr>
            <a:r>
              <a:rPr sz="2000" b="1" dirty="0">
                <a:latin typeface="Arial"/>
                <a:cs typeface="Arial"/>
              </a:rPr>
              <a:t>Exp</a:t>
            </a:r>
            <a:r>
              <a:rPr sz="2000" b="1" spc="-10" dirty="0">
                <a:latin typeface="Arial"/>
                <a:cs typeface="Arial"/>
              </a:rPr>
              <a:t>l</a:t>
            </a:r>
            <a:r>
              <a:rPr sz="2000" b="1" dirty="0">
                <a:latin typeface="Arial"/>
                <a:cs typeface="Arial"/>
              </a:rPr>
              <a:t>orer</a:t>
            </a:r>
            <a:endParaRPr sz="2000">
              <a:latin typeface="Arial"/>
              <a:cs typeface="Arial"/>
            </a:endParaRPr>
          </a:p>
        </p:txBody>
      </p:sp>
      <p:pic>
        <p:nvPicPr>
          <p:cNvPr id="8" name="object 8"/>
          <p:cNvPicPr/>
          <p:nvPr/>
        </p:nvPicPr>
        <p:blipFill>
          <a:blip r:embed="rId5" cstate="print"/>
          <a:stretch>
            <a:fillRect/>
          </a:stretch>
        </p:blipFill>
        <p:spPr>
          <a:xfrm>
            <a:off x="685800" y="3730752"/>
            <a:ext cx="1485900" cy="1005840"/>
          </a:xfrm>
          <a:prstGeom prst="rect">
            <a:avLst/>
          </a:prstGeom>
        </p:spPr>
      </p:pic>
      <p:grpSp>
        <p:nvGrpSpPr>
          <p:cNvPr id="9" name="object 9"/>
          <p:cNvGrpSpPr/>
          <p:nvPr/>
        </p:nvGrpSpPr>
        <p:grpSpPr>
          <a:xfrm>
            <a:off x="1311787" y="1472326"/>
            <a:ext cx="7832725" cy="4561205"/>
            <a:chOff x="1311787" y="1472326"/>
            <a:chExt cx="7832725" cy="4561205"/>
          </a:xfrm>
        </p:grpSpPr>
        <p:pic>
          <p:nvPicPr>
            <p:cNvPr id="10" name="object 10"/>
            <p:cNvPicPr/>
            <p:nvPr/>
          </p:nvPicPr>
          <p:blipFill>
            <a:blip r:embed="rId6" cstate="print"/>
            <a:stretch>
              <a:fillRect/>
            </a:stretch>
          </p:blipFill>
          <p:spPr>
            <a:xfrm>
              <a:off x="2496311" y="1717547"/>
              <a:ext cx="1613915" cy="1295400"/>
            </a:xfrm>
            <a:prstGeom prst="rect">
              <a:avLst/>
            </a:prstGeom>
          </p:spPr>
        </p:pic>
        <p:pic>
          <p:nvPicPr>
            <p:cNvPr id="11" name="object 11"/>
            <p:cNvPicPr/>
            <p:nvPr/>
          </p:nvPicPr>
          <p:blipFill>
            <a:blip r:embed="rId7" cstate="print"/>
            <a:stretch>
              <a:fillRect/>
            </a:stretch>
          </p:blipFill>
          <p:spPr>
            <a:xfrm>
              <a:off x="4178807" y="1953767"/>
              <a:ext cx="1818132" cy="1420367"/>
            </a:xfrm>
            <a:prstGeom prst="rect">
              <a:avLst/>
            </a:prstGeom>
          </p:spPr>
        </p:pic>
        <p:pic>
          <p:nvPicPr>
            <p:cNvPr id="12" name="object 12"/>
            <p:cNvPicPr/>
            <p:nvPr/>
          </p:nvPicPr>
          <p:blipFill>
            <a:blip r:embed="rId8" cstate="print"/>
            <a:stretch>
              <a:fillRect/>
            </a:stretch>
          </p:blipFill>
          <p:spPr>
            <a:xfrm>
              <a:off x="5945124" y="2461259"/>
              <a:ext cx="3198869" cy="2389632"/>
            </a:xfrm>
            <a:prstGeom prst="rect">
              <a:avLst/>
            </a:prstGeom>
          </p:spPr>
        </p:pic>
        <p:pic>
          <p:nvPicPr>
            <p:cNvPr id="13" name="object 13"/>
            <p:cNvPicPr/>
            <p:nvPr/>
          </p:nvPicPr>
          <p:blipFill>
            <a:blip r:embed="rId9" cstate="print"/>
            <a:stretch>
              <a:fillRect/>
            </a:stretch>
          </p:blipFill>
          <p:spPr>
            <a:xfrm>
              <a:off x="6388607" y="2616708"/>
              <a:ext cx="952499" cy="1228344"/>
            </a:xfrm>
            <a:prstGeom prst="rect">
              <a:avLst/>
            </a:prstGeom>
          </p:spPr>
        </p:pic>
        <p:pic>
          <p:nvPicPr>
            <p:cNvPr id="14" name="object 14"/>
            <p:cNvPicPr/>
            <p:nvPr/>
          </p:nvPicPr>
          <p:blipFill>
            <a:blip r:embed="rId10" cstate="print"/>
            <a:stretch>
              <a:fillRect/>
            </a:stretch>
          </p:blipFill>
          <p:spPr>
            <a:xfrm>
              <a:off x="7243572" y="2971800"/>
              <a:ext cx="786383" cy="1228344"/>
            </a:xfrm>
            <a:prstGeom prst="rect">
              <a:avLst/>
            </a:prstGeom>
          </p:spPr>
        </p:pic>
        <p:pic>
          <p:nvPicPr>
            <p:cNvPr id="15" name="object 15"/>
            <p:cNvPicPr/>
            <p:nvPr/>
          </p:nvPicPr>
          <p:blipFill>
            <a:blip r:embed="rId10" cstate="print"/>
            <a:stretch>
              <a:fillRect/>
            </a:stretch>
          </p:blipFill>
          <p:spPr>
            <a:xfrm>
              <a:off x="7775448" y="2625851"/>
              <a:ext cx="786383" cy="1228344"/>
            </a:xfrm>
            <a:prstGeom prst="rect">
              <a:avLst/>
            </a:prstGeom>
          </p:spPr>
        </p:pic>
        <p:pic>
          <p:nvPicPr>
            <p:cNvPr id="16" name="object 16"/>
            <p:cNvPicPr/>
            <p:nvPr/>
          </p:nvPicPr>
          <p:blipFill>
            <a:blip r:embed="rId10" cstate="print"/>
            <a:stretch>
              <a:fillRect/>
            </a:stretch>
          </p:blipFill>
          <p:spPr>
            <a:xfrm>
              <a:off x="6957060" y="3622547"/>
              <a:ext cx="786383" cy="1228344"/>
            </a:xfrm>
            <a:prstGeom prst="rect">
              <a:avLst/>
            </a:prstGeom>
          </p:spPr>
        </p:pic>
        <p:pic>
          <p:nvPicPr>
            <p:cNvPr id="17" name="object 17"/>
            <p:cNvPicPr/>
            <p:nvPr/>
          </p:nvPicPr>
          <p:blipFill>
            <a:blip r:embed="rId10" cstate="print"/>
            <a:stretch>
              <a:fillRect/>
            </a:stretch>
          </p:blipFill>
          <p:spPr>
            <a:xfrm>
              <a:off x="7935468" y="3854196"/>
              <a:ext cx="571500" cy="894588"/>
            </a:xfrm>
            <a:prstGeom prst="rect">
              <a:avLst/>
            </a:prstGeom>
          </p:spPr>
        </p:pic>
        <p:sp>
          <p:nvSpPr>
            <p:cNvPr id="18" name="object 18"/>
            <p:cNvSpPr/>
            <p:nvPr/>
          </p:nvSpPr>
          <p:spPr>
            <a:xfrm>
              <a:off x="1601850" y="4973066"/>
              <a:ext cx="673735" cy="896619"/>
            </a:xfrm>
            <a:custGeom>
              <a:avLst/>
              <a:gdLst/>
              <a:ahLst/>
              <a:cxnLst/>
              <a:rect l="l" t="t" r="r" b="b"/>
              <a:pathLst>
                <a:path w="673735" h="896620">
                  <a:moveTo>
                    <a:pt x="182499" y="0"/>
                  </a:moveTo>
                  <a:lnTo>
                    <a:pt x="0" y="90423"/>
                  </a:lnTo>
                  <a:lnTo>
                    <a:pt x="71500" y="121919"/>
                  </a:lnTo>
                  <a:lnTo>
                    <a:pt x="69315" y="164684"/>
                  </a:lnTo>
                  <a:lnTo>
                    <a:pt x="70559" y="207521"/>
                  </a:lnTo>
                  <a:lnTo>
                    <a:pt x="75140" y="250310"/>
                  </a:lnTo>
                  <a:lnTo>
                    <a:pt x="82965" y="292932"/>
                  </a:lnTo>
                  <a:lnTo>
                    <a:pt x="93943" y="335270"/>
                  </a:lnTo>
                  <a:lnTo>
                    <a:pt x="107981" y="377204"/>
                  </a:lnTo>
                  <a:lnTo>
                    <a:pt x="124987" y="418615"/>
                  </a:lnTo>
                  <a:lnTo>
                    <a:pt x="144867" y="459384"/>
                  </a:lnTo>
                  <a:lnTo>
                    <a:pt x="167531" y="499392"/>
                  </a:lnTo>
                  <a:lnTo>
                    <a:pt x="192885" y="538521"/>
                  </a:lnTo>
                  <a:lnTo>
                    <a:pt x="220837" y="576651"/>
                  </a:lnTo>
                  <a:lnTo>
                    <a:pt x="251294" y="613664"/>
                  </a:lnTo>
                  <a:lnTo>
                    <a:pt x="284165" y="649440"/>
                  </a:lnTo>
                  <a:lnTo>
                    <a:pt x="319357" y="683861"/>
                  </a:lnTo>
                  <a:lnTo>
                    <a:pt x="356777" y="716808"/>
                  </a:lnTo>
                  <a:lnTo>
                    <a:pt x="396333" y="748163"/>
                  </a:lnTo>
                  <a:lnTo>
                    <a:pt x="437933" y="777805"/>
                  </a:lnTo>
                  <a:lnTo>
                    <a:pt x="481484" y="805616"/>
                  </a:lnTo>
                  <a:lnTo>
                    <a:pt x="526894" y="831478"/>
                  </a:lnTo>
                  <a:lnTo>
                    <a:pt x="574070" y="855271"/>
                  </a:lnTo>
                  <a:lnTo>
                    <a:pt x="622921" y="876876"/>
                  </a:lnTo>
                  <a:lnTo>
                    <a:pt x="673354" y="896175"/>
                  </a:lnTo>
                  <a:lnTo>
                    <a:pt x="626953" y="869932"/>
                  </a:lnTo>
                  <a:lnTo>
                    <a:pt x="582575" y="841746"/>
                  </a:lnTo>
                  <a:lnTo>
                    <a:pt x="540298" y="811740"/>
                  </a:lnTo>
                  <a:lnTo>
                    <a:pt x="500201" y="780038"/>
                  </a:lnTo>
                  <a:lnTo>
                    <a:pt x="462365" y="746763"/>
                  </a:lnTo>
                  <a:lnTo>
                    <a:pt x="426870" y="712038"/>
                  </a:lnTo>
                  <a:lnTo>
                    <a:pt x="393794" y="675988"/>
                  </a:lnTo>
                  <a:lnTo>
                    <a:pt x="363218" y="638735"/>
                  </a:lnTo>
                  <a:lnTo>
                    <a:pt x="335221" y="600404"/>
                  </a:lnTo>
                  <a:lnTo>
                    <a:pt x="309883" y="561117"/>
                  </a:lnTo>
                  <a:lnTo>
                    <a:pt x="287283" y="520998"/>
                  </a:lnTo>
                  <a:lnTo>
                    <a:pt x="267501" y="480170"/>
                  </a:lnTo>
                  <a:lnTo>
                    <a:pt x="250618" y="438758"/>
                  </a:lnTo>
                  <a:lnTo>
                    <a:pt x="236711" y="396884"/>
                  </a:lnTo>
                  <a:lnTo>
                    <a:pt x="225862" y="354672"/>
                  </a:lnTo>
                  <a:lnTo>
                    <a:pt x="218150" y="312245"/>
                  </a:lnTo>
                  <a:lnTo>
                    <a:pt x="213654" y="269727"/>
                  </a:lnTo>
                  <a:lnTo>
                    <a:pt x="212454" y="227241"/>
                  </a:lnTo>
                  <a:lnTo>
                    <a:pt x="214630" y="184911"/>
                  </a:lnTo>
                  <a:lnTo>
                    <a:pt x="286131" y="216407"/>
                  </a:lnTo>
                  <a:lnTo>
                    <a:pt x="182499" y="0"/>
                  </a:lnTo>
                  <a:close/>
                </a:path>
              </a:pathLst>
            </a:custGeom>
            <a:solidFill>
              <a:srgbClr val="00CC99"/>
            </a:solidFill>
          </p:spPr>
          <p:txBody>
            <a:bodyPr wrap="square" lIns="0" tIns="0" rIns="0" bIns="0" rtlCol="0"/>
            <a:lstStyle/>
            <a:p>
              <a:endParaRPr/>
            </a:p>
          </p:txBody>
        </p:sp>
        <p:sp>
          <p:nvSpPr>
            <p:cNvPr id="19" name="object 19"/>
            <p:cNvSpPr/>
            <p:nvPr/>
          </p:nvSpPr>
          <p:spPr>
            <a:xfrm>
              <a:off x="2202433" y="5594502"/>
              <a:ext cx="1136650" cy="395605"/>
            </a:xfrm>
            <a:custGeom>
              <a:avLst/>
              <a:gdLst/>
              <a:ahLst/>
              <a:cxnLst/>
              <a:rect l="l" t="t" r="r" b="b"/>
              <a:pathLst>
                <a:path w="1136650" h="395604">
                  <a:moveTo>
                    <a:pt x="993648" y="0"/>
                  </a:moveTo>
                  <a:lnTo>
                    <a:pt x="975499" y="36939"/>
                  </a:lnTo>
                  <a:lnTo>
                    <a:pt x="954547" y="71868"/>
                  </a:lnTo>
                  <a:lnTo>
                    <a:pt x="930922" y="104755"/>
                  </a:lnTo>
                  <a:lnTo>
                    <a:pt x="904755" y="135567"/>
                  </a:lnTo>
                  <a:lnTo>
                    <a:pt x="876178" y="164272"/>
                  </a:lnTo>
                  <a:lnTo>
                    <a:pt x="845320" y="190836"/>
                  </a:lnTo>
                  <a:lnTo>
                    <a:pt x="812314" y="215229"/>
                  </a:lnTo>
                  <a:lnTo>
                    <a:pt x="777289" y="237416"/>
                  </a:lnTo>
                  <a:lnTo>
                    <a:pt x="740378" y="257367"/>
                  </a:lnTo>
                  <a:lnTo>
                    <a:pt x="701710" y="275049"/>
                  </a:lnTo>
                  <a:lnTo>
                    <a:pt x="661417" y="290428"/>
                  </a:lnTo>
                  <a:lnTo>
                    <a:pt x="619630" y="303474"/>
                  </a:lnTo>
                  <a:lnTo>
                    <a:pt x="576480" y="314153"/>
                  </a:lnTo>
                  <a:lnTo>
                    <a:pt x="532097" y="322433"/>
                  </a:lnTo>
                  <a:lnTo>
                    <a:pt x="486613" y="328281"/>
                  </a:lnTo>
                  <a:lnTo>
                    <a:pt x="440158" y="331666"/>
                  </a:lnTo>
                  <a:lnTo>
                    <a:pt x="392864" y="332554"/>
                  </a:lnTo>
                  <a:lnTo>
                    <a:pt x="344861" y="330914"/>
                  </a:lnTo>
                  <a:lnTo>
                    <a:pt x="296280" y="326713"/>
                  </a:lnTo>
                  <a:lnTo>
                    <a:pt x="247253" y="319918"/>
                  </a:lnTo>
                  <a:lnTo>
                    <a:pt x="197910" y="310498"/>
                  </a:lnTo>
                  <a:lnTo>
                    <a:pt x="148382" y="298419"/>
                  </a:lnTo>
                  <a:lnTo>
                    <a:pt x="98801" y="283650"/>
                  </a:lnTo>
                  <a:lnTo>
                    <a:pt x="49296" y="266157"/>
                  </a:lnTo>
                  <a:lnTo>
                    <a:pt x="0" y="245910"/>
                  </a:lnTo>
                  <a:lnTo>
                    <a:pt x="143129" y="308902"/>
                  </a:lnTo>
                  <a:lnTo>
                    <a:pt x="192425" y="329149"/>
                  </a:lnTo>
                  <a:lnTo>
                    <a:pt x="241930" y="346642"/>
                  </a:lnTo>
                  <a:lnTo>
                    <a:pt x="291511" y="361411"/>
                  </a:lnTo>
                  <a:lnTo>
                    <a:pt x="341039" y="373490"/>
                  </a:lnTo>
                  <a:lnTo>
                    <a:pt x="390381" y="382910"/>
                  </a:lnTo>
                  <a:lnTo>
                    <a:pt x="439408" y="389705"/>
                  </a:lnTo>
                  <a:lnTo>
                    <a:pt x="487987" y="393906"/>
                  </a:lnTo>
                  <a:lnTo>
                    <a:pt x="535989" y="395546"/>
                  </a:lnTo>
                  <a:lnTo>
                    <a:pt x="583281" y="394658"/>
                  </a:lnTo>
                  <a:lnTo>
                    <a:pt x="629734" y="391273"/>
                  </a:lnTo>
                  <a:lnTo>
                    <a:pt x="675215" y="385425"/>
                  </a:lnTo>
                  <a:lnTo>
                    <a:pt x="719595" y="377145"/>
                  </a:lnTo>
                  <a:lnTo>
                    <a:pt x="762741" y="366466"/>
                  </a:lnTo>
                  <a:lnTo>
                    <a:pt x="804524" y="353420"/>
                  </a:lnTo>
                  <a:lnTo>
                    <a:pt x="844812" y="338041"/>
                  </a:lnTo>
                  <a:lnTo>
                    <a:pt x="883473" y="320359"/>
                  </a:lnTo>
                  <a:lnTo>
                    <a:pt x="920378" y="300408"/>
                  </a:lnTo>
                  <a:lnTo>
                    <a:pt x="955395" y="278221"/>
                  </a:lnTo>
                  <a:lnTo>
                    <a:pt x="988393" y="253828"/>
                  </a:lnTo>
                  <a:lnTo>
                    <a:pt x="1019242" y="227264"/>
                  </a:lnTo>
                  <a:lnTo>
                    <a:pt x="1047809" y="198559"/>
                  </a:lnTo>
                  <a:lnTo>
                    <a:pt x="1073964" y="167747"/>
                  </a:lnTo>
                  <a:lnTo>
                    <a:pt x="1097577" y="134860"/>
                  </a:lnTo>
                  <a:lnTo>
                    <a:pt x="1118516" y="99931"/>
                  </a:lnTo>
                  <a:lnTo>
                    <a:pt x="1136650" y="62991"/>
                  </a:lnTo>
                  <a:lnTo>
                    <a:pt x="993648" y="0"/>
                  </a:lnTo>
                  <a:close/>
                </a:path>
              </a:pathLst>
            </a:custGeom>
            <a:solidFill>
              <a:srgbClr val="00A37A"/>
            </a:solidFill>
          </p:spPr>
          <p:txBody>
            <a:bodyPr wrap="square" lIns="0" tIns="0" rIns="0" bIns="0" rtlCol="0"/>
            <a:lstStyle/>
            <a:p>
              <a:endParaRPr/>
            </a:p>
          </p:txBody>
        </p:sp>
        <p:sp>
          <p:nvSpPr>
            <p:cNvPr id="20" name="object 20"/>
            <p:cNvSpPr/>
            <p:nvPr/>
          </p:nvSpPr>
          <p:spPr>
            <a:xfrm>
              <a:off x="1601850" y="4973066"/>
              <a:ext cx="1737360" cy="1017269"/>
            </a:xfrm>
            <a:custGeom>
              <a:avLst/>
              <a:gdLst/>
              <a:ahLst/>
              <a:cxnLst/>
              <a:rect l="l" t="t" r="r" b="b"/>
              <a:pathLst>
                <a:path w="1737360" h="1017270">
                  <a:moveTo>
                    <a:pt x="600582" y="867346"/>
                  </a:moveTo>
                  <a:lnTo>
                    <a:pt x="649879" y="887594"/>
                  </a:lnTo>
                  <a:lnTo>
                    <a:pt x="699384" y="905086"/>
                  </a:lnTo>
                  <a:lnTo>
                    <a:pt x="748965" y="919855"/>
                  </a:lnTo>
                  <a:lnTo>
                    <a:pt x="798493" y="931934"/>
                  </a:lnTo>
                  <a:lnTo>
                    <a:pt x="847836" y="941354"/>
                  </a:lnTo>
                  <a:lnTo>
                    <a:pt x="896863" y="948149"/>
                  </a:lnTo>
                  <a:lnTo>
                    <a:pt x="945444" y="952350"/>
                  </a:lnTo>
                  <a:lnTo>
                    <a:pt x="993447" y="953990"/>
                  </a:lnTo>
                  <a:lnTo>
                    <a:pt x="1040741" y="953102"/>
                  </a:lnTo>
                  <a:lnTo>
                    <a:pt x="1087196" y="949717"/>
                  </a:lnTo>
                  <a:lnTo>
                    <a:pt x="1132680" y="943869"/>
                  </a:lnTo>
                  <a:lnTo>
                    <a:pt x="1177063" y="935589"/>
                  </a:lnTo>
                  <a:lnTo>
                    <a:pt x="1220213" y="924910"/>
                  </a:lnTo>
                  <a:lnTo>
                    <a:pt x="1262000" y="911865"/>
                  </a:lnTo>
                  <a:lnTo>
                    <a:pt x="1302293" y="896485"/>
                  </a:lnTo>
                  <a:lnTo>
                    <a:pt x="1340961" y="878804"/>
                  </a:lnTo>
                  <a:lnTo>
                    <a:pt x="1377872" y="858853"/>
                  </a:lnTo>
                  <a:lnTo>
                    <a:pt x="1412897" y="836665"/>
                  </a:lnTo>
                  <a:lnTo>
                    <a:pt x="1445903" y="812273"/>
                  </a:lnTo>
                  <a:lnTo>
                    <a:pt x="1476761" y="785708"/>
                  </a:lnTo>
                  <a:lnTo>
                    <a:pt x="1505338" y="757004"/>
                  </a:lnTo>
                  <a:lnTo>
                    <a:pt x="1531505" y="726192"/>
                  </a:lnTo>
                  <a:lnTo>
                    <a:pt x="1555130" y="693305"/>
                  </a:lnTo>
                  <a:lnTo>
                    <a:pt x="1576082" y="658375"/>
                  </a:lnTo>
                  <a:lnTo>
                    <a:pt x="1594231" y="621436"/>
                  </a:lnTo>
                  <a:lnTo>
                    <a:pt x="1737233" y="684428"/>
                  </a:lnTo>
                  <a:lnTo>
                    <a:pt x="1719099" y="721367"/>
                  </a:lnTo>
                  <a:lnTo>
                    <a:pt x="1698160" y="756297"/>
                  </a:lnTo>
                  <a:lnTo>
                    <a:pt x="1674547" y="789184"/>
                  </a:lnTo>
                  <a:lnTo>
                    <a:pt x="1648392" y="819996"/>
                  </a:lnTo>
                  <a:lnTo>
                    <a:pt x="1619825" y="848700"/>
                  </a:lnTo>
                  <a:lnTo>
                    <a:pt x="1588976" y="875265"/>
                  </a:lnTo>
                  <a:lnTo>
                    <a:pt x="1555978" y="899657"/>
                  </a:lnTo>
                  <a:lnTo>
                    <a:pt x="1520961" y="921845"/>
                  </a:lnTo>
                  <a:lnTo>
                    <a:pt x="1484056" y="941796"/>
                  </a:lnTo>
                  <a:lnTo>
                    <a:pt x="1445395" y="959477"/>
                  </a:lnTo>
                  <a:lnTo>
                    <a:pt x="1405107" y="974857"/>
                  </a:lnTo>
                  <a:lnTo>
                    <a:pt x="1363324" y="987902"/>
                  </a:lnTo>
                  <a:lnTo>
                    <a:pt x="1320178" y="998581"/>
                  </a:lnTo>
                  <a:lnTo>
                    <a:pt x="1275798" y="1006861"/>
                  </a:lnTo>
                  <a:lnTo>
                    <a:pt x="1230317" y="1012709"/>
                  </a:lnTo>
                  <a:lnTo>
                    <a:pt x="1183864" y="1016094"/>
                  </a:lnTo>
                  <a:lnTo>
                    <a:pt x="1136572" y="1016982"/>
                  </a:lnTo>
                  <a:lnTo>
                    <a:pt x="1088570" y="1015342"/>
                  </a:lnTo>
                  <a:lnTo>
                    <a:pt x="1039991" y="1011141"/>
                  </a:lnTo>
                  <a:lnTo>
                    <a:pt x="990964" y="1004346"/>
                  </a:lnTo>
                  <a:lnTo>
                    <a:pt x="941622" y="994926"/>
                  </a:lnTo>
                  <a:lnTo>
                    <a:pt x="892094" y="982847"/>
                  </a:lnTo>
                  <a:lnTo>
                    <a:pt x="842513" y="968078"/>
                  </a:lnTo>
                  <a:lnTo>
                    <a:pt x="793008" y="950586"/>
                  </a:lnTo>
                  <a:lnTo>
                    <a:pt x="743712" y="930338"/>
                  </a:lnTo>
                  <a:lnTo>
                    <a:pt x="600582" y="867346"/>
                  </a:lnTo>
                  <a:lnTo>
                    <a:pt x="550790" y="843854"/>
                  </a:lnTo>
                  <a:lnTo>
                    <a:pt x="502896" y="818127"/>
                  </a:lnTo>
                  <a:lnTo>
                    <a:pt x="456994" y="790296"/>
                  </a:lnTo>
                  <a:lnTo>
                    <a:pt x="413177" y="760490"/>
                  </a:lnTo>
                  <a:lnTo>
                    <a:pt x="371538" y="728842"/>
                  </a:lnTo>
                  <a:lnTo>
                    <a:pt x="332170" y="695481"/>
                  </a:lnTo>
                  <a:lnTo>
                    <a:pt x="295165" y="660540"/>
                  </a:lnTo>
                  <a:lnTo>
                    <a:pt x="260617" y="624147"/>
                  </a:lnTo>
                  <a:lnTo>
                    <a:pt x="228618" y="586435"/>
                  </a:lnTo>
                  <a:lnTo>
                    <a:pt x="199262" y="547535"/>
                  </a:lnTo>
                  <a:lnTo>
                    <a:pt x="172642" y="507576"/>
                  </a:lnTo>
                  <a:lnTo>
                    <a:pt x="148851" y="466690"/>
                  </a:lnTo>
                  <a:lnTo>
                    <a:pt x="127980" y="425007"/>
                  </a:lnTo>
                  <a:lnTo>
                    <a:pt x="110125" y="382659"/>
                  </a:lnTo>
                  <a:lnTo>
                    <a:pt x="95376" y="339776"/>
                  </a:lnTo>
                  <a:lnTo>
                    <a:pt x="83829" y="296490"/>
                  </a:lnTo>
                  <a:lnTo>
                    <a:pt x="75574" y="252930"/>
                  </a:lnTo>
                  <a:lnTo>
                    <a:pt x="70706" y="209228"/>
                  </a:lnTo>
                  <a:lnTo>
                    <a:pt x="69317" y="165514"/>
                  </a:lnTo>
                  <a:lnTo>
                    <a:pt x="71500" y="121919"/>
                  </a:lnTo>
                  <a:lnTo>
                    <a:pt x="0" y="90423"/>
                  </a:lnTo>
                  <a:lnTo>
                    <a:pt x="182499" y="0"/>
                  </a:lnTo>
                  <a:lnTo>
                    <a:pt x="286131" y="216407"/>
                  </a:lnTo>
                  <a:lnTo>
                    <a:pt x="214630" y="184911"/>
                  </a:lnTo>
                  <a:lnTo>
                    <a:pt x="212454" y="227241"/>
                  </a:lnTo>
                  <a:lnTo>
                    <a:pt x="213654" y="269727"/>
                  </a:lnTo>
                  <a:lnTo>
                    <a:pt x="218150" y="312245"/>
                  </a:lnTo>
                  <a:lnTo>
                    <a:pt x="225862" y="354672"/>
                  </a:lnTo>
                  <a:lnTo>
                    <a:pt x="236711" y="396884"/>
                  </a:lnTo>
                  <a:lnTo>
                    <a:pt x="250618" y="438758"/>
                  </a:lnTo>
                  <a:lnTo>
                    <a:pt x="267501" y="480170"/>
                  </a:lnTo>
                  <a:lnTo>
                    <a:pt x="287283" y="520998"/>
                  </a:lnTo>
                  <a:lnTo>
                    <a:pt x="309883" y="561117"/>
                  </a:lnTo>
                  <a:lnTo>
                    <a:pt x="335221" y="600404"/>
                  </a:lnTo>
                  <a:lnTo>
                    <a:pt x="363218" y="638735"/>
                  </a:lnTo>
                  <a:lnTo>
                    <a:pt x="393794" y="675988"/>
                  </a:lnTo>
                  <a:lnTo>
                    <a:pt x="426870" y="712038"/>
                  </a:lnTo>
                  <a:lnTo>
                    <a:pt x="462365" y="746763"/>
                  </a:lnTo>
                  <a:lnTo>
                    <a:pt x="500201" y="780038"/>
                  </a:lnTo>
                  <a:lnTo>
                    <a:pt x="540298" y="811740"/>
                  </a:lnTo>
                  <a:lnTo>
                    <a:pt x="582575" y="841746"/>
                  </a:lnTo>
                  <a:lnTo>
                    <a:pt x="626953" y="869932"/>
                  </a:lnTo>
                  <a:lnTo>
                    <a:pt x="673354" y="896175"/>
                  </a:lnTo>
                </a:path>
              </a:pathLst>
            </a:custGeom>
            <a:ln w="25400">
              <a:solidFill>
                <a:srgbClr val="00946E"/>
              </a:solidFill>
            </a:ln>
          </p:spPr>
          <p:txBody>
            <a:bodyPr wrap="square" lIns="0" tIns="0" rIns="0" bIns="0" rtlCol="0"/>
            <a:lstStyle/>
            <a:p>
              <a:endParaRPr/>
            </a:p>
          </p:txBody>
        </p:sp>
        <p:sp>
          <p:nvSpPr>
            <p:cNvPr id="21" name="object 21"/>
            <p:cNvSpPr/>
            <p:nvPr/>
          </p:nvSpPr>
          <p:spPr>
            <a:xfrm>
              <a:off x="1428622" y="1883663"/>
              <a:ext cx="878205" cy="702310"/>
            </a:xfrm>
            <a:custGeom>
              <a:avLst/>
              <a:gdLst/>
              <a:ahLst/>
              <a:cxnLst/>
              <a:rect l="l" t="t" r="r" b="b"/>
              <a:pathLst>
                <a:path w="878205" h="702310">
                  <a:moveTo>
                    <a:pt x="780796" y="0"/>
                  </a:moveTo>
                  <a:lnTo>
                    <a:pt x="751966" y="72644"/>
                  </a:lnTo>
                  <a:lnTo>
                    <a:pt x="709160" y="72017"/>
                  </a:lnTo>
                  <a:lnTo>
                    <a:pt x="666405" y="74820"/>
                  </a:lnTo>
                  <a:lnTo>
                    <a:pt x="623816" y="80954"/>
                  </a:lnTo>
                  <a:lnTo>
                    <a:pt x="581510" y="90323"/>
                  </a:lnTo>
                  <a:lnTo>
                    <a:pt x="539601" y="102831"/>
                  </a:lnTo>
                  <a:lnTo>
                    <a:pt x="498206" y="118381"/>
                  </a:lnTo>
                  <a:lnTo>
                    <a:pt x="457439" y="136876"/>
                  </a:lnTo>
                  <a:lnTo>
                    <a:pt x="417417" y="158220"/>
                  </a:lnTo>
                  <a:lnTo>
                    <a:pt x="378255" y="182316"/>
                  </a:lnTo>
                  <a:lnTo>
                    <a:pt x="340069" y="209068"/>
                  </a:lnTo>
                  <a:lnTo>
                    <a:pt x="302974" y="238379"/>
                  </a:lnTo>
                  <a:lnTo>
                    <a:pt x="267085" y="270151"/>
                  </a:lnTo>
                  <a:lnTo>
                    <a:pt x="232519" y="304290"/>
                  </a:lnTo>
                  <a:lnTo>
                    <a:pt x="199391" y="340698"/>
                  </a:lnTo>
                  <a:lnTo>
                    <a:pt x="167817" y="379278"/>
                  </a:lnTo>
                  <a:lnTo>
                    <a:pt x="137911" y="419935"/>
                  </a:lnTo>
                  <a:lnTo>
                    <a:pt x="109790" y="462570"/>
                  </a:lnTo>
                  <a:lnTo>
                    <a:pt x="83569" y="507088"/>
                  </a:lnTo>
                  <a:lnTo>
                    <a:pt x="59364" y="553393"/>
                  </a:lnTo>
                  <a:lnTo>
                    <a:pt x="37290" y="601386"/>
                  </a:lnTo>
                  <a:lnTo>
                    <a:pt x="17464" y="650973"/>
                  </a:lnTo>
                  <a:lnTo>
                    <a:pt x="0" y="702056"/>
                  </a:lnTo>
                  <a:lnTo>
                    <a:pt x="24549" y="654755"/>
                  </a:lnTo>
                  <a:lnTo>
                    <a:pt x="51114" y="609402"/>
                  </a:lnTo>
                  <a:lnTo>
                    <a:pt x="79574" y="566081"/>
                  </a:lnTo>
                  <a:lnTo>
                    <a:pt x="109808" y="524877"/>
                  </a:lnTo>
                  <a:lnTo>
                    <a:pt x="141696" y="485872"/>
                  </a:lnTo>
                  <a:lnTo>
                    <a:pt x="175117" y="449152"/>
                  </a:lnTo>
                  <a:lnTo>
                    <a:pt x="209949" y="414801"/>
                  </a:lnTo>
                  <a:lnTo>
                    <a:pt x="246074" y="382902"/>
                  </a:lnTo>
                  <a:lnTo>
                    <a:pt x="283369" y="353539"/>
                  </a:lnTo>
                  <a:lnTo>
                    <a:pt x="321715" y="326798"/>
                  </a:lnTo>
                  <a:lnTo>
                    <a:pt x="360990" y="302761"/>
                  </a:lnTo>
                  <a:lnTo>
                    <a:pt x="401074" y="281513"/>
                  </a:lnTo>
                  <a:lnTo>
                    <a:pt x="441847" y="263138"/>
                  </a:lnTo>
                  <a:lnTo>
                    <a:pt x="483187" y="247720"/>
                  </a:lnTo>
                  <a:lnTo>
                    <a:pt x="524975" y="235344"/>
                  </a:lnTo>
                  <a:lnTo>
                    <a:pt x="567088" y="226092"/>
                  </a:lnTo>
                  <a:lnTo>
                    <a:pt x="609408" y="220050"/>
                  </a:lnTo>
                  <a:lnTo>
                    <a:pt x="651812" y="217302"/>
                  </a:lnTo>
                  <a:lnTo>
                    <a:pt x="694182" y="217932"/>
                  </a:lnTo>
                  <a:lnTo>
                    <a:pt x="665226" y="290575"/>
                  </a:lnTo>
                  <a:lnTo>
                    <a:pt x="877824" y="179197"/>
                  </a:lnTo>
                  <a:lnTo>
                    <a:pt x="780796" y="0"/>
                  </a:lnTo>
                  <a:close/>
                </a:path>
              </a:pathLst>
            </a:custGeom>
            <a:solidFill>
              <a:srgbClr val="00CC99"/>
            </a:solidFill>
          </p:spPr>
          <p:txBody>
            <a:bodyPr wrap="square" lIns="0" tIns="0" rIns="0" bIns="0" rtlCol="0"/>
            <a:lstStyle/>
            <a:p>
              <a:endParaRPr/>
            </a:p>
          </p:txBody>
        </p:sp>
        <p:sp>
          <p:nvSpPr>
            <p:cNvPr id="22" name="object 22"/>
            <p:cNvSpPr/>
            <p:nvPr/>
          </p:nvSpPr>
          <p:spPr>
            <a:xfrm>
              <a:off x="1324487" y="2512059"/>
              <a:ext cx="412115" cy="1129665"/>
            </a:xfrm>
            <a:custGeom>
              <a:avLst/>
              <a:gdLst/>
              <a:ahLst/>
              <a:cxnLst/>
              <a:rect l="l" t="t" r="r" b="b"/>
              <a:pathLst>
                <a:path w="412114" h="1129664">
                  <a:moveTo>
                    <a:pt x="130297" y="0"/>
                  </a:moveTo>
                  <a:lnTo>
                    <a:pt x="72512" y="145161"/>
                  </a:lnTo>
                  <a:lnTo>
                    <a:pt x="54056" y="195168"/>
                  </a:lnTo>
                  <a:lnTo>
                    <a:pt x="38361" y="245283"/>
                  </a:lnTo>
                  <a:lnTo>
                    <a:pt x="25390" y="295375"/>
                  </a:lnTo>
                  <a:lnTo>
                    <a:pt x="15105" y="345314"/>
                  </a:lnTo>
                  <a:lnTo>
                    <a:pt x="7470" y="394972"/>
                  </a:lnTo>
                  <a:lnTo>
                    <a:pt x="2447" y="444217"/>
                  </a:lnTo>
                  <a:lnTo>
                    <a:pt x="0" y="492922"/>
                  </a:lnTo>
                  <a:lnTo>
                    <a:pt x="90" y="540956"/>
                  </a:lnTo>
                  <a:lnTo>
                    <a:pt x="2682" y="588189"/>
                  </a:lnTo>
                  <a:lnTo>
                    <a:pt x="7739" y="634493"/>
                  </a:lnTo>
                  <a:lnTo>
                    <a:pt x="15222" y="679736"/>
                  </a:lnTo>
                  <a:lnTo>
                    <a:pt x="25095" y="723790"/>
                  </a:lnTo>
                  <a:lnTo>
                    <a:pt x="37322" y="766525"/>
                  </a:lnTo>
                  <a:lnTo>
                    <a:pt x="51864" y="807812"/>
                  </a:lnTo>
                  <a:lnTo>
                    <a:pt x="68685" y="847520"/>
                  </a:lnTo>
                  <a:lnTo>
                    <a:pt x="87747" y="885521"/>
                  </a:lnTo>
                  <a:lnTo>
                    <a:pt x="109015" y="921684"/>
                  </a:lnTo>
                  <a:lnTo>
                    <a:pt x="132449" y="955880"/>
                  </a:lnTo>
                  <a:lnTo>
                    <a:pt x="158015" y="987979"/>
                  </a:lnTo>
                  <a:lnTo>
                    <a:pt x="185674" y="1017852"/>
                  </a:lnTo>
                  <a:lnTo>
                    <a:pt x="215389" y="1045368"/>
                  </a:lnTo>
                  <a:lnTo>
                    <a:pt x="247123" y="1070400"/>
                  </a:lnTo>
                  <a:lnTo>
                    <a:pt x="280840" y="1092816"/>
                  </a:lnTo>
                  <a:lnTo>
                    <a:pt x="316501" y="1112487"/>
                  </a:lnTo>
                  <a:lnTo>
                    <a:pt x="354071" y="1129283"/>
                  </a:lnTo>
                  <a:lnTo>
                    <a:pt x="411856" y="983995"/>
                  </a:lnTo>
                  <a:lnTo>
                    <a:pt x="374287" y="967199"/>
                  </a:lnTo>
                  <a:lnTo>
                    <a:pt x="338626" y="947528"/>
                  </a:lnTo>
                  <a:lnTo>
                    <a:pt x="304910" y="925112"/>
                  </a:lnTo>
                  <a:lnTo>
                    <a:pt x="273177" y="900081"/>
                  </a:lnTo>
                  <a:lnTo>
                    <a:pt x="243463" y="872565"/>
                  </a:lnTo>
                  <a:lnTo>
                    <a:pt x="215806" y="842693"/>
                  </a:lnTo>
                  <a:lnTo>
                    <a:pt x="190243" y="810594"/>
                  </a:lnTo>
                  <a:lnTo>
                    <a:pt x="166810" y="776400"/>
                  </a:lnTo>
                  <a:lnTo>
                    <a:pt x="145545" y="740239"/>
                  </a:lnTo>
                  <a:lnTo>
                    <a:pt x="126484" y="702240"/>
                  </a:lnTo>
                  <a:lnTo>
                    <a:pt x="109665" y="662535"/>
                  </a:lnTo>
                  <a:lnTo>
                    <a:pt x="95125" y="621251"/>
                  </a:lnTo>
                  <a:lnTo>
                    <a:pt x="82900" y="578520"/>
                  </a:lnTo>
                  <a:lnTo>
                    <a:pt x="73028" y="534470"/>
                  </a:lnTo>
                  <a:lnTo>
                    <a:pt x="65546" y="489232"/>
                  </a:lnTo>
                  <a:lnTo>
                    <a:pt x="60490" y="442935"/>
                  </a:lnTo>
                  <a:lnTo>
                    <a:pt x="57898" y="395708"/>
                  </a:lnTo>
                  <a:lnTo>
                    <a:pt x="57807" y="347682"/>
                  </a:lnTo>
                  <a:lnTo>
                    <a:pt x="60253" y="298985"/>
                  </a:lnTo>
                  <a:lnTo>
                    <a:pt x="65274" y="249749"/>
                  </a:lnTo>
                  <a:lnTo>
                    <a:pt x="72907" y="200101"/>
                  </a:lnTo>
                  <a:lnTo>
                    <a:pt x="83189" y="150173"/>
                  </a:lnTo>
                  <a:lnTo>
                    <a:pt x="96157" y="100094"/>
                  </a:lnTo>
                  <a:lnTo>
                    <a:pt x="111847" y="49993"/>
                  </a:lnTo>
                  <a:lnTo>
                    <a:pt x="130297" y="0"/>
                  </a:lnTo>
                  <a:close/>
                </a:path>
              </a:pathLst>
            </a:custGeom>
            <a:solidFill>
              <a:srgbClr val="00A37A"/>
            </a:solidFill>
          </p:spPr>
          <p:txBody>
            <a:bodyPr wrap="square" lIns="0" tIns="0" rIns="0" bIns="0" rtlCol="0"/>
            <a:lstStyle/>
            <a:p>
              <a:endParaRPr/>
            </a:p>
          </p:txBody>
        </p:sp>
        <p:sp>
          <p:nvSpPr>
            <p:cNvPr id="23" name="object 23"/>
            <p:cNvSpPr/>
            <p:nvPr/>
          </p:nvSpPr>
          <p:spPr>
            <a:xfrm>
              <a:off x="1324487" y="1883663"/>
              <a:ext cx="982344" cy="1757680"/>
            </a:xfrm>
            <a:custGeom>
              <a:avLst/>
              <a:gdLst/>
              <a:ahLst/>
              <a:cxnLst/>
              <a:rect l="l" t="t" r="r" b="b"/>
              <a:pathLst>
                <a:path w="982344" h="1757679">
                  <a:moveTo>
                    <a:pt x="130297" y="628396"/>
                  </a:moveTo>
                  <a:lnTo>
                    <a:pt x="111847" y="678389"/>
                  </a:lnTo>
                  <a:lnTo>
                    <a:pt x="96157" y="728490"/>
                  </a:lnTo>
                  <a:lnTo>
                    <a:pt x="83189" y="778569"/>
                  </a:lnTo>
                  <a:lnTo>
                    <a:pt x="72907" y="828497"/>
                  </a:lnTo>
                  <a:lnTo>
                    <a:pt x="65274" y="878145"/>
                  </a:lnTo>
                  <a:lnTo>
                    <a:pt x="60253" y="927381"/>
                  </a:lnTo>
                  <a:lnTo>
                    <a:pt x="57807" y="976078"/>
                  </a:lnTo>
                  <a:lnTo>
                    <a:pt x="57898" y="1024104"/>
                  </a:lnTo>
                  <a:lnTo>
                    <a:pt x="60490" y="1071331"/>
                  </a:lnTo>
                  <a:lnTo>
                    <a:pt x="65546" y="1117628"/>
                  </a:lnTo>
                  <a:lnTo>
                    <a:pt x="73028" y="1162866"/>
                  </a:lnTo>
                  <a:lnTo>
                    <a:pt x="82900" y="1206916"/>
                  </a:lnTo>
                  <a:lnTo>
                    <a:pt x="95125" y="1249647"/>
                  </a:lnTo>
                  <a:lnTo>
                    <a:pt x="109665" y="1290931"/>
                  </a:lnTo>
                  <a:lnTo>
                    <a:pt x="126484" y="1330636"/>
                  </a:lnTo>
                  <a:lnTo>
                    <a:pt x="145545" y="1368635"/>
                  </a:lnTo>
                  <a:lnTo>
                    <a:pt x="166810" y="1404796"/>
                  </a:lnTo>
                  <a:lnTo>
                    <a:pt x="190243" y="1438990"/>
                  </a:lnTo>
                  <a:lnTo>
                    <a:pt x="215806" y="1471089"/>
                  </a:lnTo>
                  <a:lnTo>
                    <a:pt x="243463" y="1500961"/>
                  </a:lnTo>
                  <a:lnTo>
                    <a:pt x="273177" y="1528477"/>
                  </a:lnTo>
                  <a:lnTo>
                    <a:pt x="304910" y="1553508"/>
                  </a:lnTo>
                  <a:lnTo>
                    <a:pt x="338626" y="1575924"/>
                  </a:lnTo>
                  <a:lnTo>
                    <a:pt x="374287" y="1595595"/>
                  </a:lnTo>
                  <a:lnTo>
                    <a:pt x="411856" y="1612391"/>
                  </a:lnTo>
                  <a:lnTo>
                    <a:pt x="354071" y="1757680"/>
                  </a:lnTo>
                  <a:lnTo>
                    <a:pt x="316501" y="1740883"/>
                  </a:lnTo>
                  <a:lnTo>
                    <a:pt x="280840" y="1721212"/>
                  </a:lnTo>
                  <a:lnTo>
                    <a:pt x="247123" y="1698796"/>
                  </a:lnTo>
                  <a:lnTo>
                    <a:pt x="215389" y="1673764"/>
                  </a:lnTo>
                  <a:lnTo>
                    <a:pt x="185674" y="1646248"/>
                  </a:lnTo>
                  <a:lnTo>
                    <a:pt x="158015" y="1616375"/>
                  </a:lnTo>
                  <a:lnTo>
                    <a:pt x="132449" y="1584276"/>
                  </a:lnTo>
                  <a:lnTo>
                    <a:pt x="109015" y="1550080"/>
                  </a:lnTo>
                  <a:lnTo>
                    <a:pt x="87747" y="1513917"/>
                  </a:lnTo>
                  <a:lnTo>
                    <a:pt x="68685" y="1475916"/>
                  </a:lnTo>
                  <a:lnTo>
                    <a:pt x="51864" y="1436208"/>
                  </a:lnTo>
                  <a:lnTo>
                    <a:pt x="37322" y="1394921"/>
                  </a:lnTo>
                  <a:lnTo>
                    <a:pt x="25095" y="1352186"/>
                  </a:lnTo>
                  <a:lnTo>
                    <a:pt x="15222" y="1308132"/>
                  </a:lnTo>
                  <a:lnTo>
                    <a:pt x="7739" y="1262889"/>
                  </a:lnTo>
                  <a:lnTo>
                    <a:pt x="2682" y="1216585"/>
                  </a:lnTo>
                  <a:lnTo>
                    <a:pt x="90" y="1169352"/>
                  </a:lnTo>
                  <a:lnTo>
                    <a:pt x="0" y="1121318"/>
                  </a:lnTo>
                  <a:lnTo>
                    <a:pt x="2447" y="1072613"/>
                  </a:lnTo>
                  <a:lnTo>
                    <a:pt x="7470" y="1023368"/>
                  </a:lnTo>
                  <a:lnTo>
                    <a:pt x="15105" y="973710"/>
                  </a:lnTo>
                  <a:lnTo>
                    <a:pt x="25390" y="923771"/>
                  </a:lnTo>
                  <a:lnTo>
                    <a:pt x="38361" y="873679"/>
                  </a:lnTo>
                  <a:lnTo>
                    <a:pt x="54056" y="823564"/>
                  </a:lnTo>
                  <a:lnTo>
                    <a:pt x="72512" y="773557"/>
                  </a:lnTo>
                  <a:lnTo>
                    <a:pt x="130297" y="628396"/>
                  </a:lnTo>
                  <a:lnTo>
                    <a:pt x="151970" y="577763"/>
                  </a:lnTo>
                  <a:lnTo>
                    <a:pt x="175946" y="528951"/>
                  </a:lnTo>
                  <a:lnTo>
                    <a:pt x="202099" y="482058"/>
                  </a:lnTo>
                  <a:lnTo>
                    <a:pt x="230299" y="437180"/>
                  </a:lnTo>
                  <a:lnTo>
                    <a:pt x="260421" y="394416"/>
                  </a:lnTo>
                  <a:lnTo>
                    <a:pt x="292336" y="353862"/>
                  </a:lnTo>
                  <a:lnTo>
                    <a:pt x="325917" y="315615"/>
                  </a:lnTo>
                  <a:lnTo>
                    <a:pt x="361037" y="279773"/>
                  </a:lnTo>
                  <a:lnTo>
                    <a:pt x="397568" y="246434"/>
                  </a:lnTo>
                  <a:lnTo>
                    <a:pt x="435383" y="215693"/>
                  </a:lnTo>
                  <a:lnTo>
                    <a:pt x="474354" y="187649"/>
                  </a:lnTo>
                  <a:lnTo>
                    <a:pt x="514354" y="162399"/>
                  </a:lnTo>
                  <a:lnTo>
                    <a:pt x="555256" y="140040"/>
                  </a:lnTo>
                  <a:lnTo>
                    <a:pt x="596932" y="120669"/>
                  </a:lnTo>
                  <a:lnTo>
                    <a:pt x="639254" y="104384"/>
                  </a:lnTo>
                  <a:lnTo>
                    <a:pt x="682095" y="91281"/>
                  </a:lnTo>
                  <a:lnTo>
                    <a:pt x="725328" y="81458"/>
                  </a:lnTo>
                  <a:lnTo>
                    <a:pt x="768825" y="75013"/>
                  </a:lnTo>
                  <a:lnTo>
                    <a:pt x="812459" y="72042"/>
                  </a:lnTo>
                  <a:lnTo>
                    <a:pt x="856102" y="72644"/>
                  </a:lnTo>
                  <a:lnTo>
                    <a:pt x="884931" y="0"/>
                  </a:lnTo>
                  <a:lnTo>
                    <a:pt x="981959" y="179197"/>
                  </a:lnTo>
                  <a:lnTo>
                    <a:pt x="769361" y="290575"/>
                  </a:lnTo>
                  <a:lnTo>
                    <a:pt x="798317" y="217932"/>
                  </a:lnTo>
                  <a:lnTo>
                    <a:pt x="755948" y="217302"/>
                  </a:lnTo>
                  <a:lnTo>
                    <a:pt x="713544" y="220050"/>
                  </a:lnTo>
                  <a:lnTo>
                    <a:pt x="671224" y="226092"/>
                  </a:lnTo>
                  <a:lnTo>
                    <a:pt x="629110" y="235344"/>
                  </a:lnTo>
                  <a:lnTo>
                    <a:pt x="587323" y="247720"/>
                  </a:lnTo>
                  <a:lnTo>
                    <a:pt x="545983" y="263138"/>
                  </a:lnTo>
                  <a:lnTo>
                    <a:pt x="505210" y="281513"/>
                  </a:lnTo>
                  <a:lnTo>
                    <a:pt x="465126" y="302761"/>
                  </a:lnTo>
                  <a:lnTo>
                    <a:pt x="425851" y="326798"/>
                  </a:lnTo>
                  <a:lnTo>
                    <a:pt x="387505" y="353539"/>
                  </a:lnTo>
                  <a:lnTo>
                    <a:pt x="350210" y="382902"/>
                  </a:lnTo>
                  <a:lnTo>
                    <a:pt x="314085" y="414801"/>
                  </a:lnTo>
                  <a:lnTo>
                    <a:pt x="279252" y="449152"/>
                  </a:lnTo>
                  <a:lnTo>
                    <a:pt x="245832" y="485872"/>
                  </a:lnTo>
                  <a:lnTo>
                    <a:pt x="213944" y="524877"/>
                  </a:lnTo>
                  <a:lnTo>
                    <a:pt x="183710" y="566081"/>
                  </a:lnTo>
                  <a:lnTo>
                    <a:pt x="155250" y="609402"/>
                  </a:lnTo>
                  <a:lnTo>
                    <a:pt x="128685" y="654755"/>
                  </a:lnTo>
                  <a:lnTo>
                    <a:pt x="104135" y="702056"/>
                  </a:lnTo>
                </a:path>
              </a:pathLst>
            </a:custGeom>
            <a:ln w="25400">
              <a:solidFill>
                <a:srgbClr val="00946E"/>
              </a:solidFill>
            </a:ln>
          </p:spPr>
          <p:txBody>
            <a:bodyPr wrap="square" lIns="0" tIns="0" rIns="0" bIns="0" rtlCol="0"/>
            <a:lstStyle/>
            <a:p>
              <a:endParaRPr/>
            </a:p>
          </p:txBody>
        </p:sp>
        <p:sp>
          <p:nvSpPr>
            <p:cNvPr id="24" name="object 24"/>
            <p:cNvSpPr/>
            <p:nvPr/>
          </p:nvSpPr>
          <p:spPr>
            <a:xfrm>
              <a:off x="6857364" y="1632838"/>
              <a:ext cx="628015" cy="922019"/>
            </a:xfrm>
            <a:custGeom>
              <a:avLst/>
              <a:gdLst/>
              <a:ahLst/>
              <a:cxnLst/>
              <a:rect l="l" t="t" r="r" b="b"/>
              <a:pathLst>
                <a:path w="628015" h="922019">
                  <a:moveTo>
                    <a:pt x="0" y="0"/>
                  </a:moveTo>
                  <a:lnTo>
                    <a:pt x="44882" y="28751"/>
                  </a:lnTo>
                  <a:lnTo>
                    <a:pt x="87640" y="59332"/>
                  </a:lnTo>
                  <a:lnTo>
                    <a:pt x="128200" y="91617"/>
                  </a:lnTo>
                  <a:lnTo>
                    <a:pt x="166491" y="125477"/>
                  </a:lnTo>
                  <a:lnTo>
                    <a:pt x="202438" y="160783"/>
                  </a:lnTo>
                  <a:lnTo>
                    <a:pt x="235968" y="197409"/>
                  </a:lnTo>
                  <a:lnTo>
                    <a:pt x="267010" y="235225"/>
                  </a:lnTo>
                  <a:lnTo>
                    <a:pt x="295490" y="274104"/>
                  </a:lnTo>
                  <a:lnTo>
                    <a:pt x="321336" y="313919"/>
                  </a:lnTo>
                  <a:lnTo>
                    <a:pt x="344473" y="354540"/>
                  </a:lnTo>
                  <a:lnTo>
                    <a:pt x="364831" y="395840"/>
                  </a:lnTo>
                  <a:lnTo>
                    <a:pt x="382334" y="437692"/>
                  </a:lnTo>
                  <a:lnTo>
                    <a:pt x="396912" y="479966"/>
                  </a:lnTo>
                  <a:lnTo>
                    <a:pt x="408491" y="522536"/>
                  </a:lnTo>
                  <a:lnTo>
                    <a:pt x="416997" y="565272"/>
                  </a:lnTo>
                  <a:lnTo>
                    <a:pt x="422359" y="608048"/>
                  </a:lnTo>
                  <a:lnTo>
                    <a:pt x="424503" y="650735"/>
                  </a:lnTo>
                  <a:lnTo>
                    <a:pt x="423356" y="693204"/>
                  </a:lnTo>
                  <a:lnTo>
                    <a:pt x="418845" y="735330"/>
                  </a:lnTo>
                  <a:lnTo>
                    <a:pt x="349123" y="700024"/>
                  </a:lnTo>
                  <a:lnTo>
                    <a:pt x="440689" y="921765"/>
                  </a:lnTo>
                  <a:lnTo>
                    <a:pt x="628014" y="841501"/>
                  </a:lnTo>
                  <a:lnTo>
                    <a:pt x="558291" y="806069"/>
                  </a:lnTo>
                  <a:lnTo>
                    <a:pt x="562822" y="763501"/>
                  </a:lnTo>
                  <a:lnTo>
                    <a:pt x="563932" y="720672"/>
                  </a:lnTo>
                  <a:lnTo>
                    <a:pt x="561708" y="677706"/>
                  </a:lnTo>
                  <a:lnTo>
                    <a:pt x="556234" y="634725"/>
                  </a:lnTo>
                  <a:lnTo>
                    <a:pt x="547598" y="591855"/>
                  </a:lnTo>
                  <a:lnTo>
                    <a:pt x="535885" y="549218"/>
                  </a:lnTo>
                  <a:lnTo>
                    <a:pt x="521180" y="506940"/>
                  </a:lnTo>
                  <a:lnTo>
                    <a:pt x="503570" y="465143"/>
                  </a:lnTo>
                  <a:lnTo>
                    <a:pt x="483140" y="423952"/>
                  </a:lnTo>
                  <a:lnTo>
                    <a:pt x="459977" y="383491"/>
                  </a:lnTo>
                  <a:lnTo>
                    <a:pt x="434165" y="343884"/>
                  </a:lnTo>
                  <a:lnTo>
                    <a:pt x="405791" y="305254"/>
                  </a:lnTo>
                  <a:lnTo>
                    <a:pt x="374940" y="267726"/>
                  </a:lnTo>
                  <a:lnTo>
                    <a:pt x="341699" y="231424"/>
                  </a:lnTo>
                  <a:lnTo>
                    <a:pt x="306153" y="196471"/>
                  </a:lnTo>
                  <a:lnTo>
                    <a:pt x="268387" y="162992"/>
                  </a:lnTo>
                  <a:lnTo>
                    <a:pt x="228489" y="131110"/>
                  </a:lnTo>
                  <a:lnTo>
                    <a:pt x="186543" y="100949"/>
                  </a:lnTo>
                  <a:lnTo>
                    <a:pt x="142635" y="72634"/>
                  </a:lnTo>
                  <a:lnTo>
                    <a:pt x="96851" y="46288"/>
                  </a:lnTo>
                  <a:lnTo>
                    <a:pt x="49277" y="22035"/>
                  </a:lnTo>
                  <a:lnTo>
                    <a:pt x="0" y="0"/>
                  </a:lnTo>
                  <a:close/>
                </a:path>
              </a:pathLst>
            </a:custGeom>
            <a:solidFill>
              <a:srgbClr val="00CC99"/>
            </a:solidFill>
          </p:spPr>
          <p:txBody>
            <a:bodyPr wrap="square" lIns="0" tIns="0" rIns="0" bIns="0" rtlCol="0"/>
            <a:lstStyle/>
            <a:p>
              <a:endParaRPr/>
            </a:p>
          </p:txBody>
        </p:sp>
        <p:sp>
          <p:nvSpPr>
            <p:cNvPr id="25" name="object 25"/>
            <p:cNvSpPr/>
            <p:nvPr/>
          </p:nvSpPr>
          <p:spPr>
            <a:xfrm>
              <a:off x="5783452" y="1485026"/>
              <a:ext cx="1144905" cy="371475"/>
            </a:xfrm>
            <a:custGeom>
              <a:avLst/>
              <a:gdLst/>
              <a:ahLst/>
              <a:cxnLst/>
              <a:rect l="l" t="t" r="r" b="b"/>
              <a:pathLst>
                <a:path w="1144904" h="371475">
                  <a:moveTo>
                    <a:pt x="570829" y="0"/>
                  </a:moveTo>
                  <a:lnTo>
                    <a:pt x="524262" y="824"/>
                  </a:lnTo>
                  <a:lnTo>
                    <a:pt x="478528" y="4162"/>
                  </a:lnTo>
                  <a:lnTo>
                    <a:pt x="433761" y="9988"/>
                  </a:lnTo>
                  <a:lnTo>
                    <a:pt x="390092" y="18278"/>
                  </a:lnTo>
                  <a:lnTo>
                    <a:pt x="347655" y="29005"/>
                  </a:lnTo>
                  <a:lnTo>
                    <a:pt x="306582" y="42146"/>
                  </a:lnTo>
                  <a:lnTo>
                    <a:pt x="267004" y="57674"/>
                  </a:lnTo>
                  <a:lnTo>
                    <a:pt x="229055" y="75564"/>
                  </a:lnTo>
                  <a:lnTo>
                    <a:pt x="192868" y="95792"/>
                  </a:lnTo>
                  <a:lnTo>
                    <a:pt x="158574" y="118332"/>
                  </a:lnTo>
                  <a:lnTo>
                    <a:pt x="126307" y="143160"/>
                  </a:lnTo>
                  <a:lnTo>
                    <a:pt x="96198" y="170248"/>
                  </a:lnTo>
                  <a:lnTo>
                    <a:pt x="68380" y="199574"/>
                  </a:lnTo>
                  <a:lnTo>
                    <a:pt x="42986" y="231111"/>
                  </a:lnTo>
                  <a:lnTo>
                    <a:pt x="20148" y="264835"/>
                  </a:lnTo>
                  <a:lnTo>
                    <a:pt x="0" y="300720"/>
                  </a:lnTo>
                  <a:lnTo>
                    <a:pt x="139319" y="371459"/>
                  </a:lnTo>
                  <a:lnTo>
                    <a:pt x="159467" y="335574"/>
                  </a:lnTo>
                  <a:lnTo>
                    <a:pt x="182305" y="301850"/>
                  </a:lnTo>
                  <a:lnTo>
                    <a:pt x="207699" y="270313"/>
                  </a:lnTo>
                  <a:lnTo>
                    <a:pt x="235517" y="240987"/>
                  </a:lnTo>
                  <a:lnTo>
                    <a:pt x="265626" y="213899"/>
                  </a:lnTo>
                  <a:lnTo>
                    <a:pt x="297893" y="189071"/>
                  </a:lnTo>
                  <a:lnTo>
                    <a:pt x="332187" y="166531"/>
                  </a:lnTo>
                  <a:lnTo>
                    <a:pt x="368374" y="146303"/>
                  </a:lnTo>
                  <a:lnTo>
                    <a:pt x="406323" y="128413"/>
                  </a:lnTo>
                  <a:lnTo>
                    <a:pt x="445901" y="112885"/>
                  </a:lnTo>
                  <a:lnTo>
                    <a:pt x="486974" y="99744"/>
                  </a:lnTo>
                  <a:lnTo>
                    <a:pt x="529411" y="89017"/>
                  </a:lnTo>
                  <a:lnTo>
                    <a:pt x="573080" y="80727"/>
                  </a:lnTo>
                  <a:lnTo>
                    <a:pt x="617847" y="74901"/>
                  </a:lnTo>
                  <a:lnTo>
                    <a:pt x="663581" y="71563"/>
                  </a:lnTo>
                  <a:lnTo>
                    <a:pt x="710148" y="70739"/>
                  </a:lnTo>
                  <a:lnTo>
                    <a:pt x="757416" y="72453"/>
                  </a:lnTo>
                  <a:lnTo>
                    <a:pt x="805253" y="76731"/>
                  </a:lnTo>
                  <a:lnTo>
                    <a:pt x="853526" y="83598"/>
                  </a:lnTo>
                  <a:lnTo>
                    <a:pt x="902103" y="93079"/>
                  </a:lnTo>
                  <a:lnTo>
                    <a:pt x="950851" y="105199"/>
                  </a:lnTo>
                  <a:lnTo>
                    <a:pt x="999638" y="119984"/>
                  </a:lnTo>
                  <a:lnTo>
                    <a:pt x="1048330" y="137459"/>
                  </a:lnTo>
                  <a:lnTo>
                    <a:pt x="1096797" y="157648"/>
                  </a:lnTo>
                  <a:lnTo>
                    <a:pt x="1144904" y="180578"/>
                  </a:lnTo>
                  <a:lnTo>
                    <a:pt x="1005586" y="109839"/>
                  </a:lnTo>
                  <a:lnTo>
                    <a:pt x="957478" y="86909"/>
                  </a:lnTo>
                  <a:lnTo>
                    <a:pt x="909011" y="66720"/>
                  </a:lnTo>
                  <a:lnTo>
                    <a:pt x="860319" y="49245"/>
                  </a:lnTo>
                  <a:lnTo>
                    <a:pt x="811532" y="34460"/>
                  </a:lnTo>
                  <a:lnTo>
                    <a:pt x="762784" y="22340"/>
                  </a:lnTo>
                  <a:lnTo>
                    <a:pt x="714207" y="12859"/>
                  </a:lnTo>
                  <a:lnTo>
                    <a:pt x="665934" y="5992"/>
                  </a:lnTo>
                  <a:lnTo>
                    <a:pt x="618097" y="1714"/>
                  </a:lnTo>
                  <a:lnTo>
                    <a:pt x="570829" y="0"/>
                  </a:lnTo>
                  <a:close/>
                </a:path>
              </a:pathLst>
            </a:custGeom>
            <a:solidFill>
              <a:srgbClr val="00A37A"/>
            </a:solidFill>
          </p:spPr>
          <p:txBody>
            <a:bodyPr wrap="square" lIns="0" tIns="0" rIns="0" bIns="0" rtlCol="0"/>
            <a:lstStyle/>
            <a:p>
              <a:endParaRPr/>
            </a:p>
          </p:txBody>
        </p:sp>
        <p:sp>
          <p:nvSpPr>
            <p:cNvPr id="26" name="object 26"/>
            <p:cNvSpPr/>
            <p:nvPr/>
          </p:nvSpPr>
          <p:spPr>
            <a:xfrm>
              <a:off x="5783452" y="1485026"/>
              <a:ext cx="1702435" cy="1069975"/>
            </a:xfrm>
            <a:custGeom>
              <a:avLst/>
              <a:gdLst/>
              <a:ahLst/>
              <a:cxnLst/>
              <a:rect l="l" t="t" r="r" b="b"/>
              <a:pathLst>
                <a:path w="1702434" h="1069975">
                  <a:moveTo>
                    <a:pt x="1144904" y="180578"/>
                  </a:moveTo>
                  <a:lnTo>
                    <a:pt x="1096797" y="157648"/>
                  </a:lnTo>
                  <a:lnTo>
                    <a:pt x="1048330" y="137459"/>
                  </a:lnTo>
                  <a:lnTo>
                    <a:pt x="999638" y="119984"/>
                  </a:lnTo>
                  <a:lnTo>
                    <a:pt x="950851" y="105199"/>
                  </a:lnTo>
                  <a:lnTo>
                    <a:pt x="902103" y="93079"/>
                  </a:lnTo>
                  <a:lnTo>
                    <a:pt x="853526" y="83598"/>
                  </a:lnTo>
                  <a:lnTo>
                    <a:pt x="805253" y="76731"/>
                  </a:lnTo>
                  <a:lnTo>
                    <a:pt x="757416" y="72453"/>
                  </a:lnTo>
                  <a:lnTo>
                    <a:pt x="710148" y="70739"/>
                  </a:lnTo>
                  <a:lnTo>
                    <a:pt x="663581" y="71563"/>
                  </a:lnTo>
                  <a:lnTo>
                    <a:pt x="617847" y="74901"/>
                  </a:lnTo>
                  <a:lnTo>
                    <a:pt x="573080" y="80727"/>
                  </a:lnTo>
                  <a:lnTo>
                    <a:pt x="529411" y="89017"/>
                  </a:lnTo>
                  <a:lnTo>
                    <a:pt x="486974" y="99744"/>
                  </a:lnTo>
                  <a:lnTo>
                    <a:pt x="445901" y="112885"/>
                  </a:lnTo>
                  <a:lnTo>
                    <a:pt x="406323" y="128413"/>
                  </a:lnTo>
                  <a:lnTo>
                    <a:pt x="368374" y="146303"/>
                  </a:lnTo>
                  <a:lnTo>
                    <a:pt x="332187" y="166531"/>
                  </a:lnTo>
                  <a:lnTo>
                    <a:pt x="297893" y="189071"/>
                  </a:lnTo>
                  <a:lnTo>
                    <a:pt x="265626" y="213899"/>
                  </a:lnTo>
                  <a:lnTo>
                    <a:pt x="235517" y="240987"/>
                  </a:lnTo>
                  <a:lnTo>
                    <a:pt x="207699" y="270313"/>
                  </a:lnTo>
                  <a:lnTo>
                    <a:pt x="182305" y="301850"/>
                  </a:lnTo>
                  <a:lnTo>
                    <a:pt x="159467" y="335574"/>
                  </a:lnTo>
                  <a:lnTo>
                    <a:pt x="139319" y="371459"/>
                  </a:lnTo>
                  <a:lnTo>
                    <a:pt x="0" y="300720"/>
                  </a:lnTo>
                  <a:lnTo>
                    <a:pt x="20148" y="264835"/>
                  </a:lnTo>
                  <a:lnTo>
                    <a:pt x="42986" y="231111"/>
                  </a:lnTo>
                  <a:lnTo>
                    <a:pt x="68380" y="199574"/>
                  </a:lnTo>
                  <a:lnTo>
                    <a:pt x="96198" y="170248"/>
                  </a:lnTo>
                  <a:lnTo>
                    <a:pt x="126307" y="143160"/>
                  </a:lnTo>
                  <a:lnTo>
                    <a:pt x="158574" y="118332"/>
                  </a:lnTo>
                  <a:lnTo>
                    <a:pt x="192868" y="95792"/>
                  </a:lnTo>
                  <a:lnTo>
                    <a:pt x="229055" y="75564"/>
                  </a:lnTo>
                  <a:lnTo>
                    <a:pt x="267004" y="57674"/>
                  </a:lnTo>
                  <a:lnTo>
                    <a:pt x="306582" y="42146"/>
                  </a:lnTo>
                  <a:lnTo>
                    <a:pt x="347655" y="29005"/>
                  </a:lnTo>
                  <a:lnTo>
                    <a:pt x="390092" y="18278"/>
                  </a:lnTo>
                  <a:lnTo>
                    <a:pt x="433761" y="9988"/>
                  </a:lnTo>
                  <a:lnTo>
                    <a:pt x="478528" y="4162"/>
                  </a:lnTo>
                  <a:lnTo>
                    <a:pt x="524262" y="824"/>
                  </a:lnTo>
                  <a:lnTo>
                    <a:pt x="570829" y="0"/>
                  </a:lnTo>
                  <a:lnTo>
                    <a:pt x="618097" y="1714"/>
                  </a:lnTo>
                  <a:lnTo>
                    <a:pt x="665934" y="5992"/>
                  </a:lnTo>
                  <a:lnTo>
                    <a:pt x="714207" y="12859"/>
                  </a:lnTo>
                  <a:lnTo>
                    <a:pt x="762784" y="22340"/>
                  </a:lnTo>
                  <a:lnTo>
                    <a:pt x="811532" y="34460"/>
                  </a:lnTo>
                  <a:lnTo>
                    <a:pt x="860319" y="49245"/>
                  </a:lnTo>
                  <a:lnTo>
                    <a:pt x="909011" y="66720"/>
                  </a:lnTo>
                  <a:lnTo>
                    <a:pt x="957478" y="86909"/>
                  </a:lnTo>
                  <a:lnTo>
                    <a:pt x="1005586" y="109839"/>
                  </a:lnTo>
                  <a:lnTo>
                    <a:pt x="1144904" y="180578"/>
                  </a:lnTo>
                  <a:lnTo>
                    <a:pt x="1193338" y="206776"/>
                  </a:lnTo>
                  <a:lnTo>
                    <a:pt x="1239751" y="235101"/>
                  </a:lnTo>
                  <a:lnTo>
                    <a:pt x="1284057" y="265417"/>
                  </a:lnTo>
                  <a:lnTo>
                    <a:pt x="1326172" y="297589"/>
                  </a:lnTo>
                  <a:lnTo>
                    <a:pt x="1366010" y="331482"/>
                  </a:lnTo>
                  <a:lnTo>
                    <a:pt x="1403484" y="366958"/>
                  </a:lnTo>
                  <a:lnTo>
                    <a:pt x="1438511" y="403882"/>
                  </a:lnTo>
                  <a:lnTo>
                    <a:pt x="1471004" y="442119"/>
                  </a:lnTo>
                  <a:lnTo>
                    <a:pt x="1500878" y="481532"/>
                  </a:lnTo>
                  <a:lnTo>
                    <a:pt x="1528048" y="521986"/>
                  </a:lnTo>
                  <a:lnTo>
                    <a:pt x="1552427" y="563344"/>
                  </a:lnTo>
                  <a:lnTo>
                    <a:pt x="1573932" y="605472"/>
                  </a:lnTo>
                  <a:lnTo>
                    <a:pt x="1592476" y="648233"/>
                  </a:lnTo>
                  <a:lnTo>
                    <a:pt x="1607973" y="691491"/>
                  </a:lnTo>
                  <a:lnTo>
                    <a:pt x="1620339" y="735111"/>
                  </a:lnTo>
                  <a:lnTo>
                    <a:pt x="1629488" y="778957"/>
                  </a:lnTo>
                  <a:lnTo>
                    <a:pt x="1635334" y="822893"/>
                  </a:lnTo>
                  <a:lnTo>
                    <a:pt x="1637792" y="866782"/>
                  </a:lnTo>
                  <a:lnTo>
                    <a:pt x="1636777" y="910490"/>
                  </a:lnTo>
                  <a:lnTo>
                    <a:pt x="1632203" y="953881"/>
                  </a:lnTo>
                  <a:lnTo>
                    <a:pt x="1701927" y="989314"/>
                  </a:lnTo>
                  <a:lnTo>
                    <a:pt x="1514602" y="1069578"/>
                  </a:lnTo>
                  <a:lnTo>
                    <a:pt x="1423035" y="847836"/>
                  </a:lnTo>
                  <a:lnTo>
                    <a:pt x="1492757" y="883142"/>
                  </a:lnTo>
                  <a:lnTo>
                    <a:pt x="1497268" y="841017"/>
                  </a:lnTo>
                  <a:lnTo>
                    <a:pt x="1498415" y="798547"/>
                  </a:lnTo>
                  <a:lnTo>
                    <a:pt x="1496271" y="755860"/>
                  </a:lnTo>
                  <a:lnTo>
                    <a:pt x="1490909" y="713084"/>
                  </a:lnTo>
                  <a:lnTo>
                    <a:pt x="1482403" y="670348"/>
                  </a:lnTo>
                  <a:lnTo>
                    <a:pt x="1470824" y="627778"/>
                  </a:lnTo>
                  <a:lnTo>
                    <a:pt x="1456246" y="585504"/>
                  </a:lnTo>
                  <a:lnTo>
                    <a:pt x="1438743" y="543653"/>
                  </a:lnTo>
                  <a:lnTo>
                    <a:pt x="1418385" y="502352"/>
                  </a:lnTo>
                  <a:lnTo>
                    <a:pt x="1395248" y="461731"/>
                  </a:lnTo>
                  <a:lnTo>
                    <a:pt x="1369402" y="421917"/>
                  </a:lnTo>
                  <a:lnTo>
                    <a:pt x="1340922" y="383037"/>
                  </a:lnTo>
                  <a:lnTo>
                    <a:pt x="1309880" y="345221"/>
                  </a:lnTo>
                  <a:lnTo>
                    <a:pt x="1276350" y="308596"/>
                  </a:lnTo>
                  <a:lnTo>
                    <a:pt x="1240403" y="273289"/>
                  </a:lnTo>
                  <a:lnTo>
                    <a:pt x="1202112" y="239429"/>
                  </a:lnTo>
                  <a:lnTo>
                    <a:pt x="1161552" y="207145"/>
                  </a:lnTo>
                  <a:lnTo>
                    <a:pt x="1118794" y="176563"/>
                  </a:lnTo>
                  <a:lnTo>
                    <a:pt x="1073912" y="147812"/>
                  </a:lnTo>
                </a:path>
              </a:pathLst>
            </a:custGeom>
            <a:ln w="25400">
              <a:solidFill>
                <a:srgbClr val="00946E"/>
              </a:solidFill>
            </a:ln>
          </p:spPr>
          <p:txBody>
            <a:bodyPr wrap="square" lIns="0" tIns="0" rIns="0" bIns="0" rtlCol="0"/>
            <a:lstStyle/>
            <a:p>
              <a:endParaRPr/>
            </a:p>
          </p:txBody>
        </p:sp>
        <p:sp>
          <p:nvSpPr>
            <p:cNvPr id="27" name="object 27"/>
            <p:cNvSpPr/>
            <p:nvPr/>
          </p:nvSpPr>
          <p:spPr>
            <a:xfrm>
              <a:off x="6388226" y="5740476"/>
              <a:ext cx="1041400" cy="280035"/>
            </a:xfrm>
            <a:custGeom>
              <a:avLst/>
              <a:gdLst/>
              <a:ahLst/>
              <a:cxnLst/>
              <a:rect l="l" t="t" r="r" b="b"/>
              <a:pathLst>
                <a:path w="1041400" h="280035">
                  <a:moveTo>
                    <a:pt x="21336" y="0"/>
                  </a:moveTo>
                  <a:lnTo>
                    <a:pt x="0" y="202615"/>
                  </a:lnTo>
                  <a:lnTo>
                    <a:pt x="64897" y="159016"/>
                  </a:lnTo>
                  <a:lnTo>
                    <a:pt x="99855" y="183741"/>
                  </a:lnTo>
                  <a:lnTo>
                    <a:pt x="136709" y="205607"/>
                  </a:lnTo>
                  <a:lnTo>
                    <a:pt x="175308" y="224628"/>
                  </a:lnTo>
                  <a:lnTo>
                    <a:pt x="215503" y="240819"/>
                  </a:lnTo>
                  <a:lnTo>
                    <a:pt x="257143" y="254194"/>
                  </a:lnTo>
                  <a:lnTo>
                    <a:pt x="300080" y="264769"/>
                  </a:lnTo>
                  <a:lnTo>
                    <a:pt x="344162" y="272556"/>
                  </a:lnTo>
                  <a:lnTo>
                    <a:pt x="389241" y="277572"/>
                  </a:lnTo>
                  <a:lnTo>
                    <a:pt x="435165" y="279830"/>
                  </a:lnTo>
                  <a:lnTo>
                    <a:pt x="481787" y="279345"/>
                  </a:lnTo>
                  <a:lnTo>
                    <a:pt x="528955" y="276131"/>
                  </a:lnTo>
                  <a:lnTo>
                    <a:pt x="576519" y="270203"/>
                  </a:lnTo>
                  <a:lnTo>
                    <a:pt x="624331" y="261575"/>
                  </a:lnTo>
                  <a:lnTo>
                    <a:pt x="672239" y="250262"/>
                  </a:lnTo>
                  <a:lnTo>
                    <a:pt x="720095" y="236279"/>
                  </a:lnTo>
                  <a:lnTo>
                    <a:pt x="767748" y="219639"/>
                  </a:lnTo>
                  <a:lnTo>
                    <a:pt x="815048" y="200358"/>
                  </a:lnTo>
                  <a:lnTo>
                    <a:pt x="861847" y="178449"/>
                  </a:lnTo>
                  <a:lnTo>
                    <a:pt x="907993" y="153928"/>
                  </a:lnTo>
                  <a:lnTo>
                    <a:pt x="953336" y="126809"/>
                  </a:lnTo>
                  <a:lnTo>
                    <a:pt x="997728" y="97105"/>
                  </a:lnTo>
                  <a:lnTo>
                    <a:pt x="1041019" y="64833"/>
                  </a:lnTo>
                  <a:lnTo>
                    <a:pt x="994026" y="89984"/>
                  </a:lnTo>
                  <a:lnTo>
                    <a:pt x="946471" y="112388"/>
                  </a:lnTo>
                  <a:lnTo>
                    <a:pt x="898502" y="132044"/>
                  </a:lnTo>
                  <a:lnTo>
                    <a:pt x="850265" y="148950"/>
                  </a:lnTo>
                  <a:lnTo>
                    <a:pt x="801907" y="163107"/>
                  </a:lnTo>
                  <a:lnTo>
                    <a:pt x="753577" y="174512"/>
                  </a:lnTo>
                  <a:lnTo>
                    <a:pt x="705420" y="183164"/>
                  </a:lnTo>
                  <a:lnTo>
                    <a:pt x="657584" y="189062"/>
                  </a:lnTo>
                  <a:lnTo>
                    <a:pt x="610217" y="192205"/>
                  </a:lnTo>
                  <a:lnTo>
                    <a:pt x="563466" y="192591"/>
                  </a:lnTo>
                  <a:lnTo>
                    <a:pt x="517477" y="190220"/>
                  </a:lnTo>
                  <a:lnTo>
                    <a:pt x="472398" y="185090"/>
                  </a:lnTo>
                  <a:lnTo>
                    <a:pt x="428376" y="177200"/>
                  </a:lnTo>
                  <a:lnTo>
                    <a:pt x="385559" y="166549"/>
                  </a:lnTo>
                  <a:lnTo>
                    <a:pt x="344093" y="153135"/>
                  </a:lnTo>
                  <a:lnTo>
                    <a:pt x="304127" y="136957"/>
                  </a:lnTo>
                  <a:lnTo>
                    <a:pt x="265806" y="118015"/>
                  </a:lnTo>
                  <a:lnTo>
                    <a:pt x="229278" y="96307"/>
                  </a:lnTo>
                  <a:lnTo>
                    <a:pt x="194691" y="71831"/>
                  </a:lnTo>
                  <a:lnTo>
                    <a:pt x="259588" y="28244"/>
                  </a:lnTo>
                  <a:lnTo>
                    <a:pt x="21336" y="0"/>
                  </a:lnTo>
                  <a:close/>
                </a:path>
              </a:pathLst>
            </a:custGeom>
            <a:solidFill>
              <a:srgbClr val="00CC99"/>
            </a:solidFill>
          </p:spPr>
          <p:txBody>
            <a:bodyPr wrap="square" lIns="0" tIns="0" rIns="0" bIns="0" rtlCol="0"/>
            <a:lstStyle/>
            <a:p>
              <a:endParaRPr/>
            </a:p>
          </p:txBody>
        </p:sp>
        <p:sp>
          <p:nvSpPr>
            <p:cNvPr id="28" name="object 28"/>
            <p:cNvSpPr/>
            <p:nvPr/>
          </p:nvSpPr>
          <p:spPr>
            <a:xfrm>
              <a:off x="7365999" y="4793234"/>
              <a:ext cx="538480" cy="1058545"/>
            </a:xfrm>
            <a:custGeom>
              <a:avLst/>
              <a:gdLst/>
              <a:ahLst/>
              <a:cxnLst/>
              <a:rect l="l" t="t" r="r" b="b"/>
              <a:pathLst>
                <a:path w="538479" h="1058545">
                  <a:moveTo>
                    <a:pt x="453517" y="0"/>
                  </a:moveTo>
                  <a:lnTo>
                    <a:pt x="323723" y="87122"/>
                  </a:lnTo>
                  <a:lnTo>
                    <a:pt x="345228" y="122208"/>
                  </a:lnTo>
                  <a:lnTo>
                    <a:pt x="363534" y="158588"/>
                  </a:lnTo>
                  <a:lnTo>
                    <a:pt x="378684" y="196135"/>
                  </a:lnTo>
                  <a:lnTo>
                    <a:pt x="390720" y="234719"/>
                  </a:lnTo>
                  <a:lnTo>
                    <a:pt x="399686" y="274214"/>
                  </a:lnTo>
                  <a:lnTo>
                    <a:pt x="405623" y="314491"/>
                  </a:lnTo>
                  <a:lnTo>
                    <a:pt x="408576" y="355421"/>
                  </a:lnTo>
                  <a:lnTo>
                    <a:pt x="408586" y="396878"/>
                  </a:lnTo>
                  <a:lnTo>
                    <a:pt x="405696" y="438733"/>
                  </a:lnTo>
                  <a:lnTo>
                    <a:pt x="399949" y="480858"/>
                  </a:lnTo>
                  <a:lnTo>
                    <a:pt x="391388" y="523124"/>
                  </a:lnTo>
                  <a:lnTo>
                    <a:pt x="380056" y="565405"/>
                  </a:lnTo>
                  <a:lnTo>
                    <a:pt x="365995" y="607572"/>
                  </a:lnTo>
                  <a:lnTo>
                    <a:pt x="349248" y="649497"/>
                  </a:lnTo>
                  <a:lnTo>
                    <a:pt x="329858" y="691052"/>
                  </a:lnTo>
                  <a:lnTo>
                    <a:pt x="307868" y="732108"/>
                  </a:lnTo>
                  <a:lnTo>
                    <a:pt x="283320" y="772539"/>
                  </a:lnTo>
                  <a:lnTo>
                    <a:pt x="256258" y="812216"/>
                  </a:lnTo>
                  <a:lnTo>
                    <a:pt x="226723" y="851010"/>
                  </a:lnTo>
                  <a:lnTo>
                    <a:pt x="194760" y="888795"/>
                  </a:lnTo>
                  <a:lnTo>
                    <a:pt x="160409" y="925442"/>
                  </a:lnTo>
                  <a:lnTo>
                    <a:pt x="123716" y="960822"/>
                  </a:lnTo>
                  <a:lnTo>
                    <a:pt x="84721" y="994809"/>
                  </a:lnTo>
                  <a:lnTo>
                    <a:pt x="43468" y="1027273"/>
                  </a:lnTo>
                  <a:lnTo>
                    <a:pt x="0" y="1058087"/>
                  </a:lnTo>
                  <a:lnTo>
                    <a:pt x="129667" y="970902"/>
                  </a:lnTo>
                  <a:lnTo>
                    <a:pt x="173149" y="940089"/>
                  </a:lnTo>
                  <a:lnTo>
                    <a:pt x="214416" y="907627"/>
                  </a:lnTo>
                  <a:lnTo>
                    <a:pt x="253423" y="873643"/>
                  </a:lnTo>
                  <a:lnTo>
                    <a:pt x="290128" y="838265"/>
                  </a:lnTo>
                  <a:lnTo>
                    <a:pt x="324489" y="801621"/>
                  </a:lnTo>
                  <a:lnTo>
                    <a:pt x="356462" y="763839"/>
                  </a:lnTo>
                  <a:lnTo>
                    <a:pt x="386004" y="725048"/>
                  </a:lnTo>
                  <a:lnTo>
                    <a:pt x="413074" y="685375"/>
                  </a:lnTo>
                  <a:lnTo>
                    <a:pt x="437629" y="644947"/>
                  </a:lnTo>
                  <a:lnTo>
                    <a:pt x="459625" y="603894"/>
                  </a:lnTo>
                  <a:lnTo>
                    <a:pt x="479020" y="562343"/>
                  </a:lnTo>
                  <a:lnTo>
                    <a:pt x="495771" y="520421"/>
                  </a:lnTo>
                  <a:lnTo>
                    <a:pt x="509836" y="478258"/>
                  </a:lnTo>
                  <a:lnTo>
                    <a:pt x="521171" y="435981"/>
                  </a:lnTo>
                  <a:lnTo>
                    <a:pt x="529735" y="393717"/>
                  </a:lnTo>
                  <a:lnTo>
                    <a:pt x="535484" y="351595"/>
                  </a:lnTo>
                  <a:lnTo>
                    <a:pt x="538375" y="309743"/>
                  </a:lnTo>
                  <a:lnTo>
                    <a:pt x="538367" y="268289"/>
                  </a:lnTo>
                  <a:lnTo>
                    <a:pt x="535416" y="227361"/>
                  </a:lnTo>
                  <a:lnTo>
                    <a:pt x="529479" y="187087"/>
                  </a:lnTo>
                  <a:lnTo>
                    <a:pt x="520514" y="147594"/>
                  </a:lnTo>
                  <a:lnTo>
                    <a:pt x="508478" y="109011"/>
                  </a:lnTo>
                  <a:lnTo>
                    <a:pt x="493328" y="71465"/>
                  </a:lnTo>
                  <a:lnTo>
                    <a:pt x="475022" y="35086"/>
                  </a:lnTo>
                  <a:lnTo>
                    <a:pt x="453517" y="0"/>
                  </a:lnTo>
                  <a:close/>
                </a:path>
              </a:pathLst>
            </a:custGeom>
            <a:solidFill>
              <a:srgbClr val="00A37A"/>
            </a:solidFill>
          </p:spPr>
          <p:txBody>
            <a:bodyPr wrap="square" lIns="0" tIns="0" rIns="0" bIns="0" rtlCol="0"/>
            <a:lstStyle/>
            <a:p>
              <a:endParaRPr/>
            </a:p>
          </p:txBody>
        </p:sp>
        <p:sp>
          <p:nvSpPr>
            <p:cNvPr id="29" name="object 29"/>
            <p:cNvSpPr/>
            <p:nvPr/>
          </p:nvSpPr>
          <p:spPr>
            <a:xfrm>
              <a:off x="6388226" y="4793234"/>
              <a:ext cx="1516380" cy="1227455"/>
            </a:xfrm>
            <a:custGeom>
              <a:avLst/>
              <a:gdLst/>
              <a:ahLst/>
              <a:cxnLst/>
              <a:rect l="l" t="t" r="r" b="b"/>
              <a:pathLst>
                <a:path w="1516379" h="1227454">
                  <a:moveTo>
                    <a:pt x="977773" y="1058087"/>
                  </a:moveTo>
                  <a:lnTo>
                    <a:pt x="1021241" y="1027273"/>
                  </a:lnTo>
                  <a:lnTo>
                    <a:pt x="1062494" y="994809"/>
                  </a:lnTo>
                  <a:lnTo>
                    <a:pt x="1101489" y="960822"/>
                  </a:lnTo>
                  <a:lnTo>
                    <a:pt x="1138182" y="925442"/>
                  </a:lnTo>
                  <a:lnTo>
                    <a:pt x="1172533" y="888795"/>
                  </a:lnTo>
                  <a:lnTo>
                    <a:pt x="1204496" y="851010"/>
                  </a:lnTo>
                  <a:lnTo>
                    <a:pt x="1234031" y="812216"/>
                  </a:lnTo>
                  <a:lnTo>
                    <a:pt x="1261093" y="772539"/>
                  </a:lnTo>
                  <a:lnTo>
                    <a:pt x="1285641" y="732108"/>
                  </a:lnTo>
                  <a:lnTo>
                    <a:pt x="1307631" y="691052"/>
                  </a:lnTo>
                  <a:lnTo>
                    <a:pt x="1327021" y="649497"/>
                  </a:lnTo>
                  <a:lnTo>
                    <a:pt x="1343768" y="607572"/>
                  </a:lnTo>
                  <a:lnTo>
                    <a:pt x="1357829" y="565405"/>
                  </a:lnTo>
                  <a:lnTo>
                    <a:pt x="1369161" y="523124"/>
                  </a:lnTo>
                  <a:lnTo>
                    <a:pt x="1377722" y="480858"/>
                  </a:lnTo>
                  <a:lnTo>
                    <a:pt x="1383469" y="438733"/>
                  </a:lnTo>
                  <a:lnTo>
                    <a:pt x="1386359" y="396878"/>
                  </a:lnTo>
                  <a:lnTo>
                    <a:pt x="1386349" y="355421"/>
                  </a:lnTo>
                  <a:lnTo>
                    <a:pt x="1383396" y="314491"/>
                  </a:lnTo>
                  <a:lnTo>
                    <a:pt x="1377459" y="274214"/>
                  </a:lnTo>
                  <a:lnTo>
                    <a:pt x="1368493" y="234719"/>
                  </a:lnTo>
                  <a:lnTo>
                    <a:pt x="1356457" y="196135"/>
                  </a:lnTo>
                  <a:lnTo>
                    <a:pt x="1341307" y="158588"/>
                  </a:lnTo>
                  <a:lnTo>
                    <a:pt x="1323001" y="122208"/>
                  </a:lnTo>
                  <a:lnTo>
                    <a:pt x="1301496" y="87122"/>
                  </a:lnTo>
                  <a:lnTo>
                    <a:pt x="1431290" y="0"/>
                  </a:lnTo>
                  <a:lnTo>
                    <a:pt x="1452795" y="35086"/>
                  </a:lnTo>
                  <a:lnTo>
                    <a:pt x="1471101" y="71465"/>
                  </a:lnTo>
                  <a:lnTo>
                    <a:pt x="1486251" y="109011"/>
                  </a:lnTo>
                  <a:lnTo>
                    <a:pt x="1498287" y="147594"/>
                  </a:lnTo>
                  <a:lnTo>
                    <a:pt x="1507252" y="187087"/>
                  </a:lnTo>
                  <a:lnTo>
                    <a:pt x="1513189" y="227361"/>
                  </a:lnTo>
                  <a:lnTo>
                    <a:pt x="1516140" y="268289"/>
                  </a:lnTo>
                  <a:lnTo>
                    <a:pt x="1516148" y="309743"/>
                  </a:lnTo>
                  <a:lnTo>
                    <a:pt x="1513257" y="351595"/>
                  </a:lnTo>
                  <a:lnTo>
                    <a:pt x="1507508" y="393717"/>
                  </a:lnTo>
                  <a:lnTo>
                    <a:pt x="1498944" y="435981"/>
                  </a:lnTo>
                  <a:lnTo>
                    <a:pt x="1487609" y="478258"/>
                  </a:lnTo>
                  <a:lnTo>
                    <a:pt x="1473544" y="520421"/>
                  </a:lnTo>
                  <a:lnTo>
                    <a:pt x="1456793" y="562343"/>
                  </a:lnTo>
                  <a:lnTo>
                    <a:pt x="1437398" y="603894"/>
                  </a:lnTo>
                  <a:lnTo>
                    <a:pt x="1415402" y="644947"/>
                  </a:lnTo>
                  <a:lnTo>
                    <a:pt x="1390847" y="685375"/>
                  </a:lnTo>
                  <a:lnTo>
                    <a:pt x="1363777" y="725048"/>
                  </a:lnTo>
                  <a:lnTo>
                    <a:pt x="1334235" y="763839"/>
                  </a:lnTo>
                  <a:lnTo>
                    <a:pt x="1302262" y="801621"/>
                  </a:lnTo>
                  <a:lnTo>
                    <a:pt x="1267901" y="838265"/>
                  </a:lnTo>
                  <a:lnTo>
                    <a:pt x="1231196" y="873643"/>
                  </a:lnTo>
                  <a:lnTo>
                    <a:pt x="1192189" y="907627"/>
                  </a:lnTo>
                  <a:lnTo>
                    <a:pt x="1150922" y="940089"/>
                  </a:lnTo>
                  <a:lnTo>
                    <a:pt x="1107440" y="970902"/>
                  </a:lnTo>
                  <a:lnTo>
                    <a:pt x="977773" y="1058087"/>
                  </a:lnTo>
                  <a:lnTo>
                    <a:pt x="931277" y="1087596"/>
                  </a:lnTo>
                  <a:lnTo>
                    <a:pt x="883910" y="1114302"/>
                  </a:lnTo>
                  <a:lnTo>
                    <a:pt x="835830" y="1138199"/>
                  </a:lnTo>
                  <a:lnTo>
                    <a:pt x="787199" y="1159276"/>
                  </a:lnTo>
                  <a:lnTo>
                    <a:pt x="738177" y="1177526"/>
                  </a:lnTo>
                  <a:lnTo>
                    <a:pt x="688924" y="1192941"/>
                  </a:lnTo>
                  <a:lnTo>
                    <a:pt x="639600" y="1205511"/>
                  </a:lnTo>
                  <a:lnTo>
                    <a:pt x="590366" y="1215228"/>
                  </a:lnTo>
                  <a:lnTo>
                    <a:pt x="541381" y="1222085"/>
                  </a:lnTo>
                  <a:lnTo>
                    <a:pt x="492807" y="1226072"/>
                  </a:lnTo>
                  <a:lnTo>
                    <a:pt x="444804" y="1227181"/>
                  </a:lnTo>
                  <a:lnTo>
                    <a:pt x="397531" y="1225403"/>
                  </a:lnTo>
                  <a:lnTo>
                    <a:pt x="351149" y="1220731"/>
                  </a:lnTo>
                  <a:lnTo>
                    <a:pt x="305819" y="1213155"/>
                  </a:lnTo>
                  <a:lnTo>
                    <a:pt x="261701" y="1202668"/>
                  </a:lnTo>
                  <a:lnTo>
                    <a:pt x="218955" y="1189260"/>
                  </a:lnTo>
                  <a:lnTo>
                    <a:pt x="177741" y="1172924"/>
                  </a:lnTo>
                  <a:lnTo>
                    <a:pt x="138220" y="1153650"/>
                  </a:lnTo>
                  <a:lnTo>
                    <a:pt x="100551" y="1131431"/>
                  </a:lnTo>
                  <a:lnTo>
                    <a:pt x="64897" y="1106258"/>
                  </a:lnTo>
                  <a:lnTo>
                    <a:pt x="0" y="1149858"/>
                  </a:lnTo>
                  <a:lnTo>
                    <a:pt x="21336" y="947242"/>
                  </a:lnTo>
                  <a:lnTo>
                    <a:pt x="259588" y="975487"/>
                  </a:lnTo>
                  <a:lnTo>
                    <a:pt x="194691" y="1019073"/>
                  </a:lnTo>
                  <a:lnTo>
                    <a:pt x="229278" y="1043549"/>
                  </a:lnTo>
                  <a:lnTo>
                    <a:pt x="265806" y="1065257"/>
                  </a:lnTo>
                  <a:lnTo>
                    <a:pt x="304127" y="1084200"/>
                  </a:lnTo>
                  <a:lnTo>
                    <a:pt x="344093" y="1100377"/>
                  </a:lnTo>
                  <a:lnTo>
                    <a:pt x="385559" y="1113791"/>
                  </a:lnTo>
                  <a:lnTo>
                    <a:pt x="428376" y="1124442"/>
                  </a:lnTo>
                  <a:lnTo>
                    <a:pt x="472398" y="1132332"/>
                  </a:lnTo>
                  <a:lnTo>
                    <a:pt x="517477" y="1137462"/>
                  </a:lnTo>
                  <a:lnTo>
                    <a:pt x="563466" y="1139833"/>
                  </a:lnTo>
                  <a:lnTo>
                    <a:pt x="610217" y="1139447"/>
                  </a:lnTo>
                  <a:lnTo>
                    <a:pt x="657584" y="1136304"/>
                  </a:lnTo>
                  <a:lnTo>
                    <a:pt x="705420" y="1130406"/>
                  </a:lnTo>
                  <a:lnTo>
                    <a:pt x="753577" y="1121754"/>
                  </a:lnTo>
                  <a:lnTo>
                    <a:pt x="801907" y="1110349"/>
                  </a:lnTo>
                  <a:lnTo>
                    <a:pt x="850265" y="1096193"/>
                  </a:lnTo>
                  <a:lnTo>
                    <a:pt x="898502" y="1079286"/>
                  </a:lnTo>
                  <a:lnTo>
                    <a:pt x="946471" y="1059630"/>
                  </a:lnTo>
                  <a:lnTo>
                    <a:pt x="994026" y="1037226"/>
                  </a:lnTo>
                  <a:lnTo>
                    <a:pt x="1041019" y="1012075"/>
                  </a:lnTo>
                </a:path>
              </a:pathLst>
            </a:custGeom>
            <a:ln w="25400">
              <a:solidFill>
                <a:srgbClr val="00946E"/>
              </a:solidFill>
            </a:ln>
          </p:spPr>
          <p:txBody>
            <a:bodyPr wrap="square" lIns="0" tIns="0" rIns="0" bIns="0" rtlCol="0"/>
            <a:lstStyle/>
            <a:p>
              <a:endParaRPr/>
            </a:p>
          </p:txBody>
        </p:sp>
      </p:grpSp>
      <p:sp>
        <p:nvSpPr>
          <p:cNvPr id="30" name="object 30"/>
          <p:cNvSpPr txBox="1"/>
          <p:nvPr/>
        </p:nvSpPr>
        <p:spPr>
          <a:xfrm>
            <a:off x="5499861" y="6239967"/>
            <a:ext cx="1333500" cy="574040"/>
          </a:xfrm>
          <a:prstGeom prst="rect">
            <a:avLst/>
          </a:prstGeom>
        </p:spPr>
        <p:txBody>
          <a:bodyPr vert="horz" wrap="square" lIns="0" tIns="12700" rIns="0" bIns="0" rtlCol="0">
            <a:spAutoFit/>
          </a:bodyPr>
          <a:lstStyle/>
          <a:p>
            <a:pPr marL="12700" marR="5080" indent="22860">
              <a:lnSpc>
                <a:spcPct val="100000"/>
              </a:lnSpc>
              <a:spcBef>
                <a:spcPts val="100"/>
              </a:spcBef>
            </a:pPr>
            <a:r>
              <a:rPr sz="1800" b="1" spc="-10" dirty="0">
                <a:latin typeface="Arial"/>
                <a:cs typeface="Arial"/>
              </a:rPr>
              <a:t>PERSONAL </a:t>
            </a:r>
            <a:r>
              <a:rPr sz="1800" b="1" spc="-490" dirty="0">
                <a:latin typeface="Arial"/>
                <a:cs typeface="Arial"/>
              </a:rPr>
              <a:t> </a:t>
            </a:r>
            <a:r>
              <a:rPr sz="1800" b="1" spc="-5" dirty="0">
                <a:latin typeface="Arial"/>
                <a:cs typeface="Arial"/>
              </a:rPr>
              <a:t>COMPUTER</a:t>
            </a:r>
            <a:endParaRPr sz="1800">
              <a:latin typeface="Arial"/>
              <a:cs typeface="Arial"/>
            </a:endParaRPr>
          </a:p>
        </p:txBody>
      </p:sp>
      <p:sp>
        <p:nvSpPr>
          <p:cNvPr id="31" name="object 31"/>
          <p:cNvSpPr txBox="1"/>
          <p:nvPr/>
        </p:nvSpPr>
        <p:spPr>
          <a:xfrm>
            <a:off x="395122" y="4932933"/>
            <a:ext cx="1270000" cy="574040"/>
          </a:xfrm>
          <a:prstGeom prst="rect">
            <a:avLst/>
          </a:prstGeom>
        </p:spPr>
        <p:txBody>
          <a:bodyPr vert="horz" wrap="square" lIns="0" tIns="12700" rIns="0" bIns="0" rtlCol="0">
            <a:spAutoFit/>
          </a:bodyPr>
          <a:lstStyle/>
          <a:p>
            <a:pPr marL="12700" marR="5080" indent="254000">
              <a:lnSpc>
                <a:spcPct val="100000"/>
              </a:lnSpc>
              <a:spcBef>
                <a:spcPts val="100"/>
              </a:spcBef>
            </a:pPr>
            <a:r>
              <a:rPr sz="1800" b="1" spc="-5" dirty="0">
                <a:latin typeface="Arial"/>
                <a:cs typeface="Arial"/>
              </a:rPr>
              <a:t>Router </a:t>
            </a:r>
            <a:r>
              <a:rPr sz="1800" b="1" dirty="0">
                <a:latin typeface="Arial"/>
                <a:cs typeface="Arial"/>
              </a:rPr>
              <a:t> Switch</a:t>
            </a:r>
            <a:r>
              <a:rPr sz="1800" b="1" spc="-110" dirty="0">
                <a:latin typeface="Arial"/>
                <a:cs typeface="Arial"/>
              </a:rPr>
              <a:t> </a:t>
            </a:r>
            <a:r>
              <a:rPr sz="1800" b="1" dirty="0">
                <a:latin typeface="Arial"/>
                <a:cs typeface="Arial"/>
              </a:rPr>
              <a:t>Hub</a:t>
            </a:r>
            <a:endParaRPr sz="1800">
              <a:latin typeface="Arial"/>
              <a:cs typeface="Arial"/>
            </a:endParaRPr>
          </a:p>
        </p:txBody>
      </p:sp>
      <p:sp>
        <p:nvSpPr>
          <p:cNvPr id="32" name="object 32"/>
          <p:cNvSpPr txBox="1"/>
          <p:nvPr/>
        </p:nvSpPr>
        <p:spPr>
          <a:xfrm>
            <a:off x="1111707" y="922096"/>
            <a:ext cx="1734820" cy="575310"/>
          </a:xfrm>
          <a:prstGeom prst="rect">
            <a:avLst/>
          </a:prstGeom>
        </p:spPr>
        <p:txBody>
          <a:bodyPr vert="horz" wrap="square" lIns="0" tIns="12700" rIns="0" bIns="0" rtlCol="0">
            <a:spAutoFit/>
          </a:bodyPr>
          <a:lstStyle/>
          <a:p>
            <a:pPr algn="ctr">
              <a:lnSpc>
                <a:spcPct val="100000"/>
              </a:lnSpc>
              <a:spcBef>
                <a:spcPts val="100"/>
              </a:spcBef>
            </a:pPr>
            <a:r>
              <a:rPr sz="1800" b="1" spc="-5" dirty="0">
                <a:latin typeface="Arial"/>
                <a:cs typeface="Arial"/>
              </a:rPr>
              <a:t>Internet</a:t>
            </a:r>
            <a:r>
              <a:rPr sz="1800" b="1" spc="-40" dirty="0">
                <a:latin typeface="Arial"/>
                <a:cs typeface="Arial"/>
              </a:rPr>
              <a:t> </a:t>
            </a:r>
            <a:r>
              <a:rPr sz="1800" b="1" spc="-10" dirty="0">
                <a:latin typeface="Arial"/>
                <a:cs typeface="Arial"/>
              </a:rPr>
              <a:t>Service</a:t>
            </a:r>
            <a:endParaRPr sz="1800">
              <a:latin typeface="Arial"/>
              <a:cs typeface="Arial"/>
            </a:endParaRPr>
          </a:p>
          <a:p>
            <a:pPr algn="ctr">
              <a:lnSpc>
                <a:spcPct val="100000"/>
              </a:lnSpc>
              <a:spcBef>
                <a:spcPts val="5"/>
              </a:spcBef>
            </a:pPr>
            <a:r>
              <a:rPr sz="1800" b="1" spc="-10" dirty="0">
                <a:latin typeface="Arial"/>
                <a:cs typeface="Arial"/>
              </a:rPr>
              <a:t>Provider</a:t>
            </a:r>
            <a:endParaRPr sz="1800">
              <a:latin typeface="Arial"/>
              <a:cs typeface="Arial"/>
            </a:endParaRPr>
          </a:p>
        </p:txBody>
      </p:sp>
      <p:sp>
        <p:nvSpPr>
          <p:cNvPr id="33" name="object 33"/>
          <p:cNvSpPr txBox="1"/>
          <p:nvPr/>
        </p:nvSpPr>
        <p:spPr>
          <a:xfrm>
            <a:off x="7632318" y="1887728"/>
            <a:ext cx="1231265" cy="574040"/>
          </a:xfrm>
          <a:prstGeom prst="rect">
            <a:avLst/>
          </a:prstGeom>
        </p:spPr>
        <p:txBody>
          <a:bodyPr vert="horz" wrap="square" lIns="0" tIns="12700" rIns="0" bIns="0" rtlCol="0">
            <a:spAutoFit/>
          </a:bodyPr>
          <a:lstStyle/>
          <a:p>
            <a:pPr marL="12700" marR="5080" indent="187325">
              <a:lnSpc>
                <a:spcPct val="100000"/>
              </a:lnSpc>
              <a:spcBef>
                <a:spcPts val="100"/>
              </a:spcBef>
            </a:pPr>
            <a:r>
              <a:rPr sz="1800" b="1" spc="-10" dirty="0">
                <a:latin typeface="Arial"/>
                <a:cs typeface="Arial"/>
              </a:rPr>
              <a:t>Servers </a:t>
            </a:r>
            <a:r>
              <a:rPr sz="1800" b="1" spc="-5" dirty="0">
                <a:latin typeface="Arial"/>
                <a:cs typeface="Arial"/>
              </a:rPr>
              <a:t> Compute</a:t>
            </a:r>
            <a:r>
              <a:rPr sz="1800" b="1" spc="-15" dirty="0">
                <a:latin typeface="Arial"/>
                <a:cs typeface="Arial"/>
              </a:rPr>
              <a:t>r</a:t>
            </a:r>
            <a:r>
              <a:rPr sz="1800" b="1" spc="-5" dirty="0">
                <a:latin typeface="Arial"/>
                <a:cs typeface="Arial"/>
              </a:rPr>
              <a:t>s</a:t>
            </a:r>
            <a:endParaRPr sz="1800">
              <a:latin typeface="Arial"/>
              <a:cs typeface="Arial"/>
            </a:endParaRPr>
          </a:p>
        </p:txBody>
      </p:sp>
      <p:sp>
        <p:nvSpPr>
          <p:cNvPr id="34" name="object 34"/>
          <p:cNvSpPr txBox="1"/>
          <p:nvPr/>
        </p:nvSpPr>
        <p:spPr>
          <a:xfrm>
            <a:off x="3273297" y="3503421"/>
            <a:ext cx="2540635" cy="848360"/>
          </a:xfrm>
          <a:prstGeom prst="rect">
            <a:avLst/>
          </a:prstGeom>
        </p:spPr>
        <p:txBody>
          <a:bodyPr vert="horz" wrap="square" lIns="0" tIns="12700" rIns="0" bIns="0" rtlCol="0">
            <a:spAutoFit/>
          </a:bodyPr>
          <a:lstStyle/>
          <a:p>
            <a:pPr marL="12700">
              <a:lnSpc>
                <a:spcPct val="100000"/>
              </a:lnSpc>
              <a:spcBef>
                <a:spcPts val="100"/>
              </a:spcBef>
            </a:pPr>
            <a:r>
              <a:rPr sz="5400" b="1" i="1" spc="-5" dirty="0">
                <a:latin typeface="Arial"/>
                <a:cs typeface="Arial"/>
              </a:rPr>
              <a:t>Internet</a:t>
            </a:r>
            <a:endParaRPr sz="54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362" y="2101418"/>
            <a:ext cx="7550784" cy="2220595"/>
          </a:xfrm>
          <a:prstGeom prst="rect">
            <a:avLst/>
          </a:prstGeom>
        </p:spPr>
        <p:txBody>
          <a:bodyPr vert="horz" wrap="square" lIns="0" tIns="12700" rIns="0" bIns="0" rtlCol="0">
            <a:spAutoFit/>
          </a:bodyPr>
          <a:lstStyle/>
          <a:p>
            <a:pPr marL="384175" marR="5080" indent="-372110">
              <a:lnSpc>
                <a:spcPct val="100000"/>
              </a:lnSpc>
              <a:spcBef>
                <a:spcPts val="100"/>
              </a:spcBef>
            </a:pPr>
            <a:r>
              <a:rPr sz="7200" u="heavy" spc="-10" dirty="0">
                <a:solidFill>
                  <a:srgbClr val="CCCCFF"/>
                </a:solidFill>
                <a:uFill>
                  <a:solidFill>
                    <a:srgbClr val="CCCCFF"/>
                  </a:solidFill>
                </a:uFill>
              </a:rPr>
              <a:t>Understanding the </a:t>
            </a:r>
            <a:r>
              <a:rPr sz="7200" spc="-2155" dirty="0">
                <a:solidFill>
                  <a:srgbClr val="CCCCFF"/>
                </a:solidFill>
              </a:rPr>
              <a:t> </a:t>
            </a:r>
            <a:r>
              <a:rPr sz="7200" spc="-5" dirty="0">
                <a:solidFill>
                  <a:srgbClr val="CCCCFF"/>
                </a:solidFill>
              </a:rPr>
              <a:t>World</a:t>
            </a:r>
            <a:r>
              <a:rPr sz="7200" spc="-35" dirty="0">
                <a:solidFill>
                  <a:srgbClr val="CCCCFF"/>
                </a:solidFill>
              </a:rPr>
              <a:t> </a:t>
            </a:r>
            <a:r>
              <a:rPr sz="7200" spc="-5" dirty="0">
                <a:solidFill>
                  <a:srgbClr val="CCCCFF"/>
                </a:solidFill>
              </a:rPr>
              <a:t>Wide</a:t>
            </a:r>
            <a:r>
              <a:rPr sz="7200" spc="-30" dirty="0">
                <a:solidFill>
                  <a:srgbClr val="CCCCFF"/>
                </a:solidFill>
              </a:rPr>
              <a:t> </a:t>
            </a:r>
            <a:r>
              <a:rPr sz="7200" spc="-5" dirty="0">
                <a:solidFill>
                  <a:srgbClr val="CCCCFF"/>
                </a:solidFill>
              </a:rPr>
              <a:t>Web</a:t>
            </a:r>
            <a:endParaRPr sz="7200"/>
          </a:p>
        </p:txBody>
      </p:sp>
      <p:sp>
        <p:nvSpPr>
          <p:cNvPr id="3" name="object 3"/>
          <p:cNvSpPr/>
          <p:nvPr/>
        </p:nvSpPr>
        <p:spPr>
          <a:xfrm>
            <a:off x="1175664" y="4241291"/>
            <a:ext cx="6791325" cy="56515"/>
          </a:xfrm>
          <a:custGeom>
            <a:avLst/>
            <a:gdLst/>
            <a:ahLst/>
            <a:cxnLst/>
            <a:rect l="l" t="t" r="r" b="b"/>
            <a:pathLst>
              <a:path w="6791325" h="56514">
                <a:moveTo>
                  <a:pt x="6790918" y="0"/>
                </a:moveTo>
                <a:lnTo>
                  <a:pt x="0" y="0"/>
                </a:lnTo>
                <a:lnTo>
                  <a:pt x="0" y="56387"/>
                </a:lnTo>
                <a:lnTo>
                  <a:pt x="6790918" y="56387"/>
                </a:lnTo>
                <a:lnTo>
                  <a:pt x="6790918" y="0"/>
                </a:lnTo>
                <a:close/>
              </a:path>
            </a:pathLst>
          </a:custGeom>
          <a:solidFill>
            <a:srgbClr val="CCCC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609600"/>
          </a:xfrm>
        </p:spPr>
        <p:txBody>
          <a:bodyPr/>
          <a:lstStyle/>
          <a:p>
            <a:r>
              <a:rPr lang="en-US"/>
              <a:t>How to access the Web?</a:t>
            </a:r>
          </a:p>
        </p:txBody>
      </p:sp>
      <p:sp>
        <p:nvSpPr>
          <p:cNvPr id="10243" name="Rectangle 3"/>
          <p:cNvSpPr>
            <a:spLocks noGrp="1" noChangeArrowheads="1"/>
          </p:cNvSpPr>
          <p:nvPr>
            <p:ph type="body" idx="1"/>
          </p:nvPr>
        </p:nvSpPr>
        <p:spPr>
          <a:xfrm>
            <a:off x="457200" y="1295400"/>
            <a:ext cx="8229600" cy="5170646"/>
          </a:xfrm>
        </p:spPr>
        <p:txBody>
          <a:bodyPr/>
          <a:lstStyle/>
          <a:p>
            <a:pPr marL="342900" indent="-342900">
              <a:buFont typeface="Arial" panose="020B0604020202020204" pitchFamily="34" charset="0"/>
              <a:buChar char="•"/>
            </a:pPr>
            <a:r>
              <a:rPr lang="en-US" sz="2800" dirty="0"/>
              <a:t>Once you have your Internet connection, then you need special software called a browser to access the Web</a:t>
            </a:r>
            <a:r>
              <a:rPr lang="en-US" sz="2800" dirty="0" smtClean="0"/>
              <a:t>.</a:t>
            </a:r>
          </a:p>
          <a:p>
            <a:endParaRPr lang="en-US" sz="2800" dirty="0"/>
          </a:p>
          <a:p>
            <a:pPr marL="342900" indent="-342900">
              <a:buFont typeface="Arial" panose="020B0604020202020204" pitchFamily="34" charset="0"/>
              <a:buChar char="•"/>
            </a:pPr>
            <a:r>
              <a:rPr lang="en-US" sz="2800" dirty="0"/>
              <a:t>Web browsers are used to connect you to remote computers, open and transfer files, display text and images</a:t>
            </a:r>
            <a:r>
              <a:rPr lang="en-US" sz="2800" dirty="0" smtClean="0"/>
              <a:t>.</a:t>
            </a:r>
          </a:p>
          <a:p>
            <a:endParaRPr lang="en-US" sz="2800" dirty="0"/>
          </a:p>
          <a:p>
            <a:pPr marL="342900" indent="-342900">
              <a:buFont typeface="Arial" panose="020B0604020202020204" pitchFamily="34" charset="0"/>
              <a:buChar char="•"/>
            </a:pPr>
            <a:r>
              <a:rPr lang="en-US" sz="2800" dirty="0"/>
              <a:t>Web browsers are specialized programs</a:t>
            </a:r>
            <a:r>
              <a:rPr lang="en-US" sz="2800" dirty="0" smtClean="0"/>
              <a:t>.</a:t>
            </a:r>
          </a:p>
          <a:p>
            <a:endParaRPr lang="en-US" sz="2800" dirty="0"/>
          </a:p>
          <a:p>
            <a:pPr marL="342900" indent="-342900">
              <a:buFont typeface="Arial" panose="020B0604020202020204" pitchFamily="34" charset="0"/>
              <a:buChar char="•"/>
            </a:pPr>
            <a:r>
              <a:rPr lang="en-US" sz="2800" dirty="0"/>
              <a:t>Examples of Web browser: Netscape Navigator (Navigator) and Internet Explorer.</a:t>
            </a:r>
          </a:p>
        </p:txBody>
      </p:sp>
    </p:spTree>
    <p:extLst>
      <p:ext uri="{BB962C8B-B14F-4D97-AF65-F5344CB8AC3E}">
        <p14:creationId xmlns:p14="http://schemas.microsoft.com/office/powerpoint/2010/main" val="355932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457200"/>
            <a:ext cx="8077200" cy="609600"/>
          </a:xfrm>
        </p:spPr>
        <p:txBody>
          <a:bodyPr/>
          <a:lstStyle/>
          <a:p>
            <a:r>
              <a:rPr lang="en-US" dirty="0"/>
              <a:t>Client/Server Structure of the Web</a:t>
            </a:r>
          </a:p>
        </p:txBody>
      </p:sp>
      <p:sp>
        <p:nvSpPr>
          <p:cNvPr id="11267" name="Rectangle 3"/>
          <p:cNvSpPr>
            <a:spLocks noGrp="1" noChangeArrowheads="1"/>
          </p:cNvSpPr>
          <p:nvPr>
            <p:ph type="body" idx="1"/>
          </p:nvPr>
        </p:nvSpPr>
        <p:spPr>
          <a:xfrm>
            <a:off x="381000" y="1752600"/>
            <a:ext cx="8305800" cy="4308872"/>
          </a:xfrm>
        </p:spPr>
        <p:txBody>
          <a:bodyPr/>
          <a:lstStyle/>
          <a:p>
            <a:r>
              <a:rPr lang="en-US" sz="2800" dirty="0"/>
              <a:t>Web is a collection of files that reside on computers, called </a:t>
            </a:r>
            <a:r>
              <a:rPr lang="en-US" sz="2800" b="1" dirty="0"/>
              <a:t>Web servers</a:t>
            </a:r>
            <a:r>
              <a:rPr lang="en-US" sz="2800" dirty="0"/>
              <a:t>, that are located all over the world and are connected to each other through the Internet</a:t>
            </a:r>
            <a:r>
              <a:rPr lang="en-US" sz="2800" dirty="0" smtClean="0"/>
              <a:t>.</a:t>
            </a:r>
          </a:p>
          <a:p>
            <a:endParaRPr lang="en-US" sz="2800" dirty="0"/>
          </a:p>
          <a:p>
            <a:r>
              <a:rPr lang="en-US" sz="2800" dirty="0"/>
              <a:t>When you use your Internet connection to become part of the Web, your computer becomes a </a:t>
            </a:r>
            <a:r>
              <a:rPr lang="en-US" sz="2800" b="1" dirty="0"/>
              <a:t>Web client</a:t>
            </a:r>
            <a:r>
              <a:rPr lang="en-US" sz="2800" dirty="0"/>
              <a:t> in a worldwide client/server network.</a:t>
            </a:r>
          </a:p>
          <a:p>
            <a:r>
              <a:rPr lang="en-US" sz="2800" dirty="0"/>
              <a:t>A </a:t>
            </a:r>
            <a:r>
              <a:rPr lang="en-US" sz="2800" b="1" dirty="0"/>
              <a:t>Web browser</a:t>
            </a:r>
            <a:r>
              <a:rPr lang="en-US" sz="2800" dirty="0"/>
              <a:t> is the software that you run on your computer to make it work as a web client.</a:t>
            </a:r>
          </a:p>
        </p:txBody>
      </p:sp>
    </p:spTree>
    <p:extLst>
      <p:ext uri="{BB962C8B-B14F-4D97-AF65-F5344CB8AC3E}">
        <p14:creationId xmlns:p14="http://schemas.microsoft.com/office/powerpoint/2010/main" val="589214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PARTS</a:t>
            </a:r>
            <a:r>
              <a:rPr spc="-40" dirty="0"/>
              <a:t> </a:t>
            </a:r>
            <a:r>
              <a:rPr dirty="0"/>
              <a:t>OF</a:t>
            </a:r>
            <a:r>
              <a:rPr spc="-10" dirty="0"/>
              <a:t> </a:t>
            </a:r>
            <a:r>
              <a:rPr spc="-5" dirty="0"/>
              <a:t>THE</a:t>
            </a:r>
            <a:r>
              <a:rPr spc="-15" dirty="0"/>
              <a:t> </a:t>
            </a:r>
            <a:r>
              <a:rPr dirty="0"/>
              <a:t>WEB</a:t>
            </a:r>
            <a:r>
              <a:rPr spc="-30" dirty="0"/>
              <a:t> </a:t>
            </a:r>
            <a:r>
              <a:rPr dirty="0"/>
              <a:t>BROWSER</a:t>
            </a:r>
          </a:p>
        </p:txBody>
      </p:sp>
      <p:sp>
        <p:nvSpPr>
          <p:cNvPr id="3" name="object 3"/>
          <p:cNvSpPr txBox="1"/>
          <p:nvPr/>
        </p:nvSpPr>
        <p:spPr>
          <a:xfrm>
            <a:off x="2832354" y="620013"/>
            <a:ext cx="378079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284B6A"/>
                </a:solidFill>
                <a:latin typeface="Trebuchet MS"/>
                <a:cs typeface="Trebuchet MS"/>
              </a:rPr>
              <a:t>Internet</a:t>
            </a:r>
            <a:r>
              <a:rPr sz="2000" spc="-35" dirty="0">
                <a:solidFill>
                  <a:srgbClr val="284B6A"/>
                </a:solidFill>
                <a:latin typeface="Trebuchet MS"/>
                <a:cs typeface="Trebuchet MS"/>
              </a:rPr>
              <a:t> </a:t>
            </a:r>
            <a:r>
              <a:rPr sz="2000" spc="-5" dirty="0">
                <a:solidFill>
                  <a:srgbClr val="284B6A"/>
                </a:solidFill>
                <a:latin typeface="Trebuchet MS"/>
                <a:cs typeface="Trebuchet MS"/>
              </a:rPr>
              <a:t>Explorer/Mozilla</a:t>
            </a:r>
            <a:r>
              <a:rPr sz="2000" spc="-20" dirty="0">
                <a:solidFill>
                  <a:srgbClr val="284B6A"/>
                </a:solidFill>
                <a:latin typeface="Trebuchet MS"/>
                <a:cs typeface="Trebuchet MS"/>
              </a:rPr>
              <a:t> </a:t>
            </a:r>
            <a:r>
              <a:rPr sz="2000" dirty="0">
                <a:solidFill>
                  <a:srgbClr val="284B6A"/>
                </a:solidFill>
                <a:latin typeface="Trebuchet MS"/>
                <a:cs typeface="Trebuchet MS"/>
              </a:rPr>
              <a:t>Firefox</a:t>
            </a:r>
            <a:endParaRPr sz="2000">
              <a:latin typeface="Trebuchet MS"/>
              <a:cs typeface="Trebuchet MS"/>
            </a:endParaRPr>
          </a:p>
        </p:txBody>
      </p:sp>
      <p:grpSp>
        <p:nvGrpSpPr>
          <p:cNvPr id="4" name="object 4"/>
          <p:cNvGrpSpPr/>
          <p:nvPr/>
        </p:nvGrpSpPr>
        <p:grpSpPr>
          <a:xfrm>
            <a:off x="292544" y="1054544"/>
            <a:ext cx="6997065" cy="4985385"/>
            <a:chOff x="292544" y="1054544"/>
            <a:chExt cx="6997065" cy="4985385"/>
          </a:xfrm>
        </p:grpSpPr>
        <p:pic>
          <p:nvPicPr>
            <p:cNvPr id="5" name="object 5"/>
            <p:cNvPicPr/>
            <p:nvPr/>
          </p:nvPicPr>
          <p:blipFill>
            <a:blip r:embed="rId2" cstate="print"/>
            <a:stretch>
              <a:fillRect/>
            </a:stretch>
          </p:blipFill>
          <p:spPr>
            <a:xfrm>
              <a:off x="1981199" y="2057400"/>
              <a:ext cx="5308092" cy="3982212"/>
            </a:xfrm>
            <a:prstGeom prst="rect">
              <a:avLst/>
            </a:prstGeom>
          </p:spPr>
        </p:pic>
        <p:sp>
          <p:nvSpPr>
            <p:cNvPr id="6" name="object 6"/>
            <p:cNvSpPr/>
            <p:nvPr/>
          </p:nvSpPr>
          <p:spPr>
            <a:xfrm>
              <a:off x="305561" y="1067562"/>
              <a:ext cx="1371600" cy="381000"/>
            </a:xfrm>
            <a:custGeom>
              <a:avLst/>
              <a:gdLst/>
              <a:ahLst/>
              <a:cxnLst/>
              <a:rect l="l" t="t" r="r" b="b"/>
              <a:pathLst>
                <a:path w="1371600" h="381000">
                  <a:moveTo>
                    <a:pt x="0" y="63500"/>
                  </a:moveTo>
                  <a:lnTo>
                    <a:pt x="4990" y="38790"/>
                  </a:lnTo>
                  <a:lnTo>
                    <a:pt x="18600" y="18605"/>
                  </a:lnTo>
                  <a:lnTo>
                    <a:pt x="38785" y="4992"/>
                  </a:lnTo>
                  <a:lnTo>
                    <a:pt x="63500" y="0"/>
                  </a:lnTo>
                  <a:lnTo>
                    <a:pt x="1308100" y="0"/>
                  </a:lnTo>
                  <a:lnTo>
                    <a:pt x="1332809" y="4992"/>
                  </a:lnTo>
                  <a:lnTo>
                    <a:pt x="1352994" y="18605"/>
                  </a:lnTo>
                  <a:lnTo>
                    <a:pt x="1366607" y="38790"/>
                  </a:lnTo>
                  <a:lnTo>
                    <a:pt x="1371600" y="63500"/>
                  </a:lnTo>
                  <a:lnTo>
                    <a:pt x="1371600" y="317500"/>
                  </a:lnTo>
                  <a:lnTo>
                    <a:pt x="1366607" y="342209"/>
                  </a:lnTo>
                  <a:lnTo>
                    <a:pt x="1352994" y="362394"/>
                  </a:lnTo>
                  <a:lnTo>
                    <a:pt x="1332809" y="376007"/>
                  </a:lnTo>
                  <a:lnTo>
                    <a:pt x="1308100" y="381000"/>
                  </a:lnTo>
                  <a:lnTo>
                    <a:pt x="63500" y="381000"/>
                  </a:lnTo>
                  <a:lnTo>
                    <a:pt x="38785" y="376007"/>
                  </a:lnTo>
                  <a:lnTo>
                    <a:pt x="18600" y="362394"/>
                  </a:lnTo>
                  <a:lnTo>
                    <a:pt x="4990" y="342209"/>
                  </a:lnTo>
                  <a:lnTo>
                    <a:pt x="0" y="317500"/>
                  </a:lnTo>
                  <a:lnTo>
                    <a:pt x="0" y="63500"/>
                  </a:lnTo>
                  <a:close/>
                </a:path>
              </a:pathLst>
            </a:custGeom>
            <a:ln w="25908">
              <a:solidFill>
                <a:srgbClr val="00946E"/>
              </a:solidFill>
            </a:ln>
          </p:spPr>
          <p:txBody>
            <a:bodyPr wrap="square" lIns="0" tIns="0" rIns="0" bIns="0" rtlCol="0"/>
            <a:lstStyle/>
            <a:p>
              <a:endParaRPr/>
            </a:p>
          </p:txBody>
        </p:sp>
      </p:grpSp>
      <p:sp>
        <p:nvSpPr>
          <p:cNvPr id="7" name="object 7"/>
          <p:cNvSpPr txBox="1"/>
          <p:nvPr/>
        </p:nvSpPr>
        <p:spPr>
          <a:xfrm>
            <a:off x="455777" y="1101597"/>
            <a:ext cx="10680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MENU</a:t>
            </a:r>
            <a:r>
              <a:rPr sz="1800" spc="-85" dirty="0">
                <a:latin typeface="Trebuchet MS"/>
                <a:cs typeface="Trebuchet MS"/>
              </a:rPr>
              <a:t> </a:t>
            </a:r>
            <a:r>
              <a:rPr sz="1800" spc="-5" dirty="0">
                <a:latin typeface="Trebuchet MS"/>
                <a:cs typeface="Trebuchet MS"/>
              </a:rPr>
              <a:t>BAR</a:t>
            </a:r>
            <a:endParaRPr sz="1800">
              <a:latin typeface="Trebuchet MS"/>
              <a:cs typeface="Trebuchet MS"/>
            </a:endParaRPr>
          </a:p>
        </p:txBody>
      </p:sp>
      <p:sp>
        <p:nvSpPr>
          <p:cNvPr id="8" name="object 8"/>
          <p:cNvSpPr/>
          <p:nvPr/>
        </p:nvSpPr>
        <p:spPr>
          <a:xfrm>
            <a:off x="153162" y="1753361"/>
            <a:ext cx="8686800" cy="1524000"/>
          </a:xfrm>
          <a:custGeom>
            <a:avLst/>
            <a:gdLst/>
            <a:ahLst/>
            <a:cxnLst/>
            <a:rect l="l" t="t" r="r" b="b"/>
            <a:pathLst>
              <a:path w="8686800" h="1524000">
                <a:moveTo>
                  <a:pt x="0" y="1206500"/>
                </a:moveTo>
                <a:lnTo>
                  <a:pt x="4990" y="1181790"/>
                </a:lnTo>
                <a:lnTo>
                  <a:pt x="18600" y="1161605"/>
                </a:lnTo>
                <a:lnTo>
                  <a:pt x="38785" y="1147992"/>
                </a:lnTo>
                <a:lnTo>
                  <a:pt x="63499" y="1143000"/>
                </a:lnTo>
                <a:lnTo>
                  <a:pt x="1308100" y="1143000"/>
                </a:lnTo>
                <a:lnTo>
                  <a:pt x="1332809" y="1147992"/>
                </a:lnTo>
                <a:lnTo>
                  <a:pt x="1352994" y="1161605"/>
                </a:lnTo>
                <a:lnTo>
                  <a:pt x="1366607" y="1181790"/>
                </a:lnTo>
                <a:lnTo>
                  <a:pt x="1371600" y="1206500"/>
                </a:lnTo>
                <a:lnTo>
                  <a:pt x="1371600" y="1460500"/>
                </a:lnTo>
                <a:lnTo>
                  <a:pt x="1366607" y="1485209"/>
                </a:lnTo>
                <a:lnTo>
                  <a:pt x="1352994" y="1505394"/>
                </a:lnTo>
                <a:lnTo>
                  <a:pt x="1332809" y="1519007"/>
                </a:lnTo>
                <a:lnTo>
                  <a:pt x="1308100" y="1524000"/>
                </a:lnTo>
                <a:lnTo>
                  <a:pt x="63499" y="1524000"/>
                </a:lnTo>
                <a:lnTo>
                  <a:pt x="38785" y="1519007"/>
                </a:lnTo>
                <a:lnTo>
                  <a:pt x="18600" y="1505394"/>
                </a:lnTo>
                <a:lnTo>
                  <a:pt x="4990" y="1485209"/>
                </a:lnTo>
                <a:lnTo>
                  <a:pt x="0" y="1460500"/>
                </a:lnTo>
                <a:lnTo>
                  <a:pt x="0" y="1206500"/>
                </a:lnTo>
                <a:close/>
              </a:path>
              <a:path w="8686800" h="1524000">
                <a:moveTo>
                  <a:pt x="7239000" y="88900"/>
                </a:moveTo>
                <a:lnTo>
                  <a:pt x="7245979" y="54274"/>
                </a:lnTo>
                <a:lnTo>
                  <a:pt x="7265019" y="26019"/>
                </a:lnTo>
                <a:lnTo>
                  <a:pt x="7293274" y="6979"/>
                </a:lnTo>
                <a:lnTo>
                  <a:pt x="7327900" y="0"/>
                </a:lnTo>
                <a:lnTo>
                  <a:pt x="8597900" y="0"/>
                </a:lnTo>
                <a:lnTo>
                  <a:pt x="8632525" y="6979"/>
                </a:lnTo>
                <a:lnTo>
                  <a:pt x="8660780" y="26019"/>
                </a:lnTo>
                <a:lnTo>
                  <a:pt x="8679820" y="54274"/>
                </a:lnTo>
                <a:lnTo>
                  <a:pt x="8686800" y="88900"/>
                </a:lnTo>
                <a:lnTo>
                  <a:pt x="8686800" y="444500"/>
                </a:lnTo>
                <a:lnTo>
                  <a:pt x="8679820" y="479125"/>
                </a:lnTo>
                <a:lnTo>
                  <a:pt x="8660780" y="507380"/>
                </a:lnTo>
                <a:lnTo>
                  <a:pt x="8632525" y="526420"/>
                </a:lnTo>
                <a:lnTo>
                  <a:pt x="8597900" y="533400"/>
                </a:lnTo>
                <a:lnTo>
                  <a:pt x="7327900" y="533400"/>
                </a:lnTo>
                <a:lnTo>
                  <a:pt x="7293274" y="526420"/>
                </a:lnTo>
                <a:lnTo>
                  <a:pt x="7265019" y="507380"/>
                </a:lnTo>
                <a:lnTo>
                  <a:pt x="7245979" y="479125"/>
                </a:lnTo>
                <a:lnTo>
                  <a:pt x="7239000" y="444500"/>
                </a:lnTo>
                <a:lnTo>
                  <a:pt x="7239000" y="88900"/>
                </a:lnTo>
                <a:close/>
              </a:path>
            </a:pathLst>
          </a:custGeom>
          <a:ln w="25908">
            <a:solidFill>
              <a:srgbClr val="00946E"/>
            </a:solidFill>
          </a:ln>
        </p:spPr>
        <p:txBody>
          <a:bodyPr wrap="square" lIns="0" tIns="0" rIns="0" bIns="0" rtlCol="0"/>
          <a:lstStyle/>
          <a:p>
            <a:endParaRPr/>
          </a:p>
        </p:txBody>
      </p:sp>
      <p:sp>
        <p:nvSpPr>
          <p:cNvPr id="9" name="object 9"/>
          <p:cNvSpPr txBox="1"/>
          <p:nvPr/>
        </p:nvSpPr>
        <p:spPr>
          <a:xfrm>
            <a:off x="324713" y="2930778"/>
            <a:ext cx="1028065"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Trebuchet MS"/>
                <a:cs typeface="Trebuchet MS"/>
              </a:rPr>
              <a:t>T</a:t>
            </a:r>
            <a:r>
              <a:rPr sz="1800" dirty="0">
                <a:latin typeface="Trebuchet MS"/>
                <a:cs typeface="Trebuchet MS"/>
              </a:rPr>
              <a:t>OOL</a:t>
            </a:r>
            <a:r>
              <a:rPr sz="1800" spc="-65" dirty="0">
                <a:latin typeface="Trebuchet MS"/>
                <a:cs typeface="Trebuchet MS"/>
              </a:rPr>
              <a:t> </a:t>
            </a:r>
            <a:r>
              <a:rPr sz="1800" dirty="0">
                <a:latin typeface="Trebuchet MS"/>
                <a:cs typeface="Trebuchet MS"/>
              </a:rPr>
              <a:t>BAR</a:t>
            </a:r>
            <a:endParaRPr sz="1800">
              <a:latin typeface="Trebuchet MS"/>
              <a:cs typeface="Trebuchet MS"/>
            </a:endParaRPr>
          </a:p>
        </p:txBody>
      </p:sp>
      <p:sp>
        <p:nvSpPr>
          <p:cNvPr id="10" name="object 10"/>
          <p:cNvSpPr/>
          <p:nvPr/>
        </p:nvSpPr>
        <p:spPr>
          <a:xfrm>
            <a:off x="229361" y="3886961"/>
            <a:ext cx="8534400" cy="2514600"/>
          </a:xfrm>
          <a:custGeom>
            <a:avLst/>
            <a:gdLst/>
            <a:ahLst/>
            <a:cxnLst/>
            <a:rect l="l" t="t" r="r" b="b"/>
            <a:pathLst>
              <a:path w="8534400" h="2514600">
                <a:moveTo>
                  <a:pt x="7162800" y="88900"/>
                </a:moveTo>
                <a:lnTo>
                  <a:pt x="7169779" y="54274"/>
                </a:lnTo>
                <a:lnTo>
                  <a:pt x="7188819" y="26019"/>
                </a:lnTo>
                <a:lnTo>
                  <a:pt x="7217074" y="6979"/>
                </a:lnTo>
                <a:lnTo>
                  <a:pt x="7251700" y="0"/>
                </a:lnTo>
                <a:lnTo>
                  <a:pt x="8445500" y="0"/>
                </a:lnTo>
                <a:lnTo>
                  <a:pt x="8480125" y="6979"/>
                </a:lnTo>
                <a:lnTo>
                  <a:pt x="8508380" y="26019"/>
                </a:lnTo>
                <a:lnTo>
                  <a:pt x="8527420" y="54274"/>
                </a:lnTo>
                <a:lnTo>
                  <a:pt x="8534400" y="88900"/>
                </a:lnTo>
                <a:lnTo>
                  <a:pt x="8534400" y="444500"/>
                </a:lnTo>
                <a:lnTo>
                  <a:pt x="8527420" y="479125"/>
                </a:lnTo>
                <a:lnTo>
                  <a:pt x="8508380" y="507380"/>
                </a:lnTo>
                <a:lnTo>
                  <a:pt x="8480125" y="526420"/>
                </a:lnTo>
                <a:lnTo>
                  <a:pt x="8445500" y="533400"/>
                </a:lnTo>
                <a:lnTo>
                  <a:pt x="7251700" y="533400"/>
                </a:lnTo>
                <a:lnTo>
                  <a:pt x="7217074" y="526420"/>
                </a:lnTo>
                <a:lnTo>
                  <a:pt x="7188819" y="507380"/>
                </a:lnTo>
                <a:lnTo>
                  <a:pt x="7169779" y="479125"/>
                </a:lnTo>
                <a:lnTo>
                  <a:pt x="7162800" y="444500"/>
                </a:lnTo>
                <a:lnTo>
                  <a:pt x="7162800" y="88900"/>
                </a:lnTo>
                <a:close/>
              </a:path>
              <a:path w="8534400" h="2514600">
                <a:moveTo>
                  <a:pt x="0" y="2197100"/>
                </a:moveTo>
                <a:lnTo>
                  <a:pt x="4990" y="2172385"/>
                </a:lnTo>
                <a:lnTo>
                  <a:pt x="18600" y="2152200"/>
                </a:lnTo>
                <a:lnTo>
                  <a:pt x="38785" y="2138590"/>
                </a:lnTo>
                <a:lnTo>
                  <a:pt x="63500" y="2133600"/>
                </a:lnTo>
                <a:lnTo>
                  <a:pt x="1460500" y="2133600"/>
                </a:lnTo>
                <a:lnTo>
                  <a:pt x="1485209" y="2138590"/>
                </a:lnTo>
                <a:lnTo>
                  <a:pt x="1505394" y="2152200"/>
                </a:lnTo>
                <a:lnTo>
                  <a:pt x="1519007" y="2172385"/>
                </a:lnTo>
                <a:lnTo>
                  <a:pt x="1524000" y="2197100"/>
                </a:lnTo>
                <a:lnTo>
                  <a:pt x="1524000" y="2451100"/>
                </a:lnTo>
                <a:lnTo>
                  <a:pt x="1519007" y="2475814"/>
                </a:lnTo>
                <a:lnTo>
                  <a:pt x="1505394" y="2495999"/>
                </a:lnTo>
                <a:lnTo>
                  <a:pt x="1485209" y="2509609"/>
                </a:lnTo>
                <a:lnTo>
                  <a:pt x="1460500" y="2514600"/>
                </a:lnTo>
                <a:lnTo>
                  <a:pt x="63500" y="2514600"/>
                </a:lnTo>
                <a:lnTo>
                  <a:pt x="38785" y="2509609"/>
                </a:lnTo>
                <a:lnTo>
                  <a:pt x="18600" y="2495999"/>
                </a:lnTo>
                <a:lnTo>
                  <a:pt x="4990" y="2475814"/>
                </a:lnTo>
                <a:lnTo>
                  <a:pt x="0" y="2451100"/>
                </a:lnTo>
                <a:lnTo>
                  <a:pt x="0" y="2197100"/>
                </a:lnTo>
                <a:close/>
              </a:path>
            </a:pathLst>
          </a:custGeom>
          <a:ln w="25908">
            <a:solidFill>
              <a:srgbClr val="00946E"/>
            </a:solidFill>
          </a:ln>
        </p:spPr>
        <p:txBody>
          <a:bodyPr wrap="square" lIns="0" tIns="0" rIns="0" bIns="0" rtlCol="0"/>
          <a:lstStyle/>
          <a:p>
            <a:endParaRPr/>
          </a:p>
        </p:txBody>
      </p:sp>
      <p:sp>
        <p:nvSpPr>
          <p:cNvPr id="11" name="object 11"/>
          <p:cNvSpPr txBox="1"/>
          <p:nvPr/>
        </p:nvSpPr>
        <p:spPr>
          <a:xfrm>
            <a:off x="382625" y="6055258"/>
            <a:ext cx="1214755" cy="300355"/>
          </a:xfrm>
          <a:prstGeom prst="rect">
            <a:avLst/>
          </a:prstGeom>
        </p:spPr>
        <p:txBody>
          <a:bodyPr vert="horz" wrap="square" lIns="0" tIns="12700" rIns="0" bIns="0" rtlCol="0">
            <a:spAutoFit/>
          </a:bodyPr>
          <a:lstStyle/>
          <a:p>
            <a:pPr marL="12700">
              <a:lnSpc>
                <a:spcPct val="100000"/>
              </a:lnSpc>
              <a:spcBef>
                <a:spcPts val="100"/>
              </a:spcBef>
            </a:pPr>
            <a:r>
              <a:rPr sz="1800" spc="-65" dirty="0">
                <a:latin typeface="Trebuchet MS"/>
                <a:cs typeface="Trebuchet MS"/>
              </a:rPr>
              <a:t>STATUS</a:t>
            </a:r>
            <a:r>
              <a:rPr sz="1800" spc="-55" dirty="0">
                <a:latin typeface="Trebuchet MS"/>
                <a:cs typeface="Trebuchet MS"/>
              </a:rPr>
              <a:t> </a:t>
            </a:r>
            <a:r>
              <a:rPr sz="1800" spc="-5" dirty="0">
                <a:latin typeface="Trebuchet MS"/>
                <a:cs typeface="Trebuchet MS"/>
              </a:rPr>
              <a:t>BAR</a:t>
            </a:r>
            <a:endParaRPr sz="1800">
              <a:latin typeface="Trebuchet MS"/>
              <a:cs typeface="Trebuchet MS"/>
            </a:endParaRPr>
          </a:p>
        </p:txBody>
      </p:sp>
      <p:sp>
        <p:nvSpPr>
          <p:cNvPr id="12" name="object 12"/>
          <p:cNvSpPr/>
          <p:nvPr/>
        </p:nvSpPr>
        <p:spPr>
          <a:xfrm>
            <a:off x="3963161" y="1067561"/>
            <a:ext cx="1371600" cy="381000"/>
          </a:xfrm>
          <a:custGeom>
            <a:avLst/>
            <a:gdLst/>
            <a:ahLst/>
            <a:cxnLst/>
            <a:rect l="l" t="t" r="r" b="b"/>
            <a:pathLst>
              <a:path w="1371600" h="381000">
                <a:moveTo>
                  <a:pt x="0" y="63500"/>
                </a:moveTo>
                <a:lnTo>
                  <a:pt x="4992" y="38790"/>
                </a:lnTo>
                <a:lnTo>
                  <a:pt x="18605" y="18605"/>
                </a:lnTo>
                <a:lnTo>
                  <a:pt x="38790" y="4992"/>
                </a:lnTo>
                <a:lnTo>
                  <a:pt x="63500" y="0"/>
                </a:lnTo>
                <a:lnTo>
                  <a:pt x="1308100" y="0"/>
                </a:lnTo>
                <a:lnTo>
                  <a:pt x="1332809" y="4992"/>
                </a:lnTo>
                <a:lnTo>
                  <a:pt x="1352994" y="18605"/>
                </a:lnTo>
                <a:lnTo>
                  <a:pt x="1366607" y="38790"/>
                </a:lnTo>
                <a:lnTo>
                  <a:pt x="1371600" y="63500"/>
                </a:lnTo>
                <a:lnTo>
                  <a:pt x="1371600" y="317500"/>
                </a:lnTo>
                <a:lnTo>
                  <a:pt x="1366607" y="342209"/>
                </a:lnTo>
                <a:lnTo>
                  <a:pt x="1352994" y="362394"/>
                </a:lnTo>
                <a:lnTo>
                  <a:pt x="1332809" y="376007"/>
                </a:lnTo>
                <a:lnTo>
                  <a:pt x="1308100" y="381000"/>
                </a:lnTo>
                <a:lnTo>
                  <a:pt x="63500" y="381000"/>
                </a:lnTo>
                <a:lnTo>
                  <a:pt x="38790" y="376007"/>
                </a:lnTo>
                <a:lnTo>
                  <a:pt x="18605" y="362394"/>
                </a:lnTo>
                <a:lnTo>
                  <a:pt x="4992" y="342209"/>
                </a:lnTo>
                <a:lnTo>
                  <a:pt x="0" y="317500"/>
                </a:lnTo>
                <a:lnTo>
                  <a:pt x="0" y="63500"/>
                </a:lnTo>
                <a:close/>
              </a:path>
            </a:pathLst>
          </a:custGeom>
          <a:ln w="25908">
            <a:solidFill>
              <a:srgbClr val="00946E"/>
            </a:solidFill>
          </a:ln>
        </p:spPr>
        <p:txBody>
          <a:bodyPr wrap="square" lIns="0" tIns="0" rIns="0" bIns="0" rtlCol="0"/>
          <a:lstStyle/>
          <a:p>
            <a:endParaRPr/>
          </a:p>
        </p:txBody>
      </p:sp>
      <p:sp>
        <p:nvSpPr>
          <p:cNvPr id="13" name="object 13"/>
          <p:cNvSpPr txBox="1"/>
          <p:nvPr/>
        </p:nvSpPr>
        <p:spPr>
          <a:xfrm>
            <a:off x="4118609" y="1101597"/>
            <a:ext cx="10610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TITLE</a:t>
            </a:r>
            <a:r>
              <a:rPr sz="1800" spc="-80" dirty="0">
                <a:latin typeface="Trebuchet MS"/>
                <a:cs typeface="Trebuchet MS"/>
              </a:rPr>
              <a:t> </a:t>
            </a:r>
            <a:r>
              <a:rPr sz="1800" dirty="0">
                <a:latin typeface="Trebuchet MS"/>
                <a:cs typeface="Trebuchet MS"/>
              </a:rPr>
              <a:t>BAR</a:t>
            </a:r>
            <a:endParaRPr sz="1800">
              <a:latin typeface="Trebuchet MS"/>
              <a:cs typeface="Trebuchet MS"/>
            </a:endParaRPr>
          </a:p>
        </p:txBody>
      </p:sp>
      <p:sp>
        <p:nvSpPr>
          <p:cNvPr id="14" name="object 14"/>
          <p:cNvSpPr txBox="1"/>
          <p:nvPr/>
        </p:nvSpPr>
        <p:spPr>
          <a:xfrm>
            <a:off x="1907794" y="1095502"/>
            <a:ext cx="1665605" cy="75692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Displays different </a:t>
            </a:r>
            <a:r>
              <a:rPr sz="1600" dirty="0">
                <a:latin typeface="Arial"/>
                <a:cs typeface="Arial"/>
              </a:rPr>
              <a:t> </a:t>
            </a:r>
            <a:r>
              <a:rPr sz="1600" spc="-5" dirty="0">
                <a:latin typeface="Arial"/>
                <a:cs typeface="Arial"/>
              </a:rPr>
              <a:t>menus for specific </a:t>
            </a:r>
            <a:r>
              <a:rPr sz="1600" spc="-430" dirty="0">
                <a:latin typeface="Arial"/>
                <a:cs typeface="Arial"/>
              </a:rPr>
              <a:t> </a:t>
            </a:r>
            <a:r>
              <a:rPr sz="1600" spc="-5" dirty="0">
                <a:latin typeface="Arial"/>
                <a:cs typeface="Arial"/>
              </a:rPr>
              <a:t>commands</a:t>
            </a:r>
            <a:endParaRPr sz="1600">
              <a:latin typeface="Arial"/>
              <a:cs typeface="Arial"/>
            </a:endParaRPr>
          </a:p>
        </p:txBody>
      </p:sp>
      <p:sp>
        <p:nvSpPr>
          <p:cNvPr id="15" name="object 15"/>
          <p:cNvSpPr txBox="1"/>
          <p:nvPr/>
        </p:nvSpPr>
        <p:spPr>
          <a:xfrm>
            <a:off x="5489828" y="1095502"/>
            <a:ext cx="1624965" cy="756920"/>
          </a:xfrm>
          <a:prstGeom prst="rect">
            <a:avLst/>
          </a:prstGeom>
        </p:spPr>
        <p:txBody>
          <a:bodyPr vert="horz" wrap="square" lIns="0" tIns="12065" rIns="0" bIns="0" rtlCol="0">
            <a:spAutoFit/>
          </a:bodyPr>
          <a:lstStyle/>
          <a:p>
            <a:pPr marL="12700" marR="5080" algn="just">
              <a:lnSpc>
                <a:spcPct val="100000"/>
              </a:lnSpc>
              <a:spcBef>
                <a:spcPts val="95"/>
              </a:spcBef>
            </a:pPr>
            <a:r>
              <a:rPr sz="1600" spc="-5" dirty="0">
                <a:latin typeface="Arial"/>
                <a:cs typeface="Arial"/>
              </a:rPr>
              <a:t>Displays name of </a:t>
            </a:r>
            <a:r>
              <a:rPr sz="1600" spc="-430" dirty="0">
                <a:latin typeface="Arial"/>
                <a:cs typeface="Arial"/>
              </a:rPr>
              <a:t> </a:t>
            </a:r>
            <a:r>
              <a:rPr sz="1600" spc="-5" dirty="0">
                <a:latin typeface="Arial"/>
                <a:cs typeface="Arial"/>
              </a:rPr>
              <a:t>the</a:t>
            </a:r>
            <a:r>
              <a:rPr sz="1600" spc="-15" dirty="0">
                <a:latin typeface="Arial"/>
                <a:cs typeface="Arial"/>
              </a:rPr>
              <a:t> </a:t>
            </a:r>
            <a:r>
              <a:rPr sz="1600" spc="-10" dirty="0">
                <a:latin typeface="Arial"/>
                <a:cs typeface="Arial"/>
              </a:rPr>
              <a:t>web</a:t>
            </a:r>
            <a:r>
              <a:rPr sz="1600" spc="-15" dirty="0">
                <a:latin typeface="Arial"/>
                <a:cs typeface="Arial"/>
              </a:rPr>
              <a:t> </a:t>
            </a:r>
            <a:r>
              <a:rPr sz="1600" spc="-5" dirty="0">
                <a:latin typeface="Arial"/>
                <a:cs typeface="Arial"/>
              </a:rPr>
              <a:t>page</a:t>
            </a:r>
            <a:r>
              <a:rPr sz="1600" spc="-25" dirty="0">
                <a:latin typeface="Arial"/>
                <a:cs typeface="Arial"/>
              </a:rPr>
              <a:t> </a:t>
            </a:r>
            <a:r>
              <a:rPr sz="1600" spc="-10" dirty="0">
                <a:latin typeface="Arial"/>
                <a:cs typeface="Arial"/>
              </a:rPr>
              <a:t>you </a:t>
            </a:r>
            <a:r>
              <a:rPr sz="1600" spc="-434" dirty="0">
                <a:latin typeface="Arial"/>
                <a:cs typeface="Arial"/>
              </a:rPr>
              <a:t> </a:t>
            </a:r>
            <a:r>
              <a:rPr sz="1600" spc="-5" dirty="0">
                <a:latin typeface="Arial"/>
                <a:cs typeface="Arial"/>
              </a:rPr>
              <a:t>are viewing.</a:t>
            </a:r>
            <a:endParaRPr sz="1600">
              <a:latin typeface="Arial"/>
              <a:cs typeface="Arial"/>
            </a:endParaRPr>
          </a:p>
        </p:txBody>
      </p:sp>
      <p:sp>
        <p:nvSpPr>
          <p:cNvPr id="16" name="object 16"/>
          <p:cNvSpPr txBox="1"/>
          <p:nvPr/>
        </p:nvSpPr>
        <p:spPr>
          <a:xfrm>
            <a:off x="231140" y="3382136"/>
            <a:ext cx="1569720" cy="75692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Displays</a:t>
            </a:r>
            <a:r>
              <a:rPr sz="1600" spc="-65" dirty="0">
                <a:latin typeface="Arial"/>
                <a:cs typeface="Arial"/>
              </a:rPr>
              <a:t> </a:t>
            </a:r>
            <a:r>
              <a:rPr sz="1600" spc="-5" dirty="0">
                <a:latin typeface="Arial"/>
                <a:cs typeface="Arial"/>
              </a:rPr>
              <a:t>shortcut </a:t>
            </a:r>
            <a:r>
              <a:rPr sz="1600" spc="-430" dirty="0">
                <a:latin typeface="Arial"/>
                <a:cs typeface="Arial"/>
              </a:rPr>
              <a:t> </a:t>
            </a:r>
            <a:r>
              <a:rPr sz="1600" spc="-5" dirty="0">
                <a:latin typeface="Arial"/>
                <a:cs typeface="Arial"/>
              </a:rPr>
              <a:t>tools for specific </a:t>
            </a:r>
            <a:r>
              <a:rPr sz="1600" dirty="0">
                <a:latin typeface="Arial"/>
                <a:cs typeface="Arial"/>
              </a:rPr>
              <a:t> </a:t>
            </a:r>
            <a:r>
              <a:rPr sz="1600" spc="-5" dirty="0">
                <a:latin typeface="Arial"/>
                <a:cs typeface="Arial"/>
              </a:rPr>
              <a:t>commands</a:t>
            </a:r>
            <a:endParaRPr sz="1600">
              <a:latin typeface="Arial"/>
              <a:cs typeface="Arial"/>
            </a:endParaRPr>
          </a:p>
        </p:txBody>
      </p:sp>
      <p:sp>
        <p:nvSpPr>
          <p:cNvPr id="17" name="object 17"/>
          <p:cNvSpPr txBox="1"/>
          <p:nvPr/>
        </p:nvSpPr>
        <p:spPr>
          <a:xfrm>
            <a:off x="7471409" y="3860672"/>
            <a:ext cx="1116965" cy="1511935"/>
          </a:xfrm>
          <a:prstGeom prst="rect">
            <a:avLst/>
          </a:prstGeom>
        </p:spPr>
        <p:txBody>
          <a:bodyPr vert="horz" wrap="square" lIns="0" tIns="12700" rIns="0" bIns="0" rtlCol="0">
            <a:spAutoFit/>
          </a:bodyPr>
          <a:lstStyle/>
          <a:p>
            <a:pPr marL="354965" marR="12065" indent="-236854">
              <a:lnSpc>
                <a:spcPct val="100000"/>
              </a:lnSpc>
              <a:spcBef>
                <a:spcPts val="100"/>
              </a:spcBef>
            </a:pPr>
            <a:r>
              <a:rPr sz="1800" dirty="0">
                <a:latin typeface="Trebuchet MS"/>
                <a:cs typeface="Trebuchet MS"/>
              </a:rPr>
              <a:t>BRO</a:t>
            </a:r>
            <a:r>
              <a:rPr sz="1800" spc="5" dirty="0">
                <a:latin typeface="Trebuchet MS"/>
                <a:cs typeface="Trebuchet MS"/>
              </a:rPr>
              <a:t>W</a:t>
            </a:r>
            <a:r>
              <a:rPr sz="1800" dirty="0">
                <a:latin typeface="Trebuchet MS"/>
                <a:cs typeface="Trebuchet MS"/>
              </a:rPr>
              <a:t>SER  </a:t>
            </a:r>
            <a:r>
              <a:rPr sz="1800" spc="-55" dirty="0">
                <a:latin typeface="Trebuchet MS"/>
                <a:cs typeface="Trebuchet MS"/>
              </a:rPr>
              <a:t>PANE</a:t>
            </a:r>
            <a:endParaRPr sz="1800">
              <a:latin typeface="Trebuchet MS"/>
              <a:cs typeface="Trebuchet MS"/>
            </a:endParaRPr>
          </a:p>
          <a:p>
            <a:pPr marL="12700" marR="5080">
              <a:lnSpc>
                <a:spcPct val="100000"/>
              </a:lnSpc>
              <a:spcBef>
                <a:spcPts val="900"/>
              </a:spcBef>
            </a:pPr>
            <a:r>
              <a:rPr sz="1800" spc="-10" dirty="0">
                <a:latin typeface="Arial"/>
                <a:cs typeface="Arial"/>
              </a:rPr>
              <a:t>Displays </a:t>
            </a:r>
            <a:r>
              <a:rPr sz="1800" spc="-5" dirty="0">
                <a:latin typeface="Arial"/>
                <a:cs typeface="Arial"/>
              </a:rPr>
              <a:t> </a:t>
            </a:r>
            <a:r>
              <a:rPr sz="1800" dirty="0">
                <a:latin typeface="Arial"/>
                <a:cs typeface="Arial"/>
              </a:rPr>
              <a:t>the</a:t>
            </a:r>
            <a:r>
              <a:rPr sz="1800" spc="-90" dirty="0">
                <a:latin typeface="Arial"/>
                <a:cs typeface="Arial"/>
              </a:rPr>
              <a:t> </a:t>
            </a:r>
            <a:r>
              <a:rPr sz="1800" spc="-5" dirty="0">
                <a:latin typeface="Arial"/>
                <a:cs typeface="Arial"/>
              </a:rPr>
              <a:t>current </a:t>
            </a:r>
            <a:r>
              <a:rPr sz="1800" spc="-484" dirty="0">
                <a:latin typeface="Arial"/>
                <a:cs typeface="Arial"/>
              </a:rPr>
              <a:t> </a:t>
            </a:r>
            <a:r>
              <a:rPr sz="1800" spc="-10" dirty="0">
                <a:latin typeface="Arial"/>
                <a:cs typeface="Arial"/>
              </a:rPr>
              <a:t>webpage</a:t>
            </a:r>
            <a:endParaRPr sz="1800">
              <a:latin typeface="Arial"/>
              <a:cs typeface="Arial"/>
            </a:endParaRPr>
          </a:p>
        </p:txBody>
      </p:sp>
      <p:sp>
        <p:nvSpPr>
          <p:cNvPr id="18" name="object 18"/>
          <p:cNvSpPr txBox="1"/>
          <p:nvPr/>
        </p:nvSpPr>
        <p:spPr>
          <a:xfrm>
            <a:off x="7319009" y="1726133"/>
            <a:ext cx="1449070" cy="1786889"/>
          </a:xfrm>
          <a:prstGeom prst="rect">
            <a:avLst/>
          </a:prstGeom>
        </p:spPr>
        <p:txBody>
          <a:bodyPr vert="horz" wrap="square" lIns="0" tIns="12700" rIns="0" bIns="0" rtlCol="0">
            <a:spAutoFit/>
          </a:bodyPr>
          <a:lstStyle/>
          <a:p>
            <a:pPr marL="229870">
              <a:lnSpc>
                <a:spcPct val="100000"/>
              </a:lnSpc>
              <a:spcBef>
                <a:spcPts val="100"/>
              </a:spcBef>
            </a:pPr>
            <a:r>
              <a:rPr sz="1800" spc="-25" dirty="0">
                <a:latin typeface="Trebuchet MS"/>
                <a:cs typeface="Trebuchet MS"/>
              </a:rPr>
              <a:t>LOCATION/</a:t>
            </a:r>
            <a:endParaRPr sz="1800">
              <a:latin typeface="Trebuchet MS"/>
              <a:cs typeface="Trebuchet MS"/>
            </a:endParaRPr>
          </a:p>
          <a:p>
            <a:pPr marL="280035">
              <a:lnSpc>
                <a:spcPct val="100000"/>
              </a:lnSpc>
              <a:spcBef>
                <a:spcPts val="5"/>
              </a:spcBef>
            </a:pPr>
            <a:r>
              <a:rPr sz="1800" dirty="0">
                <a:latin typeface="Trebuchet MS"/>
                <a:cs typeface="Trebuchet MS"/>
              </a:rPr>
              <a:t>TITLE</a:t>
            </a:r>
            <a:r>
              <a:rPr sz="1800" spc="-45" dirty="0">
                <a:latin typeface="Trebuchet MS"/>
                <a:cs typeface="Trebuchet MS"/>
              </a:rPr>
              <a:t> </a:t>
            </a:r>
            <a:r>
              <a:rPr sz="1800" dirty="0">
                <a:latin typeface="Trebuchet MS"/>
                <a:cs typeface="Trebuchet MS"/>
              </a:rPr>
              <a:t>BAR</a:t>
            </a:r>
            <a:endParaRPr sz="1800">
              <a:latin typeface="Trebuchet MS"/>
              <a:cs typeface="Trebuchet MS"/>
            </a:endParaRPr>
          </a:p>
          <a:p>
            <a:pPr marL="12700" marR="5080">
              <a:lnSpc>
                <a:spcPct val="100000"/>
              </a:lnSpc>
              <a:spcBef>
                <a:spcPts val="900"/>
              </a:spcBef>
            </a:pPr>
            <a:r>
              <a:rPr sz="1800" spc="-5" dirty="0">
                <a:latin typeface="Arial"/>
                <a:cs typeface="Arial"/>
              </a:rPr>
              <a:t>Where </a:t>
            </a:r>
            <a:r>
              <a:rPr sz="1800" dirty="0">
                <a:latin typeface="Arial"/>
                <a:cs typeface="Arial"/>
              </a:rPr>
              <a:t>the </a:t>
            </a:r>
            <a:r>
              <a:rPr sz="1800" spc="5" dirty="0">
                <a:latin typeface="Arial"/>
                <a:cs typeface="Arial"/>
              </a:rPr>
              <a:t> </a:t>
            </a:r>
            <a:r>
              <a:rPr sz="1800" spc="-5" dirty="0">
                <a:latin typeface="Arial"/>
                <a:cs typeface="Arial"/>
              </a:rPr>
              <a:t>internet </a:t>
            </a:r>
            <a:r>
              <a:rPr sz="1800" dirty="0">
                <a:latin typeface="Arial"/>
                <a:cs typeface="Arial"/>
              </a:rPr>
              <a:t> </a:t>
            </a:r>
            <a:r>
              <a:rPr sz="1800" spc="-5" dirty="0">
                <a:latin typeface="Arial"/>
                <a:cs typeface="Arial"/>
              </a:rPr>
              <a:t>address is </a:t>
            </a:r>
            <a:r>
              <a:rPr sz="1800" dirty="0">
                <a:latin typeface="Arial"/>
                <a:cs typeface="Arial"/>
              </a:rPr>
              <a:t> </a:t>
            </a:r>
            <a:r>
              <a:rPr sz="1800" spc="-10" dirty="0">
                <a:latin typeface="Arial"/>
                <a:cs typeface="Arial"/>
              </a:rPr>
              <a:t>being</a:t>
            </a:r>
            <a:r>
              <a:rPr sz="1800" spc="-30" dirty="0">
                <a:latin typeface="Arial"/>
                <a:cs typeface="Arial"/>
              </a:rPr>
              <a:t> </a:t>
            </a:r>
            <a:r>
              <a:rPr sz="1800" spc="-10" dirty="0">
                <a:latin typeface="Arial"/>
                <a:cs typeface="Arial"/>
              </a:rPr>
              <a:t>typed</a:t>
            </a:r>
            <a:r>
              <a:rPr sz="1800" spc="-5" dirty="0">
                <a:latin typeface="Arial"/>
                <a:cs typeface="Arial"/>
              </a:rPr>
              <a:t> </a:t>
            </a:r>
            <a:r>
              <a:rPr sz="1800" dirty="0">
                <a:latin typeface="Arial"/>
                <a:cs typeface="Arial"/>
              </a:rPr>
              <a:t>in</a:t>
            </a:r>
            <a:endParaRPr sz="1800">
              <a:latin typeface="Arial"/>
              <a:cs typeface="Arial"/>
            </a:endParaRPr>
          </a:p>
        </p:txBody>
      </p:sp>
      <p:sp>
        <p:nvSpPr>
          <p:cNvPr id="19" name="object 19"/>
          <p:cNvSpPr txBox="1"/>
          <p:nvPr/>
        </p:nvSpPr>
        <p:spPr>
          <a:xfrm>
            <a:off x="1907794" y="6123838"/>
            <a:ext cx="2298700" cy="57467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Shows</a:t>
            </a:r>
            <a:r>
              <a:rPr sz="1800" spc="25" dirty="0">
                <a:latin typeface="Arial"/>
                <a:cs typeface="Arial"/>
              </a:rPr>
              <a:t> </a:t>
            </a:r>
            <a:r>
              <a:rPr sz="1800" dirty="0">
                <a:latin typeface="Arial"/>
                <a:cs typeface="Arial"/>
              </a:rPr>
              <a:t>the</a:t>
            </a:r>
            <a:r>
              <a:rPr sz="1800" spc="-30" dirty="0">
                <a:latin typeface="Arial"/>
                <a:cs typeface="Arial"/>
              </a:rPr>
              <a:t> </a:t>
            </a:r>
            <a:r>
              <a:rPr sz="1800" spc="-5" dirty="0">
                <a:latin typeface="Arial"/>
                <a:cs typeface="Arial"/>
              </a:rPr>
              <a:t>progress</a:t>
            </a:r>
            <a:r>
              <a:rPr sz="1800" spc="-10" dirty="0">
                <a:latin typeface="Arial"/>
                <a:cs typeface="Arial"/>
              </a:rPr>
              <a:t> </a:t>
            </a:r>
            <a:r>
              <a:rPr sz="1800" spc="-5" dirty="0">
                <a:latin typeface="Arial"/>
                <a:cs typeface="Arial"/>
              </a:rPr>
              <a:t>of</a:t>
            </a:r>
            <a:endParaRPr sz="1800">
              <a:latin typeface="Arial"/>
              <a:cs typeface="Arial"/>
            </a:endParaRPr>
          </a:p>
          <a:p>
            <a:pPr marL="12700">
              <a:lnSpc>
                <a:spcPct val="100000"/>
              </a:lnSpc>
              <a:spcBef>
                <a:spcPts val="5"/>
              </a:spcBef>
            </a:pPr>
            <a:r>
              <a:rPr sz="1800" spc="-5" dirty="0">
                <a:latin typeface="Arial"/>
                <a:cs typeface="Arial"/>
              </a:rPr>
              <a:t>loading</a:t>
            </a:r>
            <a:r>
              <a:rPr sz="1800" dirty="0">
                <a:latin typeface="Arial"/>
                <a:cs typeface="Arial"/>
              </a:rPr>
              <a:t> </a:t>
            </a:r>
            <a:r>
              <a:rPr sz="1800" spc="-5" dirty="0">
                <a:latin typeface="Arial"/>
                <a:cs typeface="Arial"/>
              </a:rPr>
              <a:t>a</a:t>
            </a:r>
            <a:r>
              <a:rPr sz="1800" spc="-15" dirty="0">
                <a:latin typeface="Arial"/>
                <a:cs typeface="Arial"/>
              </a:rPr>
              <a:t> </a:t>
            </a:r>
            <a:r>
              <a:rPr sz="1800" spc="-20" dirty="0">
                <a:latin typeface="Arial"/>
                <a:cs typeface="Arial"/>
              </a:rPr>
              <a:t>web</a:t>
            </a:r>
            <a:r>
              <a:rPr sz="1800" spc="25" dirty="0">
                <a:latin typeface="Arial"/>
                <a:cs typeface="Arial"/>
              </a:rPr>
              <a:t> </a:t>
            </a:r>
            <a:r>
              <a:rPr sz="1800" spc="-5" dirty="0">
                <a:latin typeface="Arial"/>
                <a:cs typeface="Arial"/>
              </a:rPr>
              <a:t>page</a:t>
            </a:r>
            <a:endParaRPr sz="1800">
              <a:latin typeface="Arial"/>
              <a:cs typeface="Arial"/>
            </a:endParaRPr>
          </a:p>
        </p:txBody>
      </p:sp>
      <p:grpSp>
        <p:nvGrpSpPr>
          <p:cNvPr id="20" name="object 20"/>
          <p:cNvGrpSpPr/>
          <p:nvPr/>
        </p:nvGrpSpPr>
        <p:grpSpPr>
          <a:xfrm>
            <a:off x="1363852" y="1433575"/>
            <a:ext cx="6030595" cy="5133340"/>
            <a:chOff x="1363852" y="1433575"/>
            <a:chExt cx="6030595" cy="5133340"/>
          </a:xfrm>
        </p:grpSpPr>
        <p:sp>
          <p:nvSpPr>
            <p:cNvPr id="21" name="object 21"/>
            <p:cNvSpPr/>
            <p:nvPr/>
          </p:nvSpPr>
          <p:spPr>
            <a:xfrm>
              <a:off x="1363853" y="1433575"/>
              <a:ext cx="6030595" cy="4789805"/>
            </a:xfrm>
            <a:custGeom>
              <a:avLst/>
              <a:gdLst/>
              <a:ahLst/>
              <a:cxnLst/>
              <a:rect l="l" t="t" r="r" b="b"/>
              <a:pathLst>
                <a:path w="6030595" h="4789805">
                  <a:moveTo>
                    <a:pt x="846709" y="4358335"/>
                  </a:moveTo>
                  <a:lnTo>
                    <a:pt x="702691" y="4389628"/>
                  </a:lnTo>
                  <a:lnTo>
                    <a:pt x="697230" y="4398149"/>
                  </a:lnTo>
                  <a:lnTo>
                    <a:pt x="699135" y="4406785"/>
                  </a:lnTo>
                  <a:lnTo>
                    <a:pt x="700913" y="4415421"/>
                  </a:lnTo>
                  <a:lnTo>
                    <a:pt x="709549" y="4420895"/>
                  </a:lnTo>
                  <a:lnTo>
                    <a:pt x="768908" y="4408005"/>
                  </a:lnTo>
                  <a:lnTo>
                    <a:pt x="378714" y="4765687"/>
                  </a:lnTo>
                  <a:lnTo>
                    <a:pt x="400304" y="4789284"/>
                  </a:lnTo>
                  <a:lnTo>
                    <a:pt x="790511" y="4431589"/>
                  </a:lnTo>
                  <a:lnTo>
                    <a:pt x="775081" y="4481220"/>
                  </a:lnTo>
                  <a:lnTo>
                    <a:pt x="772541" y="4489666"/>
                  </a:lnTo>
                  <a:lnTo>
                    <a:pt x="777240" y="4498619"/>
                  </a:lnTo>
                  <a:lnTo>
                    <a:pt x="785622" y="4501248"/>
                  </a:lnTo>
                  <a:lnTo>
                    <a:pt x="791984" y="4501896"/>
                  </a:lnTo>
                  <a:lnTo>
                    <a:pt x="797890" y="4500130"/>
                  </a:lnTo>
                  <a:lnTo>
                    <a:pt x="802665" y="4496282"/>
                  </a:lnTo>
                  <a:lnTo>
                    <a:pt x="805688" y="4490694"/>
                  </a:lnTo>
                  <a:lnTo>
                    <a:pt x="843711" y="4368000"/>
                  </a:lnTo>
                  <a:lnTo>
                    <a:pt x="846709" y="4358335"/>
                  </a:lnTo>
                  <a:close/>
                </a:path>
                <a:path w="6030595" h="4789805">
                  <a:moveTo>
                    <a:pt x="1227709" y="776986"/>
                  </a:moveTo>
                  <a:lnTo>
                    <a:pt x="1226032" y="773811"/>
                  </a:lnTo>
                  <a:lnTo>
                    <a:pt x="1163320" y="654304"/>
                  </a:lnTo>
                  <a:lnTo>
                    <a:pt x="1159256" y="649414"/>
                  </a:lnTo>
                  <a:lnTo>
                    <a:pt x="1153833" y="646531"/>
                  </a:lnTo>
                  <a:lnTo>
                    <a:pt x="1147724" y="645883"/>
                  </a:lnTo>
                  <a:lnTo>
                    <a:pt x="1141603" y="647700"/>
                  </a:lnTo>
                  <a:lnTo>
                    <a:pt x="1136713" y="651687"/>
                  </a:lnTo>
                  <a:lnTo>
                    <a:pt x="1133817" y="657072"/>
                  </a:lnTo>
                  <a:lnTo>
                    <a:pt x="1133170" y="663168"/>
                  </a:lnTo>
                  <a:lnTo>
                    <a:pt x="1134999" y="669290"/>
                  </a:lnTo>
                  <a:lnTo>
                    <a:pt x="1159205" y="715327"/>
                  </a:lnTo>
                  <a:lnTo>
                    <a:pt x="17018" y="1397"/>
                  </a:lnTo>
                  <a:lnTo>
                    <a:pt x="0" y="28575"/>
                  </a:lnTo>
                  <a:lnTo>
                    <a:pt x="1142123" y="742403"/>
                  </a:lnTo>
                  <a:lnTo>
                    <a:pt x="1081405" y="740537"/>
                  </a:lnTo>
                  <a:lnTo>
                    <a:pt x="1074039" y="747522"/>
                  </a:lnTo>
                  <a:lnTo>
                    <a:pt x="1073531" y="765175"/>
                  </a:lnTo>
                  <a:lnTo>
                    <a:pt x="1080389" y="772541"/>
                  </a:lnTo>
                  <a:lnTo>
                    <a:pt x="1227709" y="776986"/>
                  </a:lnTo>
                  <a:close/>
                </a:path>
                <a:path w="6030595" h="4789805">
                  <a:moveTo>
                    <a:pt x="1303909" y="929386"/>
                  </a:moveTo>
                  <a:lnTo>
                    <a:pt x="1156843" y="938149"/>
                  </a:lnTo>
                  <a:lnTo>
                    <a:pt x="1150112" y="945769"/>
                  </a:lnTo>
                  <a:lnTo>
                    <a:pt x="1151128" y="963422"/>
                  </a:lnTo>
                  <a:lnTo>
                    <a:pt x="1158748" y="970153"/>
                  </a:lnTo>
                  <a:lnTo>
                    <a:pt x="1219542" y="966495"/>
                  </a:lnTo>
                  <a:lnTo>
                    <a:pt x="152019" y="1678051"/>
                  </a:lnTo>
                  <a:lnTo>
                    <a:pt x="169799" y="1704721"/>
                  </a:lnTo>
                  <a:lnTo>
                    <a:pt x="1237183" y="993051"/>
                  </a:lnTo>
                  <a:lnTo>
                    <a:pt x="1214374" y="1039749"/>
                  </a:lnTo>
                  <a:lnTo>
                    <a:pt x="1212735" y="1045933"/>
                  </a:lnTo>
                  <a:lnTo>
                    <a:pt x="1213573" y="1052004"/>
                  </a:lnTo>
                  <a:lnTo>
                    <a:pt x="1216660" y="1057325"/>
                  </a:lnTo>
                  <a:lnTo>
                    <a:pt x="1221740" y="1061212"/>
                  </a:lnTo>
                  <a:lnTo>
                    <a:pt x="1227848" y="1062799"/>
                  </a:lnTo>
                  <a:lnTo>
                    <a:pt x="1233932" y="1061961"/>
                  </a:lnTo>
                  <a:lnTo>
                    <a:pt x="1239240" y="1058913"/>
                  </a:lnTo>
                  <a:lnTo>
                    <a:pt x="1243076" y="1053846"/>
                  </a:lnTo>
                  <a:lnTo>
                    <a:pt x="1301788" y="933704"/>
                  </a:lnTo>
                  <a:lnTo>
                    <a:pt x="1303909" y="929386"/>
                  </a:lnTo>
                  <a:close/>
                </a:path>
                <a:path w="6030595" h="4789805">
                  <a:moveTo>
                    <a:pt x="3290824" y="29972"/>
                  </a:moveTo>
                  <a:lnTo>
                    <a:pt x="3279394" y="0"/>
                  </a:lnTo>
                  <a:lnTo>
                    <a:pt x="1764195" y="577189"/>
                  </a:lnTo>
                  <a:lnTo>
                    <a:pt x="1796796" y="536829"/>
                  </a:lnTo>
                  <a:lnTo>
                    <a:pt x="1782610" y="510895"/>
                  </a:lnTo>
                  <a:lnTo>
                    <a:pt x="1776755" y="512711"/>
                  </a:lnTo>
                  <a:lnTo>
                    <a:pt x="1771904" y="516763"/>
                  </a:lnTo>
                  <a:lnTo>
                    <a:pt x="1684782" y="624586"/>
                  </a:lnTo>
                  <a:lnTo>
                    <a:pt x="1830324" y="648716"/>
                  </a:lnTo>
                  <a:lnTo>
                    <a:pt x="1838579" y="642747"/>
                  </a:lnTo>
                  <a:lnTo>
                    <a:pt x="1840903" y="628269"/>
                  </a:lnTo>
                  <a:lnTo>
                    <a:pt x="1841373" y="625348"/>
                  </a:lnTo>
                  <a:lnTo>
                    <a:pt x="1835531" y="617093"/>
                  </a:lnTo>
                  <a:lnTo>
                    <a:pt x="1775510" y="607212"/>
                  </a:lnTo>
                  <a:lnTo>
                    <a:pt x="1720215" y="628269"/>
                  </a:lnTo>
                  <a:lnTo>
                    <a:pt x="1733207" y="623316"/>
                  </a:lnTo>
                  <a:lnTo>
                    <a:pt x="1775510" y="607212"/>
                  </a:lnTo>
                  <a:lnTo>
                    <a:pt x="3290824" y="29972"/>
                  </a:lnTo>
                  <a:close/>
                </a:path>
                <a:path w="6030595" h="4789805">
                  <a:moveTo>
                    <a:pt x="6028309" y="2896235"/>
                  </a:moveTo>
                  <a:lnTo>
                    <a:pt x="3757066" y="2894634"/>
                  </a:lnTo>
                  <a:lnTo>
                    <a:pt x="3729583" y="2910624"/>
                  </a:lnTo>
                  <a:lnTo>
                    <a:pt x="3753421" y="2896743"/>
                  </a:lnTo>
                  <a:lnTo>
                    <a:pt x="3757066" y="2894634"/>
                  </a:lnTo>
                  <a:lnTo>
                    <a:pt x="3801872" y="2868549"/>
                  </a:lnTo>
                  <a:lnTo>
                    <a:pt x="3806621" y="2864320"/>
                  </a:lnTo>
                  <a:lnTo>
                    <a:pt x="3809314" y="2858757"/>
                  </a:lnTo>
                  <a:lnTo>
                    <a:pt x="3809746" y="2852610"/>
                  </a:lnTo>
                  <a:lnTo>
                    <a:pt x="3807714" y="2846578"/>
                  </a:lnTo>
                  <a:lnTo>
                    <a:pt x="3803472" y="2841853"/>
                  </a:lnTo>
                  <a:lnTo>
                    <a:pt x="3797909" y="2839199"/>
                  </a:lnTo>
                  <a:lnTo>
                    <a:pt x="3791762" y="2838818"/>
                  </a:lnTo>
                  <a:lnTo>
                    <a:pt x="3785743" y="2840863"/>
                  </a:lnTo>
                  <a:lnTo>
                    <a:pt x="3665982" y="2910586"/>
                  </a:lnTo>
                  <a:lnTo>
                    <a:pt x="3785743" y="2980436"/>
                  </a:lnTo>
                  <a:lnTo>
                    <a:pt x="3791737" y="2982544"/>
                  </a:lnTo>
                  <a:lnTo>
                    <a:pt x="3797846" y="2982150"/>
                  </a:lnTo>
                  <a:lnTo>
                    <a:pt x="3756977" y="2926638"/>
                  </a:lnTo>
                  <a:lnTo>
                    <a:pt x="6028309" y="2928239"/>
                  </a:lnTo>
                  <a:lnTo>
                    <a:pt x="6028309" y="2896235"/>
                  </a:lnTo>
                  <a:close/>
                </a:path>
                <a:path w="6030595" h="4789805">
                  <a:moveTo>
                    <a:pt x="6030087" y="716661"/>
                  </a:moveTo>
                  <a:lnTo>
                    <a:pt x="6026531" y="684911"/>
                  </a:lnTo>
                  <a:lnTo>
                    <a:pt x="4135501" y="903046"/>
                  </a:lnTo>
                  <a:lnTo>
                    <a:pt x="4177157" y="871855"/>
                  </a:lnTo>
                  <a:lnTo>
                    <a:pt x="4169765" y="843254"/>
                  </a:lnTo>
                  <a:lnTo>
                    <a:pt x="4163657" y="843584"/>
                  </a:lnTo>
                  <a:lnTo>
                    <a:pt x="4157980" y="846328"/>
                  </a:lnTo>
                  <a:lnTo>
                    <a:pt x="4046982" y="929386"/>
                  </a:lnTo>
                  <a:lnTo>
                    <a:pt x="4173982" y="985012"/>
                  </a:lnTo>
                  <a:lnTo>
                    <a:pt x="4180205" y="986370"/>
                  </a:lnTo>
                  <a:lnTo>
                    <a:pt x="4186237" y="985266"/>
                  </a:lnTo>
                  <a:lnTo>
                    <a:pt x="4191406" y="981976"/>
                  </a:lnTo>
                  <a:lnTo>
                    <a:pt x="4195064" y="976757"/>
                  </a:lnTo>
                  <a:lnTo>
                    <a:pt x="4196410" y="970597"/>
                  </a:lnTo>
                  <a:lnTo>
                    <a:pt x="4195305" y="964552"/>
                  </a:lnTo>
                  <a:lnTo>
                    <a:pt x="4154881" y="941705"/>
                  </a:lnTo>
                  <a:lnTo>
                    <a:pt x="4080383" y="941705"/>
                  </a:lnTo>
                  <a:lnTo>
                    <a:pt x="4107878" y="938530"/>
                  </a:lnTo>
                  <a:lnTo>
                    <a:pt x="4139336" y="934910"/>
                  </a:lnTo>
                  <a:lnTo>
                    <a:pt x="6030087" y="716661"/>
                  </a:lnTo>
                  <a:close/>
                </a:path>
              </a:pathLst>
            </a:custGeom>
            <a:solidFill>
              <a:srgbClr val="000000"/>
            </a:solidFill>
          </p:spPr>
          <p:txBody>
            <a:bodyPr wrap="square" lIns="0" tIns="0" rIns="0" bIns="0" rtlCol="0"/>
            <a:lstStyle/>
            <a:p>
              <a:endParaRPr/>
            </a:p>
          </p:txBody>
        </p:sp>
        <p:sp>
          <p:nvSpPr>
            <p:cNvPr id="22" name="object 22"/>
            <p:cNvSpPr/>
            <p:nvPr/>
          </p:nvSpPr>
          <p:spPr>
            <a:xfrm>
              <a:off x="5106162" y="6172961"/>
              <a:ext cx="1524000" cy="381000"/>
            </a:xfrm>
            <a:custGeom>
              <a:avLst/>
              <a:gdLst/>
              <a:ahLst/>
              <a:cxnLst/>
              <a:rect l="l" t="t" r="r" b="b"/>
              <a:pathLst>
                <a:path w="1524000" h="381000">
                  <a:moveTo>
                    <a:pt x="0" y="63500"/>
                  </a:moveTo>
                  <a:lnTo>
                    <a:pt x="4992" y="38785"/>
                  </a:lnTo>
                  <a:lnTo>
                    <a:pt x="18605" y="18600"/>
                  </a:lnTo>
                  <a:lnTo>
                    <a:pt x="38790" y="4990"/>
                  </a:lnTo>
                  <a:lnTo>
                    <a:pt x="63500" y="0"/>
                  </a:lnTo>
                  <a:lnTo>
                    <a:pt x="1460499" y="0"/>
                  </a:lnTo>
                  <a:lnTo>
                    <a:pt x="1485209" y="4990"/>
                  </a:lnTo>
                  <a:lnTo>
                    <a:pt x="1505394" y="18600"/>
                  </a:lnTo>
                  <a:lnTo>
                    <a:pt x="1519007" y="38785"/>
                  </a:lnTo>
                  <a:lnTo>
                    <a:pt x="1523999" y="63500"/>
                  </a:lnTo>
                  <a:lnTo>
                    <a:pt x="1523999" y="317499"/>
                  </a:lnTo>
                  <a:lnTo>
                    <a:pt x="1519007" y="342214"/>
                  </a:lnTo>
                  <a:lnTo>
                    <a:pt x="1505394" y="362399"/>
                  </a:lnTo>
                  <a:lnTo>
                    <a:pt x="1485209" y="376009"/>
                  </a:lnTo>
                  <a:lnTo>
                    <a:pt x="1460499" y="380999"/>
                  </a:lnTo>
                  <a:lnTo>
                    <a:pt x="63500" y="380999"/>
                  </a:lnTo>
                  <a:lnTo>
                    <a:pt x="38790" y="376009"/>
                  </a:lnTo>
                  <a:lnTo>
                    <a:pt x="18605" y="362399"/>
                  </a:lnTo>
                  <a:lnTo>
                    <a:pt x="4992" y="342214"/>
                  </a:lnTo>
                  <a:lnTo>
                    <a:pt x="0" y="317499"/>
                  </a:lnTo>
                  <a:lnTo>
                    <a:pt x="0" y="63500"/>
                  </a:lnTo>
                  <a:close/>
                </a:path>
              </a:pathLst>
            </a:custGeom>
            <a:ln w="25908">
              <a:solidFill>
                <a:srgbClr val="00946E"/>
              </a:solidFill>
            </a:ln>
          </p:spPr>
          <p:txBody>
            <a:bodyPr wrap="square" lIns="0" tIns="0" rIns="0" bIns="0" rtlCol="0"/>
            <a:lstStyle/>
            <a:p>
              <a:endParaRPr/>
            </a:p>
          </p:txBody>
        </p:sp>
      </p:grpSp>
      <p:sp>
        <p:nvSpPr>
          <p:cNvPr id="23" name="object 23"/>
          <p:cNvSpPr txBox="1"/>
          <p:nvPr/>
        </p:nvSpPr>
        <p:spPr>
          <a:xfrm>
            <a:off x="5245100" y="6207658"/>
            <a:ext cx="124714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SC</a:t>
            </a:r>
            <a:r>
              <a:rPr sz="1800" spc="-10" dirty="0">
                <a:latin typeface="Trebuchet MS"/>
                <a:cs typeface="Trebuchet MS"/>
              </a:rPr>
              <a:t>R</a:t>
            </a:r>
            <a:r>
              <a:rPr sz="1800" dirty="0">
                <a:latin typeface="Trebuchet MS"/>
                <a:cs typeface="Trebuchet MS"/>
              </a:rPr>
              <a:t>OLL</a:t>
            </a:r>
            <a:r>
              <a:rPr sz="1800" spc="-80" dirty="0">
                <a:latin typeface="Trebuchet MS"/>
                <a:cs typeface="Trebuchet MS"/>
              </a:rPr>
              <a:t> </a:t>
            </a:r>
            <a:r>
              <a:rPr sz="1800" dirty="0">
                <a:latin typeface="Trebuchet MS"/>
                <a:cs typeface="Trebuchet MS"/>
              </a:rPr>
              <a:t>B</a:t>
            </a:r>
            <a:r>
              <a:rPr sz="1800" spc="-15" dirty="0">
                <a:latin typeface="Trebuchet MS"/>
                <a:cs typeface="Trebuchet MS"/>
              </a:rPr>
              <a:t>A</a:t>
            </a:r>
            <a:r>
              <a:rPr sz="1800" dirty="0">
                <a:latin typeface="Trebuchet MS"/>
                <a:cs typeface="Trebuchet MS"/>
              </a:rPr>
              <a:t>R</a:t>
            </a:r>
            <a:endParaRPr sz="1800">
              <a:latin typeface="Trebuchet MS"/>
              <a:cs typeface="Trebuchet MS"/>
            </a:endParaRPr>
          </a:p>
        </p:txBody>
      </p:sp>
      <p:sp>
        <p:nvSpPr>
          <p:cNvPr id="24" name="object 24"/>
          <p:cNvSpPr txBox="1"/>
          <p:nvPr/>
        </p:nvSpPr>
        <p:spPr>
          <a:xfrm>
            <a:off x="6938009" y="5971743"/>
            <a:ext cx="2108200" cy="848994"/>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Arial"/>
                <a:cs typeface="Arial"/>
              </a:rPr>
              <a:t>Shows</a:t>
            </a:r>
            <a:r>
              <a:rPr sz="1800" spc="30" dirty="0">
                <a:latin typeface="Arial"/>
                <a:cs typeface="Arial"/>
              </a:rPr>
              <a:t> </a:t>
            </a:r>
            <a:r>
              <a:rPr sz="1800" dirty="0">
                <a:latin typeface="Arial"/>
                <a:cs typeface="Arial"/>
              </a:rPr>
              <a:t>the</a:t>
            </a:r>
            <a:r>
              <a:rPr sz="1800" spc="-30" dirty="0">
                <a:latin typeface="Arial"/>
                <a:cs typeface="Arial"/>
              </a:rPr>
              <a:t> </a:t>
            </a:r>
            <a:r>
              <a:rPr sz="1800" spc="-5" dirty="0">
                <a:latin typeface="Arial"/>
                <a:cs typeface="Arial"/>
              </a:rPr>
              <a:t>bottom</a:t>
            </a:r>
            <a:r>
              <a:rPr sz="1800" spc="-15" dirty="0">
                <a:latin typeface="Arial"/>
                <a:cs typeface="Arial"/>
              </a:rPr>
              <a:t> </a:t>
            </a:r>
            <a:r>
              <a:rPr sz="1800" spc="-5" dirty="0">
                <a:latin typeface="Arial"/>
                <a:cs typeface="Arial"/>
              </a:rPr>
              <a:t>of </a:t>
            </a:r>
            <a:r>
              <a:rPr sz="1800" spc="-484" dirty="0">
                <a:latin typeface="Arial"/>
                <a:cs typeface="Arial"/>
              </a:rPr>
              <a:t> </a:t>
            </a:r>
            <a:r>
              <a:rPr sz="1800" dirty="0">
                <a:latin typeface="Arial"/>
                <a:cs typeface="Arial"/>
              </a:rPr>
              <a:t>the </a:t>
            </a:r>
            <a:r>
              <a:rPr sz="1800" spc="-5" dirty="0">
                <a:latin typeface="Arial"/>
                <a:cs typeface="Arial"/>
              </a:rPr>
              <a:t>screen</a:t>
            </a:r>
            <a:r>
              <a:rPr sz="1800" spc="490" dirty="0">
                <a:latin typeface="Arial"/>
                <a:cs typeface="Arial"/>
              </a:rPr>
              <a:t> </a:t>
            </a:r>
            <a:r>
              <a:rPr sz="1800" spc="-20" dirty="0">
                <a:latin typeface="Arial"/>
                <a:cs typeface="Arial"/>
              </a:rPr>
              <a:t>when </a:t>
            </a:r>
            <a:r>
              <a:rPr sz="1800" spc="-15" dirty="0">
                <a:latin typeface="Arial"/>
                <a:cs typeface="Arial"/>
              </a:rPr>
              <a:t> </a:t>
            </a:r>
            <a:r>
              <a:rPr sz="1800" spc="-10" dirty="0">
                <a:latin typeface="Arial"/>
                <a:cs typeface="Arial"/>
              </a:rPr>
              <a:t>you</a:t>
            </a:r>
            <a:r>
              <a:rPr sz="1800" spc="-5" dirty="0">
                <a:latin typeface="Arial"/>
                <a:cs typeface="Arial"/>
              </a:rPr>
              <a:t> drag</a:t>
            </a:r>
            <a:r>
              <a:rPr sz="1800" spc="-15" dirty="0">
                <a:latin typeface="Arial"/>
                <a:cs typeface="Arial"/>
              </a:rPr>
              <a:t> </a:t>
            </a:r>
            <a:r>
              <a:rPr sz="1800" dirty="0">
                <a:latin typeface="Arial"/>
                <a:cs typeface="Arial"/>
              </a:rPr>
              <a:t>the</a:t>
            </a:r>
            <a:r>
              <a:rPr sz="1800" spc="-25" dirty="0">
                <a:latin typeface="Arial"/>
                <a:cs typeface="Arial"/>
              </a:rPr>
              <a:t> </a:t>
            </a:r>
            <a:r>
              <a:rPr sz="1800" spc="-5" dirty="0">
                <a:latin typeface="Arial"/>
                <a:cs typeface="Arial"/>
              </a:rPr>
              <a:t>mouse</a:t>
            </a:r>
            <a:endParaRPr sz="1800">
              <a:latin typeface="Arial"/>
              <a:cs typeface="Arial"/>
            </a:endParaRPr>
          </a:p>
        </p:txBody>
      </p:sp>
      <p:sp>
        <p:nvSpPr>
          <p:cNvPr id="25" name="object 25"/>
          <p:cNvSpPr/>
          <p:nvPr/>
        </p:nvSpPr>
        <p:spPr>
          <a:xfrm>
            <a:off x="6006465" y="3886834"/>
            <a:ext cx="1238885" cy="2294255"/>
          </a:xfrm>
          <a:custGeom>
            <a:avLst/>
            <a:gdLst/>
            <a:ahLst/>
            <a:cxnLst/>
            <a:rect l="l" t="t" r="r" b="b"/>
            <a:pathLst>
              <a:path w="1238884" h="2294254">
                <a:moveTo>
                  <a:pt x="1203468" y="56074"/>
                </a:moveTo>
                <a:lnTo>
                  <a:pt x="1176352" y="72817"/>
                </a:lnTo>
                <a:lnTo>
                  <a:pt x="0" y="2278595"/>
                </a:lnTo>
                <a:lnTo>
                  <a:pt x="28194" y="2293658"/>
                </a:lnTo>
                <a:lnTo>
                  <a:pt x="1204665" y="87814"/>
                </a:lnTo>
                <a:lnTo>
                  <a:pt x="1203468" y="56074"/>
                </a:lnTo>
                <a:close/>
              </a:path>
              <a:path w="1238884" h="2294254">
                <a:moveTo>
                  <a:pt x="1234089" y="20573"/>
                </a:moveTo>
                <a:lnTo>
                  <a:pt x="1204214" y="20573"/>
                </a:lnTo>
                <a:lnTo>
                  <a:pt x="1232535" y="35559"/>
                </a:lnTo>
                <a:lnTo>
                  <a:pt x="1204665" y="87814"/>
                </a:lnTo>
                <a:lnTo>
                  <a:pt x="1206627" y="139826"/>
                </a:lnTo>
                <a:lnTo>
                  <a:pt x="1207008" y="148589"/>
                </a:lnTo>
                <a:lnTo>
                  <a:pt x="1214374" y="155447"/>
                </a:lnTo>
                <a:lnTo>
                  <a:pt x="1223264" y="155194"/>
                </a:lnTo>
                <a:lnTo>
                  <a:pt x="1232027" y="154812"/>
                </a:lnTo>
                <a:lnTo>
                  <a:pt x="1238885" y="147319"/>
                </a:lnTo>
                <a:lnTo>
                  <a:pt x="1238631" y="138556"/>
                </a:lnTo>
                <a:lnTo>
                  <a:pt x="1234089" y="20573"/>
                </a:lnTo>
                <a:close/>
              </a:path>
              <a:path w="1238884" h="2294254">
                <a:moveTo>
                  <a:pt x="1233296" y="0"/>
                </a:moveTo>
                <a:lnTo>
                  <a:pt x="1115440" y="72770"/>
                </a:lnTo>
                <a:lnTo>
                  <a:pt x="1110749" y="77152"/>
                </a:lnTo>
                <a:lnTo>
                  <a:pt x="1108202" y="82772"/>
                </a:lnTo>
                <a:lnTo>
                  <a:pt x="1107940" y="88915"/>
                </a:lnTo>
                <a:lnTo>
                  <a:pt x="1110107" y="94868"/>
                </a:lnTo>
                <a:lnTo>
                  <a:pt x="1114488" y="99486"/>
                </a:lnTo>
                <a:lnTo>
                  <a:pt x="1120108" y="101996"/>
                </a:lnTo>
                <a:lnTo>
                  <a:pt x="1126251" y="102244"/>
                </a:lnTo>
                <a:lnTo>
                  <a:pt x="1132205" y="100075"/>
                </a:lnTo>
                <a:lnTo>
                  <a:pt x="1176352" y="72817"/>
                </a:lnTo>
                <a:lnTo>
                  <a:pt x="1204214" y="20573"/>
                </a:lnTo>
                <a:lnTo>
                  <a:pt x="1234089" y="20573"/>
                </a:lnTo>
                <a:lnTo>
                  <a:pt x="1233296" y="0"/>
                </a:lnTo>
                <a:close/>
              </a:path>
              <a:path w="1238884" h="2294254">
                <a:moveTo>
                  <a:pt x="1219574" y="28701"/>
                </a:moveTo>
                <a:lnTo>
                  <a:pt x="1202436" y="28701"/>
                </a:lnTo>
                <a:lnTo>
                  <a:pt x="1226819" y="41656"/>
                </a:lnTo>
                <a:lnTo>
                  <a:pt x="1203468" y="56074"/>
                </a:lnTo>
                <a:lnTo>
                  <a:pt x="1204665" y="87814"/>
                </a:lnTo>
                <a:lnTo>
                  <a:pt x="1232535" y="35559"/>
                </a:lnTo>
                <a:lnTo>
                  <a:pt x="1219574" y="28701"/>
                </a:lnTo>
                <a:close/>
              </a:path>
              <a:path w="1238884" h="2294254">
                <a:moveTo>
                  <a:pt x="1204214" y="20573"/>
                </a:moveTo>
                <a:lnTo>
                  <a:pt x="1176352" y="72817"/>
                </a:lnTo>
                <a:lnTo>
                  <a:pt x="1203468" y="56074"/>
                </a:lnTo>
                <a:lnTo>
                  <a:pt x="1202436" y="28701"/>
                </a:lnTo>
                <a:lnTo>
                  <a:pt x="1219574" y="28701"/>
                </a:lnTo>
                <a:lnTo>
                  <a:pt x="1204214" y="20573"/>
                </a:lnTo>
                <a:close/>
              </a:path>
              <a:path w="1238884" h="2294254">
                <a:moveTo>
                  <a:pt x="1202436" y="28701"/>
                </a:moveTo>
                <a:lnTo>
                  <a:pt x="1203468" y="56074"/>
                </a:lnTo>
                <a:lnTo>
                  <a:pt x="1226819" y="41656"/>
                </a:lnTo>
                <a:lnTo>
                  <a:pt x="1202436" y="28701"/>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404" y="409955"/>
            <a:ext cx="6675120" cy="1066800"/>
            <a:chOff x="565404" y="409955"/>
            <a:chExt cx="6675120" cy="1066800"/>
          </a:xfrm>
        </p:grpSpPr>
        <p:pic>
          <p:nvPicPr>
            <p:cNvPr id="3" name="object 3"/>
            <p:cNvPicPr/>
            <p:nvPr/>
          </p:nvPicPr>
          <p:blipFill>
            <a:blip r:embed="rId2" cstate="print"/>
            <a:stretch>
              <a:fillRect/>
            </a:stretch>
          </p:blipFill>
          <p:spPr>
            <a:xfrm>
              <a:off x="565404" y="932687"/>
              <a:ext cx="6675120" cy="544068"/>
            </a:xfrm>
            <a:prstGeom prst="rect">
              <a:avLst/>
            </a:prstGeom>
          </p:spPr>
        </p:pic>
        <p:pic>
          <p:nvPicPr>
            <p:cNvPr id="4" name="object 4"/>
            <p:cNvPicPr/>
            <p:nvPr/>
          </p:nvPicPr>
          <p:blipFill>
            <a:blip r:embed="rId3" cstate="print"/>
            <a:stretch>
              <a:fillRect/>
            </a:stretch>
          </p:blipFill>
          <p:spPr>
            <a:xfrm>
              <a:off x="571500" y="409955"/>
              <a:ext cx="6662928" cy="586739"/>
            </a:xfrm>
            <a:prstGeom prst="rect">
              <a:avLst/>
            </a:prstGeom>
          </p:spPr>
        </p:pic>
        <p:pic>
          <p:nvPicPr>
            <p:cNvPr id="5" name="object 5"/>
            <p:cNvPicPr/>
            <p:nvPr/>
          </p:nvPicPr>
          <p:blipFill>
            <a:blip r:embed="rId4" cstate="print"/>
            <a:stretch>
              <a:fillRect/>
            </a:stretch>
          </p:blipFill>
          <p:spPr>
            <a:xfrm>
              <a:off x="592772" y="436625"/>
              <a:ext cx="6592125" cy="516509"/>
            </a:xfrm>
            <a:prstGeom prst="rect">
              <a:avLst/>
            </a:prstGeom>
          </p:spPr>
        </p:pic>
      </p:grpSp>
      <p:sp>
        <p:nvSpPr>
          <p:cNvPr id="6" name="object 6"/>
          <p:cNvSpPr txBox="1"/>
          <p:nvPr/>
        </p:nvSpPr>
        <p:spPr>
          <a:xfrm>
            <a:off x="459740" y="1377258"/>
            <a:ext cx="7837805" cy="4217035"/>
          </a:xfrm>
          <a:prstGeom prst="rect">
            <a:avLst/>
          </a:prstGeom>
        </p:spPr>
        <p:txBody>
          <a:bodyPr vert="horz" wrap="square" lIns="0" tIns="40005" rIns="0" bIns="0" rtlCol="0">
            <a:spAutoFit/>
          </a:bodyPr>
          <a:lstStyle/>
          <a:p>
            <a:pPr marL="355600" marR="5080" indent="-343535">
              <a:lnSpc>
                <a:spcPct val="124500"/>
              </a:lnSpc>
              <a:spcBef>
                <a:spcPts val="315"/>
              </a:spcBef>
              <a:buClr>
                <a:srgbClr val="808080"/>
              </a:buClr>
              <a:buChar char="•"/>
              <a:tabLst>
                <a:tab pos="356235" algn="l"/>
              </a:tabLst>
            </a:pPr>
            <a:r>
              <a:rPr sz="3600" dirty="0">
                <a:latin typeface="Trebuchet MS"/>
                <a:cs typeface="Trebuchet MS"/>
              </a:rPr>
              <a:t>Browser </a:t>
            </a:r>
            <a:r>
              <a:rPr sz="2800" spc="-5" dirty="0">
                <a:latin typeface="Trebuchet MS"/>
                <a:cs typeface="Trebuchet MS"/>
              </a:rPr>
              <a:t>–</a:t>
            </a:r>
            <a:r>
              <a:rPr sz="2800" spc="-15" dirty="0">
                <a:latin typeface="Trebuchet MS"/>
                <a:cs typeface="Trebuchet MS"/>
              </a:rPr>
              <a:t> </a:t>
            </a:r>
            <a:r>
              <a:rPr sz="2800" spc="-5" dirty="0">
                <a:latin typeface="Trebuchet MS"/>
                <a:cs typeface="Trebuchet MS"/>
              </a:rPr>
              <a:t>Short</a:t>
            </a:r>
            <a:r>
              <a:rPr sz="2800" dirty="0">
                <a:latin typeface="Trebuchet MS"/>
                <a:cs typeface="Trebuchet MS"/>
              </a:rPr>
              <a:t> </a:t>
            </a:r>
            <a:r>
              <a:rPr sz="2800" spc="-5" dirty="0">
                <a:latin typeface="Trebuchet MS"/>
                <a:cs typeface="Trebuchet MS"/>
              </a:rPr>
              <a:t>for</a:t>
            </a:r>
            <a:r>
              <a:rPr sz="2800" dirty="0">
                <a:latin typeface="Trebuchet MS"/>
                <a:cs typeface="Trebuchet MS"/>
              </a:rPr>
              <a:t> </a:t>
            </a:r>
            <a:r>
              <a:rPr sz="2800" spc="-5" dirty="0">
                <a:latin typeface="Trebuchet MS"/>
                <a:cs typeface="Trebuchet MS"/>
              </a:rPr>
              <a:t>web browser,</a:t>
            </a:r>
            <a:r>
              <a:rPr sz="2800" spc="5" dirty="0">
                <a:latin typeface="Trebuchet MS"/>
                <a:cs typeface="Trebuchet MS"/>
              </a:rPr>
              <a:t> </a:t>
            </a:r>
            <a:r>
              <a:rPr sz="2800" spc="-5" dirty="0">
                <a:latin typeface="Trebuchet MS"/>
                <a:cs typeface="Trebuchet MS"/>
              </a:rPr>
              <a:t>a </a:t>
            </a:r>
            <a:r>
              <a:rPr sz="2800" spc="-10" dirty="0">
                <a:latin typeface="Trebuchet MS"/>
                <a:cs typeface="Trebuchet MS"/>
              </a:rPr>
              <a:t>software </a:t>
            </a:r>
            <a:r>
              <a:rPr sz="2800" spc="-830" dirty="0">
                <a:latin typeface="Trebuchet MS"/>
                <a:cs typeface="Trebuchet MS"/>
              </a:rPr>
              <a:t> </a:t>
            </a:r>
            <a:r>
              <a:rPr sz="2800" spc="-10" dirty="0">
                <a:latin typeface="Trebuchet MS"/>
                <a:cs typeface="Trebuchet MS"/>
              </a:rPr>
              <a:t>used</a:t>
            </a:r>
            <a:r>
              <a:rPr sz="2800" spc="-5" dirty="0">
                <a:latin typeface="Trebuchet MS"/>
                <a:cs typeface="Trebuchet MS"/>
              </a:rPr>
              <a:t> to locate</a:t>
            </a:r>
            <a:r>
              <a:rPr sz="2800" spc="15" dirty="0">
                <a:latin typeface="Trebuchet MS"/>
                <a:cs typeface="Trebuchet MS"/>
              </a:rPr>
              <a:t> </a:t>
            </a:r>
            <a:r>
              <a:rPr sz="2800" spc="-10" dirty="0">
                <a:latin typeface="Trebuchet MS"/>
                <a:cs typeface="Trebuchet MS"/>
              </a:rPr>
              <a:t>and</a:t>
            </a:r>
            <a:r>
              <a:rPr sz="2800" spc="-5" dirty="0">
                <a:latin typeface="Trebuchet MS"/>
                <a:cs typeface="Trebuchet MS"/>
              </a:rPr>
              <a:t> </a:t>
            </a:r>
            <a:r>
              <a:rPr sz="2800" spc="-10" dirty="0">
                <a:latin typeface="Trebuchet MS"/>
                <a:cs typeface="Trebuchet MS"/>
              </a:rPr>
              <a:t>display</a:t>
            </a:r>
            <a:r>
              <a:rPr sz="2800" spc="15" dirty="0">
                <a:latin typeface="Trebuchet MS"/>
                <a:cs typeface="Trebuchet MS"/>
              </a:rPr>
              <a:t> </a:t>
            </a:r>
            <a:r>
              <a:rPr sz="2800" spc="-10" dirty="0">
                <a:latin typeface="Trebuchet MS"/>
                <a:cs typeface="Trebuchet MS"/>
              </a:rPr>
              <a:t>Web</a:t>
            </a:r>
            <a:r>
              <a:rPr sz="2800" spc="5" dirty="0">
                <a:latin typeface="Trebuchet MS"/>
                <a:cs typeface="Trebuchet MS"/>
              </a:rPr>
              <a:t> </a:t>
            </a:r>
            <a:r>
              <a:rPr sz="2800" spc="-10" dirty="0">
                <a:latin typeface="Trebuchet MS"/>
                <a:cs typeface="Trebuchet MS"/>
              </a:rPr>
              <a:t>pages.</a:t>
            </a:r>
            <a:r>
              <a:rPr sz="2800" dirty="0">
                <a:latin typeface="Trebuchet MS"/>
                <a:cs typeface="Trebuchet MS"/>
              </a:rPr>
              <a:t> </a:t>
            </a:r>
            <a:r>
              <a:rPr sz="2800" spc="-5" dirty="0">
                <a:latin typeface="Trebuchet MS"/>
                <a:cs typeface="Trebuchet MS"/>
              </a:rPr>
              <a:t>This </a:t>
            </a:r>
            <a:r>
              <a:rPr sz="2800" dirty="0">
                <a:latin typeface="Trebuchet MS"/>
                <a:cs typeface="Trebuchet MS"/>
              </a:rPr>
              <a:t> </a:t>
            </a:r>
            <a:r>
              <a:rPr sz="2800" spc="-10" dirty="0">
                <a:latin typeface="Trebuchet MS"/>
                <a:cs typeface="Trebuchet MS"/>
              </a:rPr>
              <a:t>enables</a:t>
            </a:r>
            <a:r>
              <a:rPr sz="2800" spc="5" dirty="0">
                <a:latin typeface="Trebuchet MS"/>
                <a:cs typeface="Trebuchet MS"/>
              </a:rPr>
              <a:t> </a:t>
            </a:r>
            <a:r>
              <a:rPr sz="2800" spc="-5" dirty="0">
                <a:latin typeface="Trebuchet MS"/>
                <a:cs typeface="Trebuchet MS"/>
              </a:rPr>
              <a:t>us</a:t>
            </a:r>
            <a:r>
              <a:rPr sz="2800" spc="-15" dirty="0">
                <a:latin typeface="Trebuchet MS"/>
                <a:cs typeface="Trebuchet MS"/>
              </a:rPr>
              <a:t> </a:t>
            </a:r>
            <a:r>
              <a:rPr sz="2800" spc="-5" dirty="0">
                <a:latin typeface="Trebuchet MS"/>
                <a:cs typeface="Trebuchet MS"/>
              </a:rPr>
              <a:t>to view</a:t>
            </a:r>
            <a:r>
              <a:rPr sz="2800" spc="10" dirty="0">
                <a:latin typeface="Trebuchet MS"/>
                <a:cs typeface="Trebuchet MS"/>
              </a:rPr>
              <a:t> </a:t>
            </a:r>
            <a:r>
              <a:rPr sz="2800" spc="-10" dirty="0">
                <a:latin typeface="Trebuchet MS"/>
                <a:cs typeface="Trebuchet MS"/>
              </a:rPr>
              <a:t>HTML</a:t>
            </a:r>
            <a:r>
              <a:rPr sz="2800" spc="15" dirty="0">
                <a:latin typeface="Trebuchet MS"/>
                <a:cs typeface="Trebuchet MS"/>
              </a:rPr>
              <a:t> </a:t>
            </a:r>
            <a:r>
              <a:rPr sz="2800" spc="-10" dirty="0">
                <a:latin typeface="Trebuchet MS"/>
                <a:cs typeface="Trebuchet MS"/>
              </a:rPr>
              <a:t>pages</a:t>
            </a:r>
            <a:r>
              <a:rPr sz="2800" dirty="0">
                <a:latin typeface="Trebuchet MS"/>
                <a:cs typeface="Trebuchet MS"/>
              </a:rPr>
              <a:t> </a:t>
            </a:r>
            <a:r>
              <a:rPr sz="2800" spc="-10" dirty="0">
                <a:latin typeface="Trebuchet MS"/>
                <a:cs typeface="Trebuchet MS"/>
              </a:rPr>
              <a:t>without</a:t>
            </a:r>
            <a:r>
              <a:rPr sz="2800" spc="25" dirty="0">
                <a:latin typeface="Trebuchet MS"/>
                <a:cs typeface="Trebuchet MS"/>
              </a:rPr>
              <a:t> </a:t>
            </a:r>
            <a:r>
              <a:rPr sz="2800" spc="-10" dirty="0">
                <a:latin typeface="Trebuchet MS"/>
                <a:cs typeface="Trebuchet MS"/>
              </a:rPr>
              <a:t>the </a:t>
            </a:r>
            <a:r>
              <a:rPr sz="2800" spc="-5" dirty="0">
                <a:latin typeface="Trebuchet MS"/>
                <a:cs typeface="Trebuchet MS"/>
              </a:rPr>
              <a:t> </a:t>
            </a:r>
            <a:r>
              <a:rPr sz="2800" spc="-10" dirty="0">
                <a:latin typeface="Trebuchet MS"/>
                <a:cs typeface="Trebuchet MS"/>
              </a:rPr>
              <a:t>codes.</a:t>
            </a:r>
            <a:r>
              <a:rPr sz="2800" dirty="0">
                <a:latin typeface="Trebuchet MS"/>
                <a:cs typeface="Trebuchet MS"/>
              </a:rPr>
              <a:t> </a:t>
            </a:r>
            <a:r>
              <a:rPr sz="2800" spc="-5" dirty="0">
                <a:latin typeface="Trebuchet MS"/>
                <a:cs typeface="Trebuchet MS"/>
              </a:rPr>
              <a:t>The</a:t>
            </a:r>
            <a:r>
              <a:rPr sz="2800" spc="-10" dirty="0">
                <a:latin typeface="Trebuchet MS"/>
                <a:cs typeface="Trebuchet MS"/>
              </a:rPr>
              <a:t> most</a:t>
            </a:r>
            <a:r>
              <a:rPr sz="2800" spc="10" dirty="0">
                <a:latin typeface="Trebuchet MS"/>
                <a:cs typeface="Trebuchet MS"/>
              </a:rPr>
              <a:t> </a:t>
            </a:r>
            <a:r>
              <a:rPr sz="2800" spc="-10" dirty="0">
                <a:latin typeface="Trebuchet MS"/>
                <a:cs typeface="Trebuchet MS"/>
              </a:rPr>
              <a:t>popular</a:t>
            </a:r>
            <a:r>
              <a:rPr sz="2800" spc="10" dirty="0">
                <a:latin typeface="Trebuchet MS"/>
                <a:cs typeface="Trebuchet MS"/>
              </a:rPr>
              <a:t> </a:t>
            </a:r>
            <a:r>
              <a:rPr sz="2800" spc="-10" dirty="0">
                <a:latin typeface="Trebuchet MS"/>
                <a:cs typeface="Trebuchet MS"/>
              </a:rPr>
              <a:t>web</a:t>
            </a:r>
            <a:r>
              <a:rPr sz="2800" dirty="0">
                <a:latin typeface="Trebuchet MS"/>
                <a:cs typeface="Trebuchet MS"/>
              </a:rPr>
              <a:t> </a:t>
            </a:r>
            <a:r>
              <a:rPr sz="2800" spc="-10" dirty="0">
                <a:latin typeface="Trebuchet MS"/>
                <a:cs typeface="Trebuchet MS"/>
              </a:rPr>
              <a:t>browsers</a:t>
            </a:r>
            <a:r>
              <a:rPr sz="2800" spc="10" dirty="0">
                <a:latin typeface="Trebuchet MS"/>
                <a:cs typeface="Trebuchet MS"/>
              </a:rPr>
              <a:t> </a:t>
            </a:r>
            <a:r>
              <a:rPr sz="2800" spc="-10" dirty="0">
                <a:latin typeface="Trebuchet MS"/>
                <a:cs typeface="Trebuchet MS"/>
              </a:rPr>
              <a:t>are </a:t>
            </a:r>
            <a:r>
              <a:rPr sz="2800" spc="-5" dirty="0">
                <a:latin typeface="Trebuchet MS"/>
                <a:cs typeface="Trebuchet MS"/>
              </a:rPr>
              <a:t> </a:t>
            </a:r>
            <a:r>
              <a:rPr sz="2800" spc="-10" dirty="0">
                <a:latin typeface="Trebuchet MS"/>
                <a:cs typeface="Trebuchet MS"/>
              </a:rPr>
              <a:t>Internet</a:t>
            </a:r>
            <a:r>
              <a:rPr sz="2800" spc="-5" dirty="0">
                <a:latin typeface="Trebuchet MS"/>
                <a:cs typeface="Trebuchet MS"/>
              </a:rPr>
              <a:t> Explorer,</a:t>
            </a:r>
            <a:r>
              <a:rPr sz="2800" spc="-20" dirty="0">
                <a:latin typeface="Trebuchet MS"/>
                <a:cs typeface="Trebuchet MS"/>
              </a:rPr>
              <a:t> </a:t>
            </a:r>
            <a:r>
              <a:rPr sz="2800" spc="-10" dirty="0">
                <a:latin typeface="Trebuchet MS"/>
                <a:cs typeface="Trebuchet MS"/>
              </a:rPr>
              <a:t>Mozilla</a:t>
            </a:r>
            <a:r>
              <a:rPr sz="2800" spc="-5" dirty="0">
                <a:latin typeface="Trebuchet MS"/>
                <a:cs typeface="Trebuchet MS"/>
              </a:rPr>
              <a:t> Firefox</a:t>
            </a:r>
            <a:r>
              <a:rPr sz="2800" spc="10" dirty="0">
                <a:latin typeface="Trebuchet MS"/>
                <a:cs typeface="Trebuchet MS"/>
              </a:rPr>
              <a:t> </a:t>
            </a:r>
            <a:r>
              <a:rPr sz="2800" spc="-10" dirty="0">
                <a:latin typeface="Trebuchet MS"/>
                <a:cs typeface="Trebuchet MS"/>
              </a:rPr>
              <a:t>and</a:t>
            </a:r>
            <a:r>
              <a:rPr sz="2800" spc="-5" dirty="0">
                <a:latin typeface="Trebuchet MS"/>
                <a:cs typeface="Trebuchet MS"/>
              </a:rPr>
              <a:t> Opera.</a:t>
            </a:r>
            <a:endParaRPr sz="2800">
              <a:latin typeface="Trebuchet MS"/>
              <a:cs typeface="Trebuchet MS"/>
            </a:endParaRPr>
          </a:p>
          <a:p>
            <a:pPr marL="355600" marR="427355" indent="-343535">
              <a:lnSpc>
                <a:spcPct val="122800"/>
              </a:lnSpc>
              <a:spcBef>
                <a:spcPts val="820"/>
              </a:spcBef>
              <a:buClr>
                <a:srgbClr val="808080"/>
              </a:buClr>
              <a:buChar char="•"/>
              <a:tabLst>
                <a:tab pos="356235" algn="l"/>
                <a:tab pos="2593340" algn="l"/>
              </a:tabLst>
            </a:pPr>
            <a:r>
              <a:rPr sz="3600" dirty="0">
                <a:latin typeface="Arial"/>
                <a:cs typeface="Arial"/>
              </a:rPr>
              <a:t>Surfing</a:t>
            </a:r>
            <a:r>
              <a:rPr sz="3600" spc="-229" dirty="0">
                <a:latin typeface="Arial"/>
                <a:cs typeface="Arial"/>
              </a:rPr>
              <a:t> </a:t>
            </a:r>
            <a:r>
              <a:rPr sz="2800" spc="-5" dirty="0">
                <a:latin typeface="Arial"/>
                <a:cs typeface="Arial"/>
              </a:rPr>
              <a:t>–</a:t>
            </a:r>
            <a:r>
              <a:rPr sz="2800" dirty="0">
                <a:latin typeface="Arial"/>
                <a:cs typeface="Arial"/>
              </a:rPr>
              <a:t> </a:t>
            </a:r>
            <a:r>
              <a:rPr sz="2800" spc="-5" dirty="0">
                <a:latin typeface="Arial"/>
                <a:cs typeface="Arial"/>
              </a:rPr>
              <a:t>a	</a:t>
            </a:r>
            <a:r>
              <a:rPr sz="2800" dirty="0">
                <a:latin typeface="Arial"/>
                <a:cs typeface="Arial"/>
              </a:rPr>
              <a:t>term used </a:t>
            </a:r>
            <a:r>
              <a:rPr sz="2800" spc="-5" dirty="0">
                <a:latin typeface="Arial"/>
                <a:cs typeface="Arial"/>
              </a:rPr>
              <a:t>to browsing </a:t>
            </a:r>
            <a:r>
              <a:rPr sz="2800" dirty="0">
                <a:latin typeface="Arial"/>
                <a:cs typeface="Arial"/>
              </a:rPr>
              <a:t>through </a:t>
            </a:r>
            <a:r>
              <a:rPr sz="2800" spc="-760" dirty="0">
                <a:latin typeface="Arial"/>
                <a:cs typeface="Arial"/>
              </a:rPr>
              <a:t> </a:t>
            </a:r>
            <a:r>
              <a:rPr sz="2800" spc="-5" dirty="0">
                <a:latin typeface="Arial"/>
                <a:cs typeface="Arial"/>
              </a:rPr>
              <a:t>the</a:t>
            </a:r>
            <a:r>
              <a:rPr sz="2800" spc="5" dirty="0">
                <a:latin typeface="Arial"/>
                <a:cs typeface="Arial"/>
              </a:rPr>
              <a:t> </a:t>
            </a:r>
            <a:r>
              <a:rPr sz="2800" dirty="0">
                <a:latin typeface="Arial"/>
                <a:cs typeface="Arial"/>
              </a:rPr>
              <a:t>net.</a:t>
            </a:r>
            <a:endParaRPr sz="28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609600"/>
            <a:ext cx="8305800" cy="1143000"/>
          </a:xfrm>
        </p:spPr>
        <p:txBody>
          <a:bodyPr/>
          <a:lstStyle/>
          <a:p>
            <a:r>
              <a:rPr lang="en-US"/>
              <a:t>Hypertext Markup Language (HTML)</a:t>
            </a:r>
          </a:p>
        </p:txBody>
      </p:sp>
      <p:sp>
        <p:nvSpPr>
          <p:cNvPr id="12291" name="Rectangle 3"/>
          <p:cNvSpPr>
            <a:spLocks noGrp="1" noChangeArrowheads="1"/>
          </p:cNvSpPr>
          <p:nvPr>
            <p:ph type="body" idx="1"/>
          </p:nvPr>
        </p:nvSpPr>
        <p:spPr>
          <a:xfrm>
            <a:off x="304800" y="1981200"/>
            <a:ext cx="8458200" cy="4114800"/>
          </a:xfrm>
        </p:spPr>
        <p:txBody>
          <a:bodyPr/>
          <a:lstStyle/>
          <a:p>
            <a:pPr>
              <a:lnSpc>
                <a:spcPct val="90000"/>
              </a:lnSpc>
            </a:pPr>
            <a:r>
              <a:rPr lang="en-US" sz="3200" dirty="0"/>
              <a:t>The public files on the web servers are ordinary text files, much like the files used by word-processing software.</a:t>
            </a:r>
          </a:p>
          <a:p>
            <a:pPr>
              <a:lnSpc>
                <a:spcPct val="90000"/>
              </a:lnSpc>
            </a:pPr>
            <a:r>
              <a:rPr lang="en-US" sz="3200" dirty="0"/>
              <a:t>To allow Web browser software to read them, the text must be formatted according to a generally accepted standard.</a:t>
            </a:r>
          </a:p>
          <a:p>
            <a:pPr>
              <a:lnSpc>
                <a:spcPct val="90000"/>
              </a:lnSpc>
            </a:pPr>
            <a:r>
              <a:rPr lang="en-US" sz="3200" dirty="0"/>
              <a:t>The standard used on the web is Hypertext markup language (HTML).</a:t>
            </a:r>
          </a:p>
          <a:p>
            <a:pPr>
              <a:lnSpc>
                <a:spcPct val="90000"/>
              </a:lnSpc>
            </a:pPr>
            <a:endParaRPr lang="en-US" sz="3200" dirty="0"/>
          </a:p>
        </p:txBody>
      </p:sp>
    </p:spTree>
    <p:extLst>
      <p:ext uri="{BB962C8B-B14F-4D97-AF65-F5344CB8AC3E}">
        <p14:creationId xmlns:p14="http://schemas.microsoft.com/office/powerpoint/2010/main" val="95432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304800"/>
            <a:ext cx="7772400" cy="609600"/>
          </a:xfrm>
        </p:spPr>
        <p:txBody>
          <a:bodyPr/>
          <a:lstStyle/>
          <a:p>
            <a:r>
              <a:rPr lang="en-US" sz="3600"/>
              <a:t>Addresses on the Web:IP Addressing</a:t>
            </a:r>
          </a:p>
        </p:txBody>
      </p:sp>
      <p:sp>
        <p:nvSpPr>
          <p:cNvPr id="14339" name="Rectangle 3"/>
          <p:cNvSpPr>
            <a:spLocks noGrp="1" noChangeArrowheads="1"/>
          </p:cNvSpPr>
          <p:nvPr>
            <p:ph type="body" idx="1"/>
          </p:nvPr>
        </p:nvSpPr>
        <p:spPr>
          <a:xfrm>
            <a:off x="381000" y="1143000"/>
            <a:ext cx="8382000" cy="3877985"/>
          </a:xfrm>
        </p:spPr>
        <p:txBody>
          <a:bodyPr/>
          <a:lstStyle/>
          <a:p>
            <a:r>
              <a:rPr lang="en-US" sz="2800" dirty="0"/>
              <a:t>Each computer on the internet does have a unique identification number, called an IP (Internet Protocol) address.</a:t>
            </a:r>
          </a:p>
          <a:p>
            <a:r>
              <a:rPr lang="en-US" sz="2800" dirty="0"/>
              <a:t>The IP addressing system currently in use on the Internet uses a four-part number.</a:t>
            </a:r>
          </a:p>
          <a:p>
            <a:r>
              <a:rPr lang="en-US" sz="2800" dirty="0"/>
              <a:t>Each part of the address is a number ranging from 0 to 255, and each part is separated from the previous part by period,</a:t>
            </a:r>
          </a:p>
          <a:p>
            <a:r>
              <a:rPr lang="en-US" sz="2800" dirty="0"/>
              <a:t>For example, 106.29.242.17</a:t>
            </a:r>
          </a:p>
        </p:txBody>
      </p:sp>
    </p:spTree>
    <p:extLst>
      <p:ext uri="{BB962C8B-B14F-4D97-AF65-F5344CB8AC3E}">
        <p14:creationId xmlns:p14="http://schemas.microsoft.com/office/powerpoint/2010/main" val="706489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457200"/>
            <a:ext cx="7772400" cy="609600"/>
          </a:xfrm>
        </p:spPr>
        <p:txBody>
          <a:bodyPr/>
          <a:lstStyle/>
          <a:p>
            <a:r>
              <a:rPr lang="en-US"/>
              <a:t>Domain Name Addressing</a:t>
            </a:r>
          </a:p>
        </p:txBody>
      </p:sp>
      <p:sp>
        <p:nvSpPr>
          <p:cNvPr id="16387" name="Rectangle 3"/>
          <p:cNvSpPr>
            <a:spLocks noGrp="1" noChangeArrowheads="1"/>
          </p:cNvSpPr>
          <p:nvPr>
            <p:ph type="body" idx="1"/>
          </p:nvPr>
        </p:nvSpPr>
        <p:spPr>
          <a:xfrm>
            <a:off x="381000" y="1447800"/>
            <a:ext cx="8458200" cy="4265783"/>
          </a:xfrm>
        </p:spPr>
        <p:txBody>
          <a:bodyPr/>
          <a:lstStyle/>
          <a:p>
            <a:pPr>
              <a:lnSpc>
                <a:spcPct val="90000"/>
              </a:lnSpc>
            </a:pPr>
            <a:r>
              <a:rPr lang="en-US" sz="2800" dirty="0"/>
              <a:t>Most web browsers do not use the IP address </a:t>
            </a:r>
            <a:r>
              <a:rPr lang="en-US" sz="2800" dirty="0" smtClean="0"/>
              <a:t>to </a:t>
            </a:r>
            <a:r>
              <a:rPr lang="en-US" sz="2800" dirty="0"/>
              <a:t>locate Web sites and individual pages.</a:t>
            </a:r>
          </a:p>
          <a:p>
            <a:pPr>
              <a:lnSpc>
                <a:spcPct val="90000"/>
              </a:lnSpc>
            </a:pPr>
            <a:r>
              <a:rPr lang="en-US" sz="2800" dirty="0"/>
              <a:t>They use domain name addressing.</a:t>
            </a:r>
          </a:p>
          <a:p>
            <a:pPr>
              <a:lnSpc>
                <a:spcPct val="90000"/>
              </a:lnSpc>
            </a:pPr>
            <a:r>
              <a:rPr lang="en-US" sz="2800" dirty="0"/>
              <a:t>A </a:t>
            </a:r>
            <a:r>
              <a:rPr lang="en-US" sz="2800" b="1" dirty="0"/>
              <a:t>domain name</a:t>
            </a:r>
            <a:r>
              <a:rPr lang="en-US" sz="2800" dirty="0"/>
              <a:t> is a unique name associated with a specific IP address by a program that runs on an Internet host computer.</a:t>
            </a:r>
          </a:p>
          <a:p>
            <a:pPr>
              <a:lnSpc>
                <a:spcPct val="90000"/>
              </a:lnSpc>
            </a:pPr>
            <a:r>
              <a:rPr lang="en-US" sz="2800" dirty="0"/>
              <a:t>This program, which coordinates the IP addresses and domain names for all computers attached to it, is called </a:t>
            </a:r>
            <a:r>
              <a:rPr lang="en-US" sz="2800" b="1" dirty="0"/>
              <a:t>DNS (Domain Name System ) software</a:t>
            </a:r>
            <a:r>
              <a:rPr lang="en-US" sz="2800" dirty="0"/>
              <a:t>.</a:t>
            </a:r>
          </a:p>
          <a:p>
            <a:pPr>
              <a:lnSpc>
                <a:spcPct val="90000"/>
              </a:lnSpc>
            </a:pPr>
            <a:r>
              <a:rPr lang="en-US" sz="2800" dirty="0"/>
              <a:t>The host computer that runs this software is called a </a:t>
            </a:r>
            <a:r>
              <a:rPr lang="en-US" sz="2800" b="1" dirty="0"/>
              <a:t>domain name server.</a:t>
            </a:r>
            <a:r>
              <a:rPr lang="en-US" sz="2800" dirty="0"/>
              <a:t> </a:t>
            </a:r>
          </a:p>
        </p:txBody>
      </p:sp>
    </p:spTree>
    <p:extLst>
      <p:ext uri="{BB962C8B-B14F-4D97-AF65-F5344CB8AC3E}">
        <p14:creationId xmlns:p14="http://schemas.microsoft.com/office/powerpoint/2010/main" val="1227495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304800"/>
            <a:ext cx="7772400" cy="381000"/>
          </a:xfrm>
        </p:spPr>
        <p:txBody>
          <a:bodyPr/>
          <a:lstStyle/>
          <a:p>
            <a:r>
              <a:rPr lang="en-US"/>
              <a:t>Domain Name Addressing</a:t>
            </a:r>
          </a:p>
        </p:txBody>
      </p:sp>
      <p:sp>
        <p:nvSpPr>
          <p:cNvPr id="17411" name="Rectangle 3"/>
          <p:cNvSpPr>
            <a:spLocks noGrp="1" noChangeArrowheads="1"/>
          </p:cNvSpPr>
          <p:nvPr>
            <p:ph type="body" idx="1"/>
          </p:nvPr>
        </p:nvSpPr>
        <p:spPr>
          <a:xfrm>
            <a:off x="381000" y="990600"/>
            <a:ext cx="8458200" cy="4953000"/>
          </a:xfrm>
        </p:spPr>
        <p:txBody>
          <a:bodyPr/>
          <a:lstStyle/>
          <a:p>
            <a:r>
              <a:rPr lang="en-US" sz="2400"/>
              <a:t>Domain names can include any number of parts separated by periods, however most domain names currently in use have only three or four parts.</a:t>
            </a:r>
          </a:p>
          <a:p>
            <a:r>
              <a:rPr lang="en-US" sz="2400"/>
              <a:t>Domain names follow hierarchical model that you can follow from top to bottom if you read the name from the right to the left.</a:t>
            </a:r>
          </a:p>
          <a:p>
            <a:r>
              <a:rPr lang="en-US" sz="2400"/>
              <a:t>For example, the domain name gsb.uchicago.edu is the computer connected to the Internet at the Graduate School of Business (gsb), which is an academic unit of the University of Chicago (uchicago), which is an educational institution (edu).</a:t>
            </a:r>
          </a:p>
          <a:p>
            <a:r>
              <a:rPr lang="en-US" sz="2400"/>
              <a:t>No other computer on the Internet has the same domain name.</a:t>
            </a:r>
          </a:p>
        </p:txBody>
      </p:sp>
    </p:spTree>
    <p:extLst>
      <p:ext uri="{BB962C8B-B14F-4D97-AF65-F5344CB8AC3E}">
        <p14:creationId xmlns:p14="http://schemas.microsoft.com/office/powerpoint/2010/main" val="354632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207009"/>
            <a:ext cx="3475354" cy="696595"/>
          </a:xfrm>
          <a:prstGeom prst="rect">
            <a:avLst/>
          </a:prstGeom>
        </p:spPr>
        <p:txBody>
          <a:bodyPr vert="horz" wrap="square" lIns="0" tIns="12700" rIns="0" bIns="0" rtlCol="0">
            <a:spAutoFit/>
          </a:bodyPr>
          <a:lstStyle/>
          <a:p>
            <a:pPr marL="12700">
              <a:lnSpc>
                <a:spcPct val="100000"/>
              </a:lnSpc>
              <a:spcBef>
                <a:spcPts val="100"/>
              </a:spcBef>
            </a:pPr>
            <a:r>
              <a:rPr spc="-5" dirty="0"/>
              <a:t>Domain</a:t>
            </a:r>
            <a:r>
              <a:rPr spc="-100" dirty="0"/>
              <a:t> </a:t>
            </a:r>
            <a:r>
              <a:rPr spc="-5" dirty="0"/>
              <a:t>Name</a:t>
            </a:r>
          </a:p>
        </p:txBody>
      </p:sp>
      <p:sp>
        <p:nvSpPr>
          <p:cNvPr id="3" name="object 3"/>
          <p:cNvSpPr txBox="1">
            <a:spLocks noGrp="1"/>
          </p:cNvSpPr>
          <p:nvPr>
            <p:ph type="body" idx="1"/>
          </p:nvPr>
        </p:nvSpPr>
        <p:spPr>
          <a:prstGeom prst="rect">
            <a:avLst/>
          </a:prstGeom>
        </p:spPr>
        <p:txBody>
          <a:bodyPr vert="horz" wrap="square" lIns="0" tIns="29209" rIns="0" bIns="0" rtlCol="0">
            <a:spAutoFit/>
          </a:bodyPr>
          <a:lstStyle/>
          <a:p>
            <a:pPr marL="12700">
              <a:lnSpc>
                <a:spcPct val="100000"/>
              </a:lnSpc>
              <a:spcBef>
                <a:spcPts val="229"/>
              </a:spcBef>
            </a:pPr>
            <a:r>
              <a:rPr spc="-5" dirty="0"/>
              <a:t>Denotes </a:t>
            </a:r>
            <a:r>
              <a:rPr spc="-10" dirty="0"/>
              <a:t>the</a:t>
            </a:r>
            <a:r>
              <a:rPr spc="10" dirty="0"/>
              <a:t> </a:t>
            </a:r>
            <a:r>
              <a:rPr spc="-10" dirty="0"/>
              <a:t>name</a:t>
            </a:r>
            <a:r>
              <a:rPr spc="-5" dirty="0"/>
              <a:t> of a</a:t>
            </a:r>
            <a:r>
              <a:rPr dirty="0"/>
              <a:t> </a:t>
            </a:r>
            <a:r>
              <a:rPr spc="-5" dirty="0"/>
              <a:t>specific</a:t>
            </a:r>
            <a:r>
              <a:rPr spc="-15" dirty="0"/>
              <a:t> </a:t>
            </a:r>
            <a:r>
              <a:rPr spc="-5" dirty="0"/>
              <a:t>Internet</a:t>
            </a:r>
            <a:r>
              <a:rPr spc="5" dirty="0"/>
              <a:t> </a:t>
            </a:r>
            <a:r>
              <a:rPr spc="-10" dirty="0"/>
              <a:t>area</a:t>
            </a:r>
            <a:r>
              <a:rPr spc="-5" dirty="0"/>
              <a:t> </a:t>
            </a:r>
            <a:r>
              <a:rPr spc="-10" dirty="0"/>
              <a:t>controlled </a:t>
            </a:r>
            <a:r>
              <a:rPr spc="-5" dirty="0"/>
              <a:t>by</a:t>
            </a:r>
            <a:r>
              <a:rPr dirty="0"/>
              <a:t> </a:t>
            </a:r>
            <a:r>
              <a:rPr spc="-5" dirty="0"/>
              <a:t>a</a:t>
            </a:r>
          </a:p>
          <a:p>
            <a:pPr marL="286385">
              <a:lnSpc>
                <a:spcPct val="100000"/>
              </a:lnSpc>
              <a:spcBef>
                <a:spcPts val="130"/>
              </a:spcBef>
            </a:pPr>
            <a:r>
              <a:rPr spc="-5" dirty="0"/>
              <a:t>company,</a:t>
            </a:r>
            <a:r>
              <a:rPr spc="-10" dirty="0"/>
              <a:t> </a:t>
            </a:r>
            <a:r>
              <a:rPr dirty="0"/>
              <a:t>school,</a:t>
            </a:r>
            <a:r>
              <a:rPr spc="-5" dirty="0"/>
              <a:t> or</a:t>
            </a:r>
            <a:r>
              <a:rPr spc="-15" dirty="0"/>
              <a:t> </a:t>
            </a:r>
            <a:r>
              <a:rPr spc="-5" dirty="0"/>
              <a:t>organization.</a:t>
            </a:r>
          </a:p>
          <a:p>
            <a:pPr marL="286385" marR="5080" indent="-274320">
              <a:lnSpc>
                <a:spcPct val="105000"/>
              </a:lnSpc>
              <a:spcBef>
                <a:spcPts val="530"/>
              </a:spcBef>
            </a:pPr>
            <a:r>
              <a:rPr spc="-5" dirty="0"/>
              <a:t>Typical</a:t>
            </a:r>
            <a:r>
              <a:rPr spc="10" dirty="0"/>
              <a:t> </a:t>
            </a:r>
            <a:r>
              <a:rPr spc="-10" dirty="0"/>
              <a:t>Domain</a:t>
            </a:r>
            <a:r>
              <a:rPr spc="10" dirty="0"/>
              <a:t> </a:t>
            </a:r>
            <a:r>
              <a:rPr spc="-10" dirty="0"/>
              <a:t>names</a:t>
            </a:r>
            <a:r>
              <a:rPr dirty="0"/>
              <a:t> </a:t>
            </a:r>
            <a:r>
              <a:rPr spc="-5" dirty="0"/>
              <a:t>consist</a:t>
            </a:r>
            <a:r>
              <a:rPr spc="-15" dirty="0"/>
              <a:t> </a:t>
            </a:r>
            <a:r>
              <a:rPr spc="-5" dirty="0"/>
              <a:t>of</a:t>
            </a:r>
            <a:r>
              <a:rPr dirty="0"/>
              <a:t> </a:t>
            </a:r>
            <a:r>
              <a:rPr spc="-5" dirty="0"/>
              <a:t>some</a:t>
            </a:r>
            <a:r>
              <a:rPr dirty="0"/>
              <a:t> </a:t>
            </a:r>
            <a:r>
              <a:rPr spc="-5" dirty="0"/>
              <a:t>form</a:t>
            </a:r>
            <a:r>
              <a:rPr dirty="0"/>
              <a:t> </a:t>
            </a:r>
            <a:r>
              <a:rPr spc="-10" dirty="0"/>
              <a:t>of</a:t>
            </a:r>
            <a:r>
              <a:rPr spc="-5" dirty="0"/>
              <a:t> organization’s </a:t>
            </a:r>
            <a:r>
              <a:rPr spc="-645" dirty="0"/>
              <a:t> </a:t>
            </a:r>
            <a:r>
              <a:rPr spc="-5" dirty="0"/>
              <a:t>name</a:t>
            </a:r>
            <a:r>
              <a:rPr dirty="0"/>
              <a:t> </a:t>
            </a:r>
            <a:r>
              <a:rPr spc="-10" dirty="0"/>
              <a:t>and</a:t>
            </a:r>
            <a:r>
              <a:rPr spc="5" dirty="0"/>
              <a:t> </a:t>
            </a:r>
            <a:r>
              <a:rPr spc="-5" dirty="0"/>
              <a:t>a suffix</a:t>
            </a:r>
            <a:r>
              <a:rPr spc="5" dirty="0"/>
              <a:t> </a:t>
            </a:r>
            <a:r>
              <a:rPr spc="-5" dirty="0"/>
              <a:t>that</a:t>
            </a:r>
            <a:r>
              <a:rPr spc="10" dirty="0"/>
              <a:t> </a:t>
            </a:r>
            <a:r>
              <a:rPr spc="-5" dirty="0"/>
              <a:t>describes</a:t>
            </a:r>
            <a:r>
              <a:rPr spc="-10" dirty="0"/>
              <a:t> </a:t>
            </a:r>
            <a:r>
              <a:rPr spc="-5" dirty="0"/>
              <a:t>the</a:t>
            </a:r>
            <a:r>
              <a:rPr spc="5" dirty="0"/>
              <a:t> </a:t>
            </a:r>
            <a:r>
              <a:rPr spc="-5" dirty="0"/>
              <a:t>type</a:t>
            </a:r>
            <a:r>
              <a:rPr spc="15" dirty="0"/>
              <a:t> </a:t>
            </a:r>
            <a:r>
              <a:rPr spc="-5" dirty="0"/>
              <a:t>of</a:t>
            </a:r>
            <a:r>
              <a:rPr dirty="0"/>
              <a:t> </a:t>
            </a:r>
            <a:r>
              <a:rPr spc="-5" dirty="0"/>
              <a:t>organization.</a:t>
            </a:r>
          </a:p>
          <a:p>
            <a:pPr marL="12700">
              <a:lnSpc>
                <a:spcPct val="100000"/>
              </a:lnSpc>
              <a:spcBef>
                <a:spcPts val="660"/>
              </a:spcBef>
            </a:pPr>
            <a:r>
              <a:rPr spc="-5" dirty="0"/>
              <a:t>Examples:</a:t>
            </a:r>
          </a:p>
        </p:txBody>
      </p:sp>
      <p:sp>
        <p:nvSpPr>
          <p:cNvPr id="4" name="object 4"/>
          <p:cNvSpPr txBox="1"/>
          <p:nvPr/>
        </p:nvSpPr>
        <p:spPr>
          <a:xfrm>
            <a:off x="459740" y="3113983"/>
            <a:ext cx="3789679" cy="1283970"/>
          </a:xfrm>
          <a:prstGeom prst="rect">
            <a:avLst/>
          </a:prstGeom>
        </p:spPr>
        <p:txBody>
          <a:bodyPr vert="horz" wrap="square" lIns="0" tIns="97155" rIns="0" bIns="0" rtlCol="0">
            <a:spAutoFit/>
          </a:bodyPr>
          <a:lstStyle/>
          <a:p>
            <a:pPr marL="12700">
              <a:lnSpc>
                <a:spcPct val="100000"/>
              </a:lnSpc>
              <a:spcBef>
                <a:spcPts val="765"/>
              </a:spcBef>
            </a:pPr>
            <a:r>
              <a:rPr sz="2200" spc="-5" dirty="0">
                <a:solidFill>
                  <a:srgbClr val="284B6A"/>
                </a:solidFill>
                <a:latin typeface="Trebuchet MS"/>
                <a:cs typeface="Trebuchet MS"/>
              </a:rPr>
              <a:t>.com</a:t>
            </a:r>
            <a:r>
              <a:rPr sz="2200" spc="-30" dirty="0">
                <a:solidFill>
                  <a:srgbClr val="284B6A"/>
                </a:solidFill>
                <a:latin typeface="Trebuchet MS"/>
                <a:cs typeface="Trebuchet MS"/>
              </a:rPr>
              <a:t> </a:t>
            </a:r>
            <a:r>
              <a:rPr sz="2200" spc="-5" dirty="0">
                <a:solidFill>
                  <a:srgbClr val="284B6A"/>
                </a:solidFill>
                <a:latin typeface="Trebuchet MS"/>
                <a:cs typeface="Trebuchet MS"/>
              </a:rPr>
              <a:t>–</a:t>
            </a:r>
            <a:r>
              <a:rPr sz="2200" spc="-35" dirty="0">
                <a:solidFill>
                  <a:srgbClr val="284B6A"/>
                </a:solidFill>
                <a:latin typeface="Trebuchet MS"/>
                <a:cs typeface="Trebuchet MS"/>
              </a:rPr>
              <a:t> </a:t>
            </a:r>
            <a:r>
              <a:rPr sz="2200" spc="-5" dirty="0">
                <a:solidFill>
                  <a:srgbClr val="284B6A"/>
                </a:solidFill>
                <a:latin typeface="Trebuchet MS"/>
                <a:cs typeface="Trebuchet MS"/>
              </a:rPr>
              <a:t>corporations</a:t>
            </a:r>
            <a:endParaRPr sz="2200">
              <a:latin typeface="Trebuchet MS"/>
              <a:cs typeface="Trebuchet MS"/>
            </a:endParaRPr>
          </a:p>
          <a:p>
            <a:pPr marL="12700">
              <a:lnSpc>
                <a:spcPct val="100000"/>
              </a:lnSpc>
              <a:spcBef>
                <a:spcPts val="660"/>
              </a:spcBef>
            </a:pPr>
            <a:r>
              <a:rPr sz="2200" spc="-10" dirty="0">
                <a:solidFill>
                  <a:srgbClr val="284B6A"/>
                </a:solidFill>
                <a:latin typeface="Trebuchet MS"/>
                <a:cs typeface="Trebuchet MS"/>
              </a:rPr>
              <a:t>.edu</a:t>
            </a:r>
            <a:r>
              <a:rPr sz="2200" spc="20" dirty="0">
                <a:solidFill>
                  <a:srgbClr val="284B6A"/>
                </a:solidFill>
                <a:latin typeface="Trebuchet MS"/>
                <a:cs typeface="Trebuchet MS"/>
              </a:rPr>
              <a:t> </a:t>
            </a:r>
            <a:r>
              <a:rPr sz="2200" spc="-5" dirty="0">
                <a:solidFill>
                  <a:srgbClr val="284B6A"/>
                </a:solidFill>
                <a:latin typeface="Trebuchet MS"/>
                <a:cs typeface="Trebuchet MS"/>
              </a:rPr>
              <a:t>–</a:t>
            </a:r>
            <a:r>
              <a:rPr sz="2200" spc="10" dirty="0">
                <a:solidFill>
                  <a:srgbClr val="284B6A"/>
                </a:solidFill>
                <a:latin typeface="Trebuchet MS"/>
                <a:cs typeface="Trebuchet MS"/>
              </a:rPr>
              <a:t> </a:t>
            </a:r>
            <a:r>
              <a:rPr sz="2200" spc="-10" dirty="0">
                <a:solidFill>
                  <a:srgbClr val="284B6A"/>
                </a:solidFill>
                <a:latin typeface="Trebuchet MS"/>
                <a:cs typeface="Trebuchet MS"/>
              </a:rPr>
              <a:t>educational</a:t>
            </a:r>
            <a:r>
              <a:rPr sz="2200" dirty="0">
                <a:solidFill>
                  <a:srgbClr val="284B6A"/>
                </a:solidFill>
                <a:latin typeface="Trebuchet MS"/>
                <a:cs typeface="Trebuchet MS"/>
              </a:rPr>
              <a:t> </a:t>
            </a:r>
            <a:r>
              <a:rPr sz="2200" spc="-10" dirty="0">
                <a:solidFill>
                  <a:srgbClr val="284B6A"/>
                </a:solidFill>
                <a:latin typeface="Trebuchet MS"/>
                <a:cs typeface="Trebuchet MS"/>
              </a:rPr>
              <a:t>institution</a:t>
            </a:r>
            <a:endParaRPr sz="2200">
              <a:latin typeface="Trebuchet MS"/>
              <a:cs typeface="Trebuchet MS"/>
            </a:endParaRPr>
          </a:p>
          <a:p>
            <a:pPr marL="12700">
              <a:lnSpc>
                <a:spcPct val="100000"/>
              </a:lnSpc>
              <a:spcBef>
                <a:spcPts val="660"/>
              </a:spcBef>
            </a:pPr>
            <a:r>
              <a:rPr sz="2200" spc="-5" dirty="0">
                <a:solidFill>
                  <a:srgbClr val="284B6A"/>
                </a:solidFill>
                <a:latin typeface="Trebuchet MS"/>
                <a:cs typeface="Trebuchet MS"/>
              </a:rPr>
              <a:t>.gov.</a:t>
            </a:r>
            <a:r>
              <a:rPr sz="2200" dirty="0">
                <a:solidFill>
                  <a:srgbClr val="284B6A"/>
                </a:solidFill>
                <a:latin typeface="Trebuchet MS"/>
                <a:cs typeface="Trebuchet MS"/>
              </a:rPr>
              <a:t> </a:t>
            </a:r>
            <a:r>
              <a:rPr sz="2200" spc="-5" dirty="0">
                <a:solidFill>
                  <a:srgbClr val="284B6A"/>
                </a:solidFill>
                <a:latin typeface="Trebuchet MS"/>
                <a:cs typeface="Trebuchet MS"/>
              </a:rPr>
              <a:t>–</a:t>
            </a:r>
            <a:r>
              <a:rPr sz="2200" spc="5" dirty="0">
                <a:solidFill>
                  <a:srgbClr val="284B6A"/>
                </a:solidFill>
                <a:latin typeface="Trebuchet MS"/>
                <a:cs typeface="Trebuchet MS"/>
              </a:rPr>
              <a:t> </a:t>
            </a:r>
            <a:r>
              <a:rPr sz="2200" spc="-5" dirty="0">
                <a:solidFill>
                  <a:srgbClr val="284B6A"/>
                </a:solidFill>
                <a:latin typeface="Trebuchet MS"/>
                <a:cs typeface="Trebuchet MS"/>
              </a:rPr>
              <a:t>government</a:t>
            </a:r>
            <a:r>
              <a:rPr sz="2200" spc="-15" dirty="0">
                <a:solidFill>
                  <a:srgbClr val="284B6A"/>
                </a:solidFill>
                <a:latin typeface="Trebuchet MS"/>
                <a:cs typeface="Trebuchet MS"/>
              </a:rPr>
              <a:t> </a:t>
            </a:r>
            <a:r>
              <a:rPr sz="2200" spc="-10" dirty="0">
                <a:solidFill>
                  <a:srgbClr val="284B6A"/>
                </a:solidFill>
                <a:latin typeface="Trebuchet MS"/>
                <a:cs typeface="Trebuchet MS"/>
              </a:rPr>
              <a:t>institution</a:t>
            </a:r>
            <a:endParaRPr sz="2200">
              <a:latin typeface="Trebuchet MS"/>
              <a:cs typeface="Trebuchet MS"/>
            </a:endParaRPr>
          </a:p>
        </p:txBody>
      </p:sp>
      <p:sp>
        <p:nvSpPr>
          <p:cNvPr id="5" name="object 5"/>
          <p:cNvSpPr txBox="1"/>
          <p:nvPr/>
        </p:nvSpPr>
        <p:spPr>
          <a:xfrm>
            <a:off x="5032628" y="3113983"/>
            <a:ext cx="2967990" cy="1283970"/>
          </a:xfrm>
          <a:prstGeom prst="rect">
            <a:avLst/>
          </a:prstGeom>
        </p:spPr>
        <p:txBody>
          <a:bodyPr vert="horz" wrap="square" lIns="0" tIns="97155" rIns="0" bIns="0" rtlCol="0">
            <a:spAutoFit/>
          </a:bodyPr>
          <a:lstStyle/>
          <a:p>
            <a:pPr marL="12700">
              <a:lnSpc>
                <a:spcPct val="100000"/>
              </a:lnSpc>
              <a:spcBef>
                <a:spcPts val="765"/>
              </a:spcBef>
            </a:pPr>
            <a:r>
              <a:rPr sz="2200" spc="-5" dirty="0">
                <a:solidFill>
                  <a:srgbClr val="284B6A"/>
                </a:solidFill>
                <a:latin typeface="Trebuchet MS"/>
                <a:cs typeface="Trebuchet MS"/>
              </a:rPr>
              <a:t>.mil</a:t>
            </a:r>
            <a:r>
              <a:rPr sz="2200" spc="-20" dirty="0">
                <a:solidFill>
                  <a:srgbClr val="284B6A"/>
                </a:solidFill>
                <a:latin typeface="Trebuchet MS"/>
                <a:cs typeface="Trebuchet MS"/>
              </a:rPr>
              <a:t> </a:t>
            </a:r>
            <a:r>
              <a:rPr sz="2200" spc="-5" dirty="0">
                <a:solidFill>
                  <a:srgbClr val="284B6A"/>
                </a:solidFill>
                <a:latin typeface="Trebuchet MS"/>
                <a:cs typeface="Trebuchet MS"/>
              </a:rPr>
              <a:t>–</a:t>
            </a:r>
            <a:r>
              <a:rPr sz="2200" spc="-15" dirty="0">
                <a:solidFill>
                  <a:srgbClr val="284B6A"/>
                </a:solidFill>
                <a:latin typeface="Trebuchet MS"/>
                <a:cs typeface="Trebuchet MS"/>
              </a:rPr>
              <a:t> </a:t>
            </a:r>
            <a:r>
              <a:rPr sz="2200" spc="-10" dirty="0">
                <a:solidFill>
                  <a:srgbClr val="284B6A"/>
                </a:solidFill>
                <a:latin typeface="Trebuchet MS"/>
                <a:cs typeface="Trebuchet MS"/>
              </a:rPr>
              <a:t>military</a:t>
            </a:r>
            <a:endParaRPr sz="2200">
              <a:latin typeface="Trebuchet MS"/>
              <a:cs typeface="Trebuchet MS"/>
            </a:endParaRPr>
          </a:p>
          <a:p>
            <a:pPr marL="12700">
              <a:lnSpc>
                <a:spcPct val="100000"/>
              </a:lnSpc>
              <a:spcBef>
                <a:spcPts val="660"/>
              </a:spcBef>
            </a:pPr>
            <a:r>
              <a:rPr sz="2200" spc="-10" dirty="0">
                <a:solidFill>
                  <a:srgbClr val="284B6A"/>
                </a:solidFill>
                <a:latin typeface="Trebuchet MS"/>
                <a:cs typeface="Trebuchet MS"/>
              </a:rPr>
              <a:t>.net</a:t>
            </a:r>
            <a:r>
              <a:rPr sz="2200" spc="-5" dirty="0">
                <a:solidFill>
                  <a:srgbClr val="284B6A"/>
                </a:solidFill>
                <a:latin typeface="Trebuchet MS"/>
                <a:cs typeface="Trebuchet MS"/>
              </a:rPr>
              <a:t> –</a:t>
            </a:r>
            <a:r>
              <a:rPr sz="2200" spc="-10" dirty="0">
                <a:solidFill>
                  <a:srgbClr val="284B6A"/>
                </a:solidFill>
                <a:latin typeface="Trebuchet MS"/>
                <a:cs typeface="Trebuchet MS"/>
              </a:rPr>
              <a:t> </a:t>
            </a:r>
            <a:r>
              <a:rPr sz="2200" spc="-5" dirty="0">
                <a:solidFill>
                  <a:srgbClr val="284B6A"/>
                </a:solidFill>
                <a:latin typeface="Trebuchet MS"/>
                <a:cs typeface="Trebuchet MS"/>
              </a:rPr>
              <a:t>network</a:t>
            </a:r>
            <a:r>
              <a:rPr sz="2200" spc="-20" dirty="0">
                <a:solidFill>
                  <a:srgbClr val="284B6A"/>
                </a:solidFill>
                <a:latin typeface="Trebuchet MS"/>
                <a:cs typeface="Trebuchet MS"/>
              </a:rPr>
              <a:t> </a:t>
            </a:r>
            <a:r>
              <a:rPr sz="2200" spc="-10" dirty="0">
                <a:solidFill>
                  <a:srgbClr val="284B6A"/>
                </a:solidFill>
                <a:latin typeface="Trebuchet MS"/>
                <a:cs typeface="Trebuchet MS"/>
              </a:rPr>
              <a:t>provider</a:t>
            </a:r>
            <a:endParaRPr sz="2200">
              <a:latin typeface="Trebuchet MS"/>
              <a:cs typeface="Trebuchet MS"/>
            </a:endParaRPr>
          </a:p>
          <a:p>
            <a:pPr marL="12700">
              <a:lnSpc>
                <a:spcPct val="100000"/>
              </a:lnSpc>
              <a:spcBef>
                <a:spcPts val="660"/>
              </a:spcBef>
            </a:pPr>
            <a:r>
              <a:rPr sz="2200" spc="-10" dirty="0">
                <a:solidFill>
                  <a:srgbClr val="284B6A"/>
                </a:solidFill>
                <a:latin typeface="Trebuchet MS"/>
                <a:cs typeface="Trebuchet MS"/>
              </a:rPr>
              <a:t>.org.</a:t>
            </a:r>
            <a:r>
              <a:rPr sz="2200" spc="-5" dirty="0">
                <a:solidFill>
                  <a:srgbClr val="284B6A"/>
                </a:solidFill>
                <a:latin typeface="Trebuchet MS"/>
                <a:cs typeface="Trebuchet MS"/>
              </a:rPr>
              <a:t> – </a:t>
            </a:r>
            <a:r>
              <a:rPr sz="2200" spc="-10" dirty="0">
                <a:solidFill>
                  <a:srgbClr val="284B6A"/>
                </a:solidFill>
                <a:latin typeface="Trebuchet MS"/>
                <a:cs typeface="Trebuchet MS"/>
              </a:rPr>
              <a:t>non </a:t>
            </a:r>
            <a:r>
              <a:rPr sz="2200" spc="-5" dirty="0">
                <a:solidFill>
                  <a:srgbClr val="284B6A"/>
                </a:solidFill>
                <a:latin typeface="Trebuchet MS"/>
                <a:cs typeface="Trebuchet MS"/>
              </a:rPr>
              <a:t>profit org.</a:t>
            </a:r>
            <a:endParaRPr sz="2200">
              <a:latin typeface="Trebuchet MS"/>
              <a:cs typeface="Trebuchet MS"/>
            </a:endParaRPr>
          </a:p>
        </p:txBody>
      </p:sp>
      <p:sp>
        <p:nvSpPr>
          <p:cNvPr id="6" name="object 6"/>
          <p:cNvSpPr txBox="1"/>
          <p:nvPr/>
        </p:nvSpPr>
        <p:spPr>
          <a:xfrm>
            <a:off x="459740" y="4858664"/>
            <a:ext cx="7818755" cy="729615"/>
          </a:xfrm>
          <a:prstGeom prst="rect">
            <a:avLst/>
          </a:prstGeom>
        </p:spPr>
        <p:txBody>
          <a:bodyPr vert="horz" wrap="square" lIns="0" tIns="12700" rIns="0" bIns="0" rtlCol="0">
            <a:spAutoFit/>
          </a:bodyPr>
          <a:lstStyle/>
          <a:p>
            <a:pPr marL="286385" marR="5080" indent="-274320">
              <a:lnSpc>
                <a:spcPct val="105000"/>
              </a:lnSpc>
              <a:spcBef>
                <a:spcPts val="100"/>
              </a:spcBef>
            </a:pPr>
            <a:r>
              <a:rPr sz="2200" spc="-5" dirty="0">
                <a:solidFill>
                  <a:srgbClr val="284B6A"/>
                </a:solidFill>
                <a:latin typeface="Trebuchet MS"/>
                <a:cs typeface="Trebuchet MS"/>
              </a:rPr>
              <a:t>The</a:t>
            </a:r>
            <a:r>
              <a:rPr sz="2200" spc="5" dirty="0">
                <a:solidFill>
                  <a:srgbClr val="284B6A"/>
                </a:solidFill>
                <a:latin typeface="Trebuchet MS"/>
                <a:cs typeface="Trebuchet MS"/>
              </a:rPr>
              <a:t> </a:t>
            </a:r>
            <a:r>
              <a:rPr sz="2200" spc="-10" dirty="0">
                <a:solidFill>
                  <a:srgbClr val="284B6A"/>
                </a:solidFill>
                <a:latin typeface="Trebuchet MS"/>
                <a:cs typeface="Trebuchet MS"/>
              </a:rPr>
              <a:t>end</a:t>
            </a:r>
            <a:r>
              <a:rPr sz="2200" spc="10" dirty="0">
                <a:solidFill>
                  <a:srgbClr val="284B6A"/>
                </a:solidFill>
                <a:latin typeface="Trebuchet MS"/>
                <a:cs typeface="Trebuchet MS"/>
              </a:rPr>
              <a:t> </a:t>
            </a:r>
            <a:r>
              <a:rPr sz="2200" spc="-5" dirty="0">
                <a:solidFill>
                  <a:srgbClr val="284B6A"/>
                </a:solidFill>
                <a:latin typeface="Trebuchet MS"/>
                <a:cs typeface="Trebuchet MS"/>
              </a:rPr>
              <a:t>of</a:t>
            </a:r>
            <a:r>
              <a:rPr sz="2200" dirty="0">
                <a:solidFill>
                  <a:srgbClr val="284B6A"/>
                </a:solidFill>
                <a:latin typeface="Trebuchet MS"/>
                <a:cs typeface="Trebuchet MS"/>
              </a:rPr>
              <a:t> </a:t>
            </a:r>
            <a:r>
              <a:rPr sz="2200" spc="-5" dirty="0">
                <a:solidFill>
                  <a:srgbClr val="284B6A"/>
                </a:solidFill>
                <a:latin typeface="Trebuchet MS"/>
                <a:cs typeface="Trebuchet MS"/>
              </a:rPr>
              <a:t>the</a:t>
            </a:r>
            <a:r>
              <a:rPr sz="2200" dirty="0">
                <a:solidFill>
                  <a:srgbClr val="284B6A"/>
                </a:solidFill>
                <a:latin typeface="Trebuchet MS"/>
                <a:cs typeface="Trebuchet MS"/>
              </a:rPr>
              <a:t> </a:t>
            </a:r>
            <a:r>
              <a:rPr sz="2200" spc="-10" dirty="0">
                <a:solidFill>
                  <a:srgbClr val="284B6A"/>
                </a:solidFill>
                <a:latin typeface="Trebuchet MS"/>
                <a:cs typeface="Trebuchet MS"/>
              </a:rPr>
              <a:t>domain</a:t>
            </a:r>
            <a:r>
              <a:rPr sz="2200" dirty="0">
                <a:solidFill>
                  <a:srgbClr val="284B6A"/>
                </a:solidFill>
                <a:latin typeface="Trebuchet MS"/>
                <a:cs typeface="Trebuchet MS"/>
              </a:rPr>
              <a:t> </a:t>
            </a:r>
            <a:r>
              <a:rPr sz="2200" spc="-10" dirty="0">
                <a:solidFill>
                  <a:srgbClr val="284B6A"/>
                </a:solidFill>
                <a:latin typeface="Trebuchet MS"/>
                <a:cs typeface="Trebuchet MS"/>
              </a:rPr>
              <a:t>name</a:t>
            </a:r>
            <a:r>
              <a:rPr sz="2200" dirty="0">
                <a:solidFill>
                  <a:srgbClr val="284B6A"/>
                </a:solidFill>
                <a:latin typeface="Trebuchet MS"/>
                <a:cs typeface="Trebuchet MS"/>
              </a:rPr>
              <a:t> </a:t>
            </a:r>
            <a:r>
              <a:rPr sz="2200" spc="-5" dirty="0">
                <a:solidFill>
                  <a:srgbClr val="284B6A"/>
                </a:solidFill>
                <a:latin typeface="Trebuchet MS"/>
                <a:cs typeface="Trebuchet MS"/>
              </a:rPr>
              <a:t>can</a:t>
            </a:r>
            <a:r>
              <a:rPr sz="2200" dirty="0">
                <a:solidFill>
                  <a:srgbClr val="284B6A"/>
                </a:solidFill>
                <a:latin typeface="Trebuchet MS"/>
                <a:cs typeface="Trebuchet MS"/>
              </a:rPr>
              <a:t> </a:t>
            </a:r>
            <a:r>
              <a:rPr sz="2200" spc="-5" dirty="0">
                <a:solidFill>
                  <a:srgbClr val="284B6A"/>
                </a:solidFill>
                <a:latin typeface="Trebuchet MS"/>
                <a:cs typeface="Trebuchet MS"/>
              </a:rPr>
              <a:t>often</a:t>
            </a:r>
            <a:r>
              <a:rPr sz="2200" spc="-10" dirty="0">
                <a:solidFill>
                  <a:srgbClr val="284B6A"/>
                </a:solidFill>
                <a:latin typeface="Trebuchet MS"/>
                <a:cs typeface="Trebuchet MS"/>
              </a:rPr>
              <a:t> </a:t>
            </a:r>
            <a:r>
              <a:rPr sz="2200" spc="-5" dirty="0">
                <a:solidFill>
                  <a:srgbClr val="284B6A"/>
                </a:solidFill>
                <a:latin typeface="Trebuchet MS"/>
                <a:cs typeface="Trebuchet MS"/>
              </a:rPr>
              <a:t>tell</a:t>
            </a:r>
            <a:r>
              <a:rPr sz="2200" spc="10" dirty="0">
                <a:solidFill>
                  <a:srgbClr val="284B6A"/>
                </a:solidFill>
                <a:latin typeface="Trebuchet MS"/>
                <a:cs typeface="Trebuchet MS"/>
              </a:rPr>
              <a:t> </a:t>
            </a:r>
            <a:r>
              <a:rPr sz="2200" spc="-10" dirty="0">
                <a:solidFill>
                  <a:srgbClr val="284B6A"/>
                </a:solidFill>
                <a:latin typeface="Trebuchet MS"/>
                <a:cs typeface="Trebuchet MS"/>
              </a:rPr>
              <a:t>you</a:t>
            </a:r>
            <a:r>
              <a:rPr sz="2200" dirty="0">
                <a:solidFill>
                  <a:srgbClr val="284B6A"/>
                </a:solidFill>
                <a:latin typeface="Trebuchet MS"/>
                <a:cs typeface="Trebuchet MS"/>
              </a:rPr>
              <a:t> </a:t>
            </a:r>
            <a:r>
              <a:rPr sz="2200" spc="-5" dirty="0">
                <a:solidFill>
                  <a:srgbClr val="284B6A"/>
                </a:solidFill>
                <a:latin typeface="Trebuchet MS"/>
                <a:cs typeface="Trebuchet MS"/>
              </a:rPr>
              <a:t>the</a:t>
            </a:r>
            <a:r>
              <a:rPr sz="2200" dirty="0">
                <a:solidFill>
                  <a:srgbClr val="284B6A"/>
                </a:solidFill>
                <a:latin typeface="Trebuchet MS"/>
                <a:cs typeface="Trebuchet MS"/>
              </a:rPr>
              <a:t> </a:t>
            </a:r>
            <a:r>
              <a:rPr sz="2200" spc="-5" dirty="0">
                <a:solidFill>
                  <a:srgbClr val="284B6A"/>
                </a:solidFill>
                <a:latin typeface="Trebuchet MS"/>
                <a:cs typeface="Trebuchet MS"/>
              </a:rPr>
              <a:t>country</a:t>
            </a:r>
            <a:r>
              <a:rPr sz="2200" dirty="0">
                <a:solidFill>
                  <a:srgbClr val="284B6A"/>
                </a:solidFill>
                <a:latin typeface="Trebuchet MS"/>
                <a:cs typeface="Trebuchet MS"/>
              </a:rPr>
              <a:t> </a:t>
            </a:r>
            <a:r>
              <a:rPr sz="2200" spc="-5" dirty="0">
                <a:solidFill>
                  <a:srgbClr val="284B6A"/>
                </a:solidFill>
                <a:latin typeface="Trebuchet MS"/>
                <a:cs typeface="Trebuchet MS"/>
              </a:rPr>
              <a:t>of </a:t>
            </a:r>
            <a:r>
              <a:rPr sz="2200" spc="-650" dirty="0">
                <a:solidFill>
                  <a:srgbClr val="284B6A"/>
                </a:solidFill>
                <a:latin typeface="Trebuchet MS"/>
                <a:cs typeface="Trebuchet MS"/>
              </a:rPr>
              <a:t> </a:t>
            </a:r>
            <a:r>
              <a:rPr sz="2200" spc="-5" dirty="0">
                <a:solidFill>
                  <a:srgbClr val="284B6A"/>
                </a:solidFill>
                <a:latin typeface="Trebuchet MS"/>
                <a:cs typeface="Trebuchet MS"/>
              </a:rPr>
              <a:t>orgin.</a:t>
            </a:r>
            <a:endParaRPr sz="2200">
              <a:latin typeface="Trebuchet MS"/>
              <a:cs typeface="Trebuchet MS"/>
            </a:endParaRPr>
          </a:p>
        </p:txBody>
      </p:sp>
      <p:sp>
        <p:nvSpPr>
          <p:cNvPr id="7" name="object 7"/>
          <p:cNvSpPr txBox="1"/>
          <p:nvPr/>
        </p:nvSpPr>
        <p:spPr>
          <a:xfrm>
            <a:off x="459740" y="5563098"/>
            <a:ext cx="3350895" cy="863600"/>
          </a:xfrm>
          <a:prstGeom prst="rect">
            <a:avLst/>
          </a:prstGeom>
        </p:spPr>
        <p:txBody>
          <a:bodyPr vert="horz" wrap="square" lIns="0" tIns="95885" rIns="0" bIns="0" rtlCol="0">
            <a:spAutoFit/>
          </a:bodyPr>
          <a:lstStyle/>
          <a:p>
            <a:pPr marL="12700">
              <a:lnSpc>
                <a:spcPct val="100000"/>
              </a:lnSpc>
              <a:spcBef>
                <a:spcPts val="755"/>
              </a:spcBef>
              <a:tabLst>
                <a:tab pos="659765" algn="l"/>
              </a:tabLst>
            </a:pPr>
            <a:r>
              <a:rPr sz="2200" spc="-5" dirty="0">
                <a:solidFill>
                  <a:srgbClr val="284B6A"/>
                </a:solidFill>
                <a:latin typeface="Trebuchet MS"/>
                <a:cs typeface="Trebuchet MS"/>
              </a:rPr>
              <a:t>ex.	</a:t>
            </a:r>
            <a:r>
              <a:rPr sz="2200" spc="-10" dirty="0">
                <a:solidFill>
                  <a:srgbClr val="284B6A"/>
                </a:solidFill>
                <a:latin typeface="Trebuchet MS"/>
                <a:cs typeface="Trebuchet MS"/>
              </a:rPr>
              <a:t>.ph</a:t>
            </a:r>
            <a:r>
              <a:rPr sz="2200" spc="-5" dirty="0">
                <a:solidFill>
                  <a:srgbClr val="284B6A"/>
                </a:solidFill>
                <a:latin typeface="Trebuchet MS"/>
                <a:cs typeface="Trebuchet MS"/>
              </a:rPr>
              <a:t> –</a:t>
            </a:r>
            <a:r>
              <a:rPr sz="2200" spc="-10" dirty="0">
                <a:solidFill>
                  <a:srgbClr val="284B6A"/>
                </a:solidFill>
                <a:latin typeface="Trebuchet MS"/>
                <a:cs typeface="Trebuchet MS"/>
              </a:rPr>
              <a:t> philippines</a:t>
            </a:r>
            <a:endParaRPr sz="2200">
              <a:latin typeface="Trebuchet MS"/>
              <a:cs typeface="Trebuchet MS"/>
            </a:endParaRPr>
          </a:p>
          <a:p>
            <a:pPr marL="686435">
              <a:lnSpc>
                <a:spcPct val="100000"/>
              </a:lnSpc>
              <a:spcBef>
                <a:spcPts val="660"/>
              </a:spcBef>
            </a:pPr>
            <a:r>
              <a:rPr sz="2200" spc="-5" dirty="0">
                <a:solidFill>
                  <a:srgbClr val="284B6A"/>
                </a:solidFill>
                <a:latin typeface="Trebuchet MS"/>
                <a:cs typeface="Trebuchet MS"/>
              </a:rPr>
              <a:t>.uk</a:t>
            </a:r>
            <a:r>
              <a:rPr sz="2200" spc="-20" dirty="0">
                <a:solidFill>
                  <a:srgbClr val="284B6A"/>
                </a:solidFill>
                <a:latin typeface="Trebuchet MS"/>
                <a:cs typeface="Trebuchet MS"/>
              </a:rPr>
              <a:t> </a:t>
            </a:r>
            <a:r>
              <a:rPr sz="2200" spc="-5" dirty="0">
                <a:solidFill>
                  <a:srgbClr val="284B6A"/>
                </a:solidFill>
                <a:latin typeface="Trebuchet MS"/>
                <a:cs typeface="Trebuchet MS"/>
              </a:rPr>
              <a:t>–</a:t>
            </a:r>
            <a:r>
              <a:rPr sz="2200" spc="-15" dirty="0">
                <a:solidFill>
                  <a:srgbClr val="284B6A"/>
                </a:solidFill>
                <a:latin typeface="Trebuchet MS"/>
                <a:cs typeface="Trebuchet MS"/>
              </a:rPr>
              <a:t> </a:t>
            </a:r>
            <a:r>
              <a:rPr sz="2200" spc="-5" dirty="0">
                <a:solidFill>
                  <a:srgbClr val="284B6A"/>
                </a:solidFill>
                <a:latin typeface="Trebuchet MS"/>
                <a:cs typeface="Trebuchet MS"/>
              </a:rPr>
              <a:t>United</a:t>
            </a:r>
            <a:r>
              <a:rPr sz="2200" spc="-20" dirty="0">
                <a:solidFill>
                  <a:srgbClr val="284B6A"/>
                </a:solidFill>
                <a:latin typeface="Trebuchet MS"/>
                <a:cs typeface="Trebuchet MS"/>
              </a:rPr>
              <a:t> </a:t>
            </a:r>
            <a:r>
              <a:rPr sz="2200" spc="-10" dirty="0">
                <a:solidFill>
                  <a:srgbClr val="284B6A"/>
                </a:solidFill>
                <a:latin typeface="Trebuchet MS"/>
                <a:cs typeface="Trebuchet MS"/>
              </a:rPr>
              <a:t>Kingdom</a:t>
            </a:r>
            <a:endParaRPr sz="2200">
              <a:latin typeface="Trebuchet MS"/>
              <a:cs typeface="Trebuchet MS"/>
            </a:endParaRPr>
          </a:p>
        </p:txBody>
      </p:sp>
      <p:sp>
        <p:nvSpPr>
          <p:cNvPr id="8" name="object 8"/>
          <p:cNvSpPr txBox="1"/>
          <p:nvPr/>
        </p:nvSpPr>
        <p:spPr>
          <a:xfrm>
            <a:off x="5032628" y="5563098"/>
            <a:ext cx="1412240" cy="863600"/>
          </a:xfrm>
          <a:prstGeom prst="rect">
            <a:avLst/>
          </a:prstGeom>
        </p:spPr>
        <p:txBody>
          <a:bodyPr vert="horz" wrap="square" lIns="0" tIns="95885" rIns="0" bIns="0" rtlCol="0">
            <a:spAutoFit/>
          </a:bodyPr>
          <a:lstStyle/>
          <a:p>
            <a:pPr marL="12700">
              <a:lnSpc>
                <a:spcPct val="100000"/>
              </a:lnSpc>
              <a:spcBef>
                <a:spcPts val="755"/>
              </a:spcBef>
            </a:pPr>
            <a:r>
              <a:rPr sz="2200" spc="-5" dirty="0">
                <a:solidFill>
                  <a:srgbClr val="284B6A"/>
                </a:solidFill>
                <a:latin typeface="Trebuchet MS"/>
                <a:cs typeface="Trebuchet MS"/>
              </a:rPr>
              <a:t>.fr</a:t>
            </a:r>
            <a:r>
              <a:rPr sz="2200" spc="-45" dirty="0">
                <a:solidFill>
                  <a:srgbClr val="284B6A"/>
                </a:solidFill>
                <a:latin typeface="Trebuchet MS"/>
                <a:cs typeface="Trebuchet MS"/>
              </a:rPr>
              <a:t> </a:t>
            </a:r>
            <a:r>
              <a:rPr sz="2200" spc="-5" dirty="0">
                <a:solidFill>
                  <a:srgbClr val="284B6A"/>
                </a:solidFill>
                <a:latin typeface="Trebuchet MS"/>
                <a:cs typeface="Trebuchet MS"/>
              </a:rPr>
              <a:t>–</a:t>
            </a:r>
            <a:r>
              <a:rPr sz="2200" spc="-30" dirty="0">
                <a:solidFill>
                  <a:srgbClr val="284B6A"/>
                </a:solidFill>
                <a:latin typeface="Trebuchet MS"/>
                <a:cs typeface="Trebuchet MS"/>
              </a:rPr>
              <a:t> </a:t>
            </a:r>
            <a:r>
              <a:rPr sz="2200" spc="-5" dirty="0">
                <a:solidFill>
                  <a:srgbClr val="284B6A"/>
                </a:solidFill>
                <a:latin typeface="Trebuchet MS"/>
                <a:cs typeface="Trebuchet MS"/>
              </a:rPr>
              <a:t>france</a:t>
            </a:r>
            <a:endParaRPr sz="2200">
              <a:latin typeface="Trebuchet MS"/>
              <a:cs typeface="Trebuchet MS"/>
            </a:endParaRPr>
          </a:p>
          <a:p>
            <a:pPr marL="12700">
              <a:lnSpc>
                <a:spcPct val="100000"/>
              </a:lnSpc>
              <a:spcBef>
                <a:spcPts val="660"/>
              </a:spcBef>
            </a:pPr>
            <a:r>
              <a:rPr sz="2200" spc="-5" dirty="0">
                <a:solidFill>
                  <a:srgbClr val="284B6A"/>
                </a:solidFill>
                <a:latin typeface="Trebuchet MS"/>
                <a:cs typeface="Trebuchet MS"/>
              </a:rPr>
              <a:t>.jp</a:t>
            </a:r>
            <a:r>
              <a:rPr sz="2200" spc="-20" dirty="0">
                <a:solidFill>
                  <a:srgbClr val="284B6A"/>
                </a:solidFill>
                <a:latin typeface="Trebuchet MS"/>
                <a:cs typeface="Trebuchet MS"/>
              </a:rPr>
              <a:t> </a:t>
            </a:r>
            <a:r>
              <a:rPr sz="2200" spc="-5" dirty="0">
                <a:solidFill>
                  <a:srgbClr val="284B6A"/>
                </a:solidFill>
                <a:latin typeface="Trebuchet MS"/>
                <a:cs typeface="Trebuchet MS"/>
              </a:rPr>
              <a:t>–</a:t>
            </a:r>
            <a:r>
              <a:rPr sz="2200" spc="-30" dirty="0">
                <a:solidFill>
                  <a:srgbClr val="284B6A"/>
                </a:solidFill>
                <a:latin typeface="Trebuchet MS"/>
                <a:cs typeface="Trebuchet MS"/>
              </a:rPr>
              <a:t> </a:t>
            </a:r>
            <a:r>
              <a:rPr sz="2200" spc="-10" dirty="0">
                <a:solidFill>
                  <a:srgbClr val="284B6A"/>
                </a:solidFill>
                <a:latin typeface="Trebuchet MS"/>
                <a:cs typeface="Trebuchet MS"/>
              </a:rPr>
              <a:t>Japan</a:t>
            </a:r>
            <a:endParaRPr sz="2200">
              <a:latin typeface="Trebuchet MS"/>
              <a:cs typeface="Trebuchet MS"/>
            </a:endParaRPr>
          </a:p>
        </p:txBody>
      </p:sp>
    </p:spTree>
    <p:extLst>
      <p:ext uri="{BB962C8B-B14F-4D97-AF65-F5344CB8AC3E}">
        <p14:creationId xmlns:p14="http://schemas.microsoft.com/office/powerpoint/2010/main" val="1358354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685800"/>
          </a:xfrm>
        </p:spPr>
        <p:txBody>
          <a:bodyPr/>
          <a:lstStyle/>
          <a:p>
            <a:r>
              <a:rPr lang="en-US"/>
              <a:t>Uniform Resource Locators</a:t>
            </a:r>
          </a:p>
        </p:txBody>
      </p:sp>
      <p:sp>
        <p:nvSpPr>
          <p:cNvPr id="18435" name="Rectangle 3"/>
          <p:cNvSpPr>
            <a:spLocks noGrp="1" noChangeArrowheads="1"/>
          </p:cNvSpPr>
          <p:nvPr>
            <p:ph type="body" idx="1"/>
          </p:nvPr>
        </p:nvSpPr>
        <p:spPr>
          <a:xfrm>
            <a:off x="381000" y="1219200"/>
            <a:ext cx="8382000" cy="5029200"/>
          </a:xfrm>
        </p:spPr>
        <p:txBody>
          <a:bodyPr/>
          <a:lstStyle/>
          <a:p>
            <a:pPr>
              <a:lnSpc>
                <a:spcPct val="90000"/>
              </a:lnSpc>
            </a:pPr>
            <a:r>
              <a:rPr lang="en-US" sz="2400"/>
              <a:t>The IP address and the domain name each identify a particular computer on the Internet.</a:t>
            </a:r>
          </a:p>
          <a:p>
            <a:pPr>
              <a:lnSpc>
                <a:spcPct val="90000"/>
              </a:lnSpc>
            </a:pPr>
            <a:r>
              <a:rPr lang="en-US" sz="2400"/>
              <a:t>However, they do not indicate where a Web page’s HTML document resides on that computer.</a:t>
            </a:r>
          </a:p>
          <a:p>
            <a:pPr>
              <a:lnSpc>
                <a:spcPct val="90000"/>
              </a:lnSpc>
            </a:pPr>
            <a:r>
              <a:rPr lang="en-US" sz="2400"/>
              <a:t>To identify a Web pages exact location, Web browsers rely on Uniform Resource Locator (URL).</a:t>
            </a:r>
          </a:p>
          <a:p>
            <a:pPr>
              <a:lnSpc>
                <a:spcPct val="90000"/>
              </a:lnSpc>
            </a:pPr>
            <a:r>
              <a:rPr lang="en-US" sz="2400"/>
              <a:t>URL  is a four-part addressing scheme that tells the  Web browser:</a:t>
            </a:r>
          </a:p>
          <a:p>
            <a:pPr>
              <a:lnSpc>
                <a:spcPct val="90000"/>
              </a:lnSpc>
              <a:buFont typeface="Wingdings" panose="05000000000000000000" pitchFamily="2" charset="2"/>
              <a:buChar char="Ø"/>
            </a:pPr>
            <a:r>
              <a:rPr lang="en-US" sz="2400"/>
              <a:t>What transfer protocol to use for transporting the file</a:t>
            </a:r>
          </a:p>
          <a:p>
            <a:pPr>
              <a:lnSpc>
                <a:spcPct val="90000"/>
              </a:lnSpc>
              <a:buFont typeface="Wingdings" panose="05000000000000000000" pitchFamily="2" charset="2"/>
              <a:buChar char="Ø"/>
            </a:pPr>
            <a:r>
              <a:rPr lang="en-US" sz="2400"/>
              <a:t>The domain name of the computer on which the file resides</a:t>
            </a:r>
          </a:p>
          <a:p>
            <a:pPr>
              <a:lnSpc>
                <a:spcPct val="90000"/>
              </a:lnSpc>
              <a:buFont typeface="Wingdings" panose="05000000000000000000" pitchFamily="2" charset="2"/>
              <a:buChar char="Ø"/>
            </a:pPr>
            <a:r>
              <a:rPr lang="en-US" sz="2400"/>
              <a:t>The pathname of the folder or directory on the computer on which the file resides</a:t>
            </a:r>
          </a:p>
          <a:p>
            <a:pPr>
              <a:lnSpc>
                <a:spcPct val="90000"/>
              </a:lnSpc>
              <a:buFont typeface="Wingdings" panose="05000000000000000000" pitchFamily="2" charset="2"/>
              <a:buChar char="Ø"/>
            </a:pPr>
            <a:r>
              <a:rPr lang="en-US" sz="2400"/>
              <a:t>The name of the file</a:t>
            </a:r>
          </a:p>
        </p:txBody>
      </p:sp>
    </p:spTree>
    <p:extLst>
      <p:ext uri="{BB962C8B-B14F-4D97-AF65-F5344CB8AC3E}">
        <p14:creationId xmlns:p14="http://schemas.microsoft.com/office/powerpoint/2010/main" val="3609586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HTTP</a:t>
            </a:r>
          </a:p>
        </p:txBody>
      </p:sp>
      <p:sp>
        <p:nvSpPr>
          <p:cNvPr id="20483" name="Rectangle 3"/>
          <p:cNvSpPr>
            <a:spLocks noGrp="1" noChangeArrowheads="1"/>
          </p:cNvSpPr>
          <p:nvPr>
            <p:ph type="body" idx="1"/>
          </p:nvPr>
        </p:nvSpPr>
        <p:spPr/>
        <p:txBody>
          <a:bodyPr/>
          <a:lstStyle/>
          <a:p>
            <a:r>
              <a:rPr lang="en-US" sz="2800"/>
              <a:t>The transfer protocol is the set of rules that the computers use to move files from one computer to another on the Internet.</a:t>
            </a:r>
          </a:p>
          <a:p>
            <a:r>
              <a:rPr lang="en-US" sz="2800"/>
              <a:t>The most common transfer protocol used on the Internet is the Hypertext Transfer Protocol (HTTP).</a:t>
            </a:r>
          </a:p>
          <a:p>
            <a:r>
              <a:rPr lang="en-US" sz="2800"/>
              <a:t>Two other protocols that you can use on the Internet are the File Transfer Protocol (FTP) and the Telnet Protocol</a:t>
            </a:r>
          </a:p>
        </p:txBody>
      </p:sp>
    </p:spTree>
    <p:extLst>
      <p:ext uri="{BB962C8B-B14F-4D97-AF65-F5344CB8AC3E}">
        <p14:creationId xmlns:p14="http://schemas.microsoft.com/office/powerpoint/2010/main" val="117064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153400" cy="1846659"/>
          </a:xfrm>
        </p:spPr>
        <p:txBody>
          <a:bodyPr/>
          <a:lstStyle/>
          <a:p>
            <a:r>
              <a:rPr lang="en-US" sz="4000" dirty="0"/>
              <a:t>How to find information on the Web</a:t>
            </a:r>
            <a:r>
              <a:rPr lang="en-US" sz="4000" dirty="0" smtClean="0"/>
              <a:t>?</a:t>
            </a:r>
            <a:br>
              <a:rPr lang="en-US" sz="4000" dirty="0" smtClean="0"/>
            </a:br>
            <a:endParaRPr lang="en-US" sz="4000" dirty="0"/>
          </a:p>
        </p:txBody>
      </p:sp>
      <p:sp>
        <p:nvSpPr>
          <p:cNvPr id="21507" name="Rectangle 3"/>
          <p:cNvSpPr>
            <a:spLocks noGrp="1" noChangeArrowheads="1"/>
          </p:cNvSpPr>
          <p:nvPr>
            <p:ph type="body" idx="1"/>
          </p:nvPr>
        </p:nvSpPr>
        <p:spPr>
          <a:xfrm>
            <a:off x="457200" y="1524000"/>
            <a:ext cx="8305800" cy="5029200"/>
          </a:xfrm>
        </p:spPr>
        <p:txBody>
          <a:bodyPr/>
          <a:lstStyle/>
          <a:p>
            <a:r>
              <a:rPr lang="en-US" sz="2800" dirty="0"/>
              <a:t>A number of search tools have been developed and available to you on certain Web sites that provide search services to help you find information.</a:t>
            </a:r>
          </a:p>
          <a:p>
            <a:r>
              <a:rPr lang="en-US" sz="2800" dirty="0"/>
              <a:t>Examples:</a:t>
            </a:r>
          </a:p>
          <a:p>
            <a:pPr>
              <a:buFont typeface="Wingdings" panose="05000000000000000000" pitchFamily="2" charset="2"/>
              <a:buChar char="Ø"/>
            </a:pPr>
            <a:r>
              <a:rPr lang="en-US" sz="2800" dirty="0"/>
              <a:t>Yahoo             	  </a:t>
            </a:r>
            <a:r>
              <a:rPr lang="en-US" sz="2800" dirty="0">
                <a:sym typeface="Wingdings" panose="05000000000000000000" pitchFamily="2" charset="2"/>
              </a:rPr>
              <a:t> www.yahoo.com</a:t>
            </a:r>
            <a:endParaRPr lang="en-US" sz="2800" dirty="0"/>
          </a:p>
          <a:p>
            <a:pPr>
              <a:buFont typeface="Wingdings" panose="05000000000000000000" pitchFamily="2" charset="2"/>
              <a:buChar char="Ø"/>
            </a:pPr>
            <a:r>
              <a:rPr lang="en-US" sz="2800" dirty="0"/>
              <a:t>Excite             	  </a:t>
            </a:r>
            <a:r>
              <a:rPr lang="en-US" sz="2800" dirty="0">
                <a:sym typeface="Wingdings" panose="05000000000000000000" pitchFamily="2" charset="2"/>
              </a:rPr>
              <a:t> www.excite.com</a:t>
            </a:r>
            <a:endParaRPr lang="en-US" sz="2800" dirty="0"/>
          </a:p>
          <a:p>
            <a:pPr>
              <a:buFont typeface="Wingdings" panose="05000000000000000000" pitchFamily="2" charset="2"/>
              <a:buChar char="Ø"/>
            </a:pPr>
            <a:r>
              <a:rPr lang="en-US" sz="2800" dirty="0"/>
              <a:t>Lycos              	  </a:t>
            </a:r>
            <a:r>
              <a:rPr lang="en-US" sz="2800" dirty="0">
                <a:sym typeface="Wingdings" panose="05000000000000000000" pitchFamily="2" charset="2"/>
              </a:rPr>
              <a:t> www.lycos.com</a:t>
            </a:r>
            <a:endParaRPr lang="en-US" sz="2800" dirty="0"/>
          </a:p>
          <a:p>
            <a:pPr>
              <a:buFont typeface="Wingdings" panose="05000000000000000000" pitchFamily="2" charset="2"/>
              <a:buChar char="Ø"/>
            </a:pPr>
            <a:r>
              <a:rPr lang="en-US" sz="2800" dirty="0"/>
              <a:t>AltaVista        	   </a:t>
            </a:r>
            <a:r>
              <a:rPr lang="en-US" sz="2800" dirty="0">
                <a:sym typeface="Wingdings" panose="05000000000000000000" pitchFamily="2" charset="2"/>
              </a:rPr>
              <a:t> www/alta-vista.com</a:t>
            </a:r>
            <a:endParaRPr lang="en-US" sz="2800" dirty="0"/>
          </a:p>
          <a:p>
            <a:pPr>
              <a:buFont typeface="Wingdings" panose="05000000000000000000" pitchFamily="2" charset="2"/>
              <a:buChar char="Ø"/>
            </a:pPr>
            <a:r>
              <a:rPr lang="en-US" sz="2800" dirty="0"/>
              <a:t>MSN </a:t>
            </a:r>
            <a:r>
              <a:rPr lang="en-US" sz="2800" dirty="0" err="1"/>
              <a:t>WebSearch</a:t>
            </a:r>
            <a:r>
              <a:rPr lang="en-US" sz="2800" dirty="0"/>
              <a:t>  </a:t>
            </a:r>
            <a:r>
              <a:rPr lang="en-US" sz="2800" dirty="0">
                <a:sym typeface="Wingdings" panose="05000000000000000000" pitchFamily="2" charset="2"/>
              </a:rPr>
              <a:t> www.search.msn.com</a:t>
            </a:r>
            <a:endParaRPr lang="en-US" sz="2800" dirty="0"/>
          </a:p>
        </p:txBody>
      </p:sp>
    </p:spTree>
    <p:extLst>
      <p:ext uri="{BB962C8B-B14F-4D97-AF65-F5344CB8AC3E}">
        <p14:creationId xmlns:p14="http://schemas.microsoft.com/office/powerpoint/2010/main" val="2565432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153400" cy="609600"/>
          </a:xfrm>
        </p:spPr>
        <p:txBody>
          <a:bodyPr/>
          <a:lstStyle/>
          <a:p>
            <a:r>
              <a:rPr lang="en-US" sz="4000"/>
              <a:t>How to find information on the Web?</a:t>
            </a:r>
          </a:p>
        </p:txBody>
      </p:sp>
      <p:sp>
        <p:nvSpPr>
          <p:cNvPr id="22531" name="Rectangle 3"/>
          <p:cNvSpPr>
            <a:spLocks noGrp="1" noChangeArrowheads="1"/>
          </p:cNvSpPr>
          <p:nvPr>
            <p:ph type="body" idx="1"/>
          </p:nvPr>
        </p:nvSpPr>
        <p:spPr>
          <a:xfrm>
            <a:off x="381000" y="1524000"/>
            <a:ext cx="8305800" cy="4953000"/>
          </a:xfrm>
        </p:spPr>
        <p:txBody>
          <a:bodyPr/>
          <a:lstStyle/>
          <a:p>
            <a:pPr>
              <a:lnSpc>
                <a:spcPct val="90000"/>
              </a:lnSpc>
            </a:pPr>
            <a:r>
              <a:rPr lang="en-US" sz="2800" dirty="0"/>
              <a:t>You can find information by two basic means.</a:t>
            </a:r>
          </a:p>
          <a:p>
            <a:pPr>
              <a:lnSpc>
                <a:spcPct val="90000"/>
              </a:lnSpc>
            </a:pPr>
            <a:r>
              <a:rPr lang="en-US" sz="2800" b="1" dirty="0"/>
              <a:t>Search by Topic</a:t>
            </a:r>
            <a:r>
              <a:rPr lang="en-US" sz="2800" dirty="0"/>
              <a:t> and </a:t>
            </a:r>
            <a:r>
              <a:rPr lang="en-US" sz="2800" b="1" dirty="0"/>
              <a:t>Search by keywords</a:t>
            </a:r>
            <a:r>
              <a:rPr lang="en-US" sz="2800" dirty="0"/>
              <a:t>.</a:t>
            </a:r>
          </a:p>
          <a:p>
            <a:pPr>
              <a:lnSpc>
                <a:spcPct val="90000"/>
              </a:lnSpc>
            </a:pPr>
            <a:r>
              <a:rPr lang="en-US" sz="2800" dirty="0"/>
              <a:t>Some search services offer both methods, others only one.</a:t>
            </a:r>
          </a:p>
          <a:p>
            <a:pPr>
              <a:lnSpc>
                <a:spcPct val="90000"/>
              </a:lnSpc>
            </a:pPr>
            <a:r>
              <a:rPr lang="en-US" sz="2800" dirty="0"/>
              <a:t>Yahoo offers both.</a:t>
            </a:r>
          </a:p>
          <a:p>
            <a:pPr>
              <a:lnSpc>
                <a:spcPct val="90000"/>
              </a:lnSpc>
              <a:buFont typeface="Wingdings" panose="05000000000000000000" pitchFamily="2" charset="2"/>
              <a:buChar char="Ø"/>
            </a:pPr>
            <a:r>
              <a:rPr lang="en-US" sz="2800" dirty="0"/>
              <a:t>Search by Topic </a:t>
            </a:r>
          </a:p>
          <a:p>
            <a:pPr>
              <a:lnSpc>
                <a:spcPct val="90000"/>
              </a:lnSpc>
              <a:buFont typeface="Wingdings" panose="05000000000000000000" pitchFamily="2" charset="2"/>
              <a:buNone/>
            </a:pPr>
            <a:r>
              <a:rPr lang="en-US" sz="2800" dirty="0"/>
              <a:t>	You can navigate through topic lists</a:t>
            </a:r>
          </a:p>
          <a:p>
            <a:pPr>
              <a:lnSpc>
                <a:spcPct val="90000"/>
              </a:lnSpc>
              <a:buFont typeface="Wingdings" panose="05000000000000000000" pitchFamily="2" charset="2"/>
              <a:buChar char="Ø"/>
            </a:pPr>
            <a:r>
              <a:rPr lang="en-US" sz="2800" dirty="0"/>
              <a:t>Search by keywords</a:t>
            </a:r>
          </a:p>
          <a:p>
            <a:pPr>
              <a:lnSpc>
                <a:spcPct val="90000"/>
              </a:lnSpc>
              <a:buFontTx/>
              <a:buNone/>
            </a:pPr>
            <a:r>
              <a:rPr lang="en-US" sz="2800" dirty="0"/>
              <a:t>	You can navigate by entering a keyword or phase into a search text box.</a:t>
            </a:r>
          </a:p>
        </p:txBody>
      </p:sp>
    </p:spTree>
    <p:extLst>
      <p:ext uri="{BB962C8B-B14F-4D97-AF65-F5344CB8AC3E}">
        <p14:creationId xmlns:p14="http://schemas.microsoft.com/office/powerpoint/2010/main" val="8394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35609"/>
            <a:ext cx="7701915" cy="696595"/>
          </a:xfrm>
          <a:prstGeom prst="rect">
            <a:avLst/>
          </a:prstGeom>
        </p:spPr>
        <p:txBody>
          <a:bodyPr vert="horz" wrap="square" lIns="0" tIns="13335" rIns="0" bIns="0" rtlCol="0">
            <a:spAutoFit/>
          </a:bodyPr>
          <a:lstStyle/>
          <a:p>
            <a:pPr marL="12700">
              <a:lnSpc>
                <a:spcPct val="100000"/>
              </a:lnSpc>
              <a:spcBef>
                <a:spcPts val="105"/>
              </a:spcBef>
            </a:pPr>
            <a:r>
              <a:rPr spc="-5" dirty="0"/>
              <a:t>URL-Uniform</a:t>
            </a:r>
            <a:r>
              <a:rPr spc="-80" dirty="0"/>
              <a:t> </a:t>
            </a:r>
            <a:r>
              <a:rPr dirty="0"/>
              <a:t>Resource</a:t>
            </a:r>
            <a:r>
              <a:rPr spc="-55" dirty="0"/>
              <a:t> </a:t>
            </a:r>
            <a:r>
              <a:rPr dirty="0"/>
              <a:t>Locator</a:t>
            </a:r>
          </a:p>
        </p:txBody>
      </p:sp>
      <p:sp>
        <p:nvSpPr>
          <p:cNvPr id="3" name="object 3"/>
          <p:cNvSpPr/>
          <p:nvPr/>
        </p:nvSpPr>
        <p:spPr>
          <a:xfrm>
            <a:off x="610362" y="3658361"/>
            <a:ext cx="2209800" cy="381000"/>
          </a:xfrm>
          <a:custGeom>
            <a:avLst/>
            <a:gdLst/>
            <a:ahLst/>
            <a:cxnLst/>
            <a:rect l="l" t="t" r="r" b="b"/>
            <a:pathLst>
              <a:path w="2209800" h="381000">
                <a:moveTo>
                  <a:pt x="2209800" y="0"/>
                </a:moveTo>
                <a:lnTo>
                  <a:pt x="2207303" y="74128"/>
                </a:lnTo>
                <a:lnTo>
                  <a:pt x="2200497" y="134683"/>
                </a:lnTo>
                <a:lnTo>
                  <a:pt x="2190404" y="175521"/>
                </a:lnTo>
                <a:lnTo>
                  <a:pt x="2178050" y="190500"/>
                </a:lnTo>
                <a:lnTo>
                  <a:pt x="1136650" y="190500"/>
                </a:lnTo>
                <a:lnTo>
                  <a:pt x="1124295" y="205478"/>
                </a:lnTo>
                <a:lnTo>
                  <a:pt x="1114202" y="246316"/>
                </a:lnTo>
                <a:lnTo>
                  <a:pt x="1107396" y="306871"/>
                </a:lnTo>
                <a:lnTo>
                  <a:pt x="1104900" y="381000"/>
                </a:lnTo>
                <a:lnTo>
                  <a:pt x="1102403" y="306871"/>
                </a:lnTo>
                <a:lnTo>
                  <a:pt x="1095597" y="246316"/>
                </a:lnTo>
                <a:lnTo>
                  <a:pt x="1085504" y="205478"/>
                </a:lnTo>
                <a:lnTo>
                  <a:pt x="1073150" y="190500"/>
                </a:lnTo>
                <a:lnTo>
                  <a:pt x="31750" y="190500"/>
                </a:lnTo>
                <a:lnTo>
                  <a:pt x="19389" y="175521"/>
                </a:lnTo>
                <a:lnTo>
                  <a:pt x="9297" y="134683"/>
                </a:lnTo>
                <a:lnTo>
                  <a:pt x="2494" y="74128"/>
                </a:lnTo>
                <a:lnTo>
                  <a:pt x="0" y="0"/>
                </a:lnTo>
              </a:path>
            </a:pathLst>
          </a:custGeom>
          <a:ln w="32004">
            <a:solidFill>
              <a:srgbClr val="00CC97"/>
            </a:solidFill>
          </a:ln>
        </p:spPr>
        <p:txBody>
          <a:bodyPr wrap="square" lIns="0" tIns="0" rIns="0" bIns="0" rtlCol="0"/>
          <a:lstStyle/>
          <a:p>
            <a:endParaRPr/>
          </a:p>
        </p:txBody>
      </p:sp>
      <p:sp>
        <p:nvSpPr>
          <p:cNvPr id="4" name="object 4"/>
          <p:cNvSpPr/>
          <p:nvPr/>
        </p:nvSpPr>
        <p:spPr>
          <a:xfrm>
            <a:off x="2972561" y="3658361"/>
            <a:ext cx="5257800" cy="381000"/>
          </a:xfrm>
          <a:custGeom>
            <a:avLst/>
            <a:gdLst/>
            <a:ahLst/>
            <a:cxnLst/>
            <a:rect l="l" t="t" r="r" b="b"/>
            <a:pathLst>
              <a:path w="5257800" h="381000">
                <a:moveTo>
                  <a:pt x="2514600" y="0"/>
                </a:moveTo>
                <a:lnTo>
                  <a:pt x="2512103" y="74128"/>
                </a:lnTo>
                <a:lnTo>
                  <a:pt x="2505297" y="134683"/>
                </a:lnTo>
                <a:lnTo>
                  <a:pt x="2495204" y="175521"/>
                </a:lnTo>
                <a:lnTo>
                  <a:pt x="2482850" y="190500"/>
                </a:lnTo>
                <a:lnTo>
                  <a:pt x="1289050" y="190500"/>
                </a:lnTo>
                <a:lnTo>
                  <a:pt x="1276695" y="205478"/>
                </a:lnTo>
                <a:lnTo>
                  <a:pt x="1266602" y="246316"/>
                </a:lnTo>
                <a:lnTo>
                  <a:pt x="1259796" y="306871"/>
                </a:lnTo>
                <a:lnTo>
                  <a:pt x="1257300" y="381000"/>
                </a:lnTo>
                <a:lnTo>
                  <a:pt x="1254803" y="306871"/>
                </a:lnTo>
                <a:lnTo>
                  <a:pt x="1247997" y="246316"/>
                </a:lnTo>
                <a:lnTo>
                  <a:pt x="1237904" y="205478"/>
                </a:lnTo>
                <a:lnTo>
                  <a:pt x="1225550" y="190500"/>
                </a:lnTo>
                <a:lnTo>
                  <a:pt x="31750" y="190500"/>
                </a:lnTo>
                <a:lnTo>
                  <a:pt x="19395" y="175521"/>
                </a:lnTo>
                <a:lnTo>
                  <a:pt x="9302" y="134683"/>
                </a:lnTo>
                <a:lnTo>
                  <a:pt x="2496" y="74128"/>
                </a:lnTo>
                <a:lnTo>
                  <a:pt x="0" y="0"/>
                </a:lnTo>
              </a:path>
              <a:path w="5257800" h="381000">
                <a:moveTo>
                  <a:pt x="5257799" y="0"/>
                </a:moveTo>
                <a:lnTo>
                  <a:pt x="5255303" y="74128"/>
                </a:lnTo>
                <a:lnTo>
                  <a:pt x="5248497" y="134683"/>
                </a:lnTo>
                <a:lnTo>
                  <a:pt x="5238404" y="175521"/>
                </a:lnTo>
                <a:lnTo>
                  <a:pt x="5226049" y="190500"/>
                </a:lnTo>
                <a:lnTo>
                  <a:pt x="3956049" y="190500"/>
                </a:lnTo>
                <a:lnTo>
                  <a:pt x="3943695" y="205478"/>
                </a:lnTo>
                <a:lnTo>
                  <a:pt x="3933602" y="246316"/>
                </a:lnTo>
                <a:lnTo>
                  <a:pt x="3926796" y="306871"/>
                </a:lnTo>
                <a:lnTo>
                  <a:pt x="3924299" y="381000"/>
                </a:lnTo>
                <a:lnTo>
                  <a:pt x="3921803" y="306871"/>
                </a:lnTo>
                <a:lnTo>
                  <a:pt x="3914997" y="246316"/>
                </a:lnTo>
                <a:lnTo>
                  <a:pt x="3904904" y="205478"/>
                </a:lnTo>
                <a:lnTo>
                  <a:pt x="3892549" y="190500"/>
                </a:lnTo>
                <a:lnTo>
                  <a:pt x="2622550" y="190500"/>
                </a:lnTo>
                <a:lnTo>
                  <a:pt x="2610195" y="175521"/>
                </a:lnTo>
                <a:lnTo>
                  <a:pt x="2600102" y="134683"/>
                </a:lnTo>
                <a:lnTo>
                  <a:pt x="2593296" y="74128"/>
                </a:lnTo>
                <a:lnTo>
                  <a:pt x="2590800" y="0"/>
                </a:lnTo>
              </a:path>
            </a:pathLst>
          </a:custGeom>
          <a:ln w="32004">
            <a:solidFill>
              <a:srgbClr val="00CC97"/>
            </a:solidFill>
          </a:ln>
        </p:spPr>
        <p:txBody>
          <a:bodyPr wrap="square" lIns="0" tIns="0" rIns="0" bIns="0" rtlCol="0"/>
          <a:lstStyle/>
          <a:p>
            <a:endParaRPr/>
          </a:p>
        </p:txBody>
      </p:sp>
      <p:sp>
        <p:nvSpPr>
          <p:cNvPr id="5" name="object 5"/>
          <p:cNvSpPr txBox="1"/>
          <p:nvPr/>
        </p:nvSpPr>
        <p:spPr>
          <a:xfrm>
            <a:off x="612140" y="1388110"/>
            <a:ext cx="7759065" cy="4587240"/>
          </a:xfrm>
          <a:prstGeom prst="rect">
            <a:avLst/>
          </a:prstGeom>
        </p:spPr>
        <p:txBody>
          <a:bodyPr vert="horz" wrap="square" lIns="0" tIns="10160" rIns="0" bIns="0" rtlCol="0">
            <a:spAutoFit/>
          </a:bodyPr>
          <a:lstStyle/>
          <a:p>
            <a:pPr marL="287020" marR="88900" indent="-274955">
              <a:lnSpc>
                <a:spcPts val="3140"/>
              </a:lnSpc>
              <a:spcBef>
                <a:spcPts val="80"/>
              </a:spcBef>
            </a:pPr>
            <a:r>
              <a:rPr sz="2500" dirty="0">
                <a:solidFill>
                  <a:srgbClr val="284B6A"/>
                </a:solidFill>
                <a:latin typeface="Trebuchet MS"/>
                <a:cs typeface="Trebuchet MS"/>
              </a:rPr>
              <a:t>The</a:t>
            </a:r>
            <a:r>
              <a:rPr sz="2500" spc="-15" dirty="0">
                <a:solidFill>
                  <a:srgbClr val="284B6A"/>
                </a:solidFill>
                <a:latin typeface="Trebuchet MS"/>
                <a:cs typeface="Trebuchet MS"/>
              </a:rPr>
              <a:t> </a:t>
            </a:r>
            <a:r>
              <a:rPr sz="2500" spc="-5" dirty="0">
                <a:solidFill>
                  <a:srgbClr val="284B6A"/>
                </a:solidFill>
                <a:latin typeface="Trebuchet MS"/>
                <a:cs typeface="Trebuchet MS"/>
              </a:rPr>
              <a:t>Global </a:t>
            </a:r>
            <a:r>
              <a:rPr sz="2500" spc="-10" dirty="0">
                <a:solidFill>
                  <a:srgbClr val="284B6A"/>
                </a:solidFill>
                <a:latin typeface="Trebuchet MS"/>
                <a:cs typeface="Trebuchet MS"/>
              </a:rPr>
              <a:t>address</a:t>
            </a:r>
            <a:r>
              <a:rPr sz="2500" spc="10" dirty="0">
                <a:solidFill>
                  <a:srgbClr val="284B6A"/>
                </a:solidFill>
                <a:latin typeface="Trebuchet MS"/>
                <a:cs typeface="Trebuchet MS"/>
              </a:rPr>
              <a:t> </a:t>
            </a:r>
            <a:r>
              <a:rPr sz="2500" spc="-5" dirty="0">
                <a:solidFill>
                  <a:srgbClr val="284B6A"/>
                </a:solidFill>
                <a:latin typeface="Trebuchet MS"/>
                <a:cs typeface="Trebuchet MS"/>
              </a:rPr>
              <a:t>of</a:t>
            </a:r>
            <a:r>
              <a:rPr sz="2500" dirty="0">
                <a:solidFill>
                  <a:srgbClr val="284B6A"/>
                </a:solidFill>
                <a:latin typeface="Trebuchet MS"/>
                <a:cs typeface="Trebuchet MS"/>
              </a:rPr>
              <a:t> </a:t>
            </a:r>
            <a:r>
              <a:rPr sz="2500" spc="-5" dirty="0">
                <a:solidFill>
                  <a:srgbClr val="284B6A"/>
                </a:solidFill>
                <a:latin typeface="Trebuchet MS"/>
                <a:cs typeface="Trebuchet MS"/>
              </a:rPr>
              <a:t>documents</a:t>
            </a:r>
            <a:r>
              <a:rPr sz="2500" spc="-20" dirty="0">
                <a:solidFill>
                  <a:srgbClr val="284B6A"/>
                </a:solidFill>
                <a:latin typeface="Trebuchet MS"/>
                <a:cs typeface="Trebuchet MS"/>
              </a:rPr>
              <a:t> </a:t>
            </a:r>
            <a:r>
              <a:rPr sz="2500" spc="-5" dirty="0">
                <a:solidFill>
                  <a:srgbClr val="284B6A"/>
                </a:solidFill>
                <a:latin typeface="Trebuchet MS"/>
                <a:cs typeface="Trebuchet MS"/>
              </a:rPr>
              <a:t>and</a:t>
            </a:r>
            <a:r>
              <a:rPr sz="2500" dirty="0">
                <a:solidFill>
                  <a:srgbClr val="284B6A"/>
                </a:solidFill>
                <a:latin typeface="Trebuchet MS"/>
                <a:cs typeface="Trebuchet MS"/>
              </a:rPr>
              <a:t> </a:t>
            </a:r>
            <a:r>
              <a:rPr sz="2500" spc="-5" dirty="0">
                <a:solidFill>
                  <a:srgbClr val="284B6A"/>
                </a:solidFill>
                <a:latin typeface="Trebuchet MS"/>
                <a:cs typeface="Trebuchet MS"/>
              </a:rPr>
              <a:t>other</a:t>
            </a:r>
            <a:r>
              <a:rPr sz="2500" dirty="0">
                <a:solidFill>
                  <a:srgbClr val="284B6A"/>
                </a:solidFill>
                <a:latin typeface="Trebuchet MS"/>
                <a:cs typeface="Trebuchet MS"/>
              </a:rPr>
              <a:t> </a:t>
            </a:r>
            <a:r>
              <a:rPr sz="2500" spc="-5" dirty="0">
                <a:solidFill>
                  <a:srgbClr val="284B6A"/>
                </a:solidFill>
                <a:latin typeface="Trebuchet MS"/>
                <a:cs typeface="Trebuchet MS"/>
              </a:rPr>
              <a:t>resources </a:t>
            </a:r>
            <a:r>
              <a:rPr sz="2500" spc="-740" dirty="0">
                <a:solidFill>
                  <a:srgbClr val="284B6A"/>
                </a:solidFill>
                <a:latin typeface="Trebuchet MS"/>
                <a:cs typeface="Trebuchet MS"/>
              </a:rPr>
              <a:t> </a:t>
            </a:r>
            <a:r>
              <a:rPr sz="2500" spc="-5" dirty="0">
                <a:solidFill>
                  <a:srgbClr val="284B6A"/>
                </a:solidFill>
                <a:latin typeface="Trebuchet MS"/>
                <a:cs typeface="Trebuchet MS"/>
              </a:rPr>
              <a:t>on</a:t>
            </a:r>
            <a:r>
              <a:rPr sz="2500" spc="-20" dirty="0">
                <a:solidFill>
                  <a:srgbClr val="284B6A"/>
                </a:solidFill>
                <a:latin typeface="Trebuchet MS"/>
                <a:cs typeface="Trebuchet MS"/>
              </a:rPr>
              <a:t> </a:t>
            </a:r>
            <a:r>
              <a:rPr sz="2500" spc="-5" dirty="0">
                <a:solidFill>
                  <a:srgbClr val="284B6A"/>
                </a:solidFill>
                <a:latin typeface="Trebuchet MS"/>
                <a:cs typeface="Trebuchet MS"/>
              </a:rPr>
              <a:t>the World</a:t>
            </a:r>
            <a:r>
              <a:rPr sz="2500" dirty="0">
                <a:solidFill>
                  <a:srgbClr val="284B6A"/>
                </a:solidFill>
                <a:latin typeface="Trebuchet MS"/>
                <a:cs typeface="Trebuchet MS"/>
              </a:rPr>
              <a:t> </a:t>
            </a:r>
            <a:r>
              <a:rPr sz="2500" spc="-5" dirty="0">
                <a:solidFill>
                  <a:srgbClr val="284B6A"/>
                </a:solidFill>
                <a:latin typeface="Trebuchet MS"/>
                <a:cs typeface="Trebuchet MS"/>
              </a:rPr>
              <a:t>Wide</a:t>
            </a:r>
            <a:r>
              <a:rPr sz="2500" spc="-20" dirty="0">
                <a:solidFill>
                  <a:srgbClr val="284B6A"/>
                </a:solidFill>
                <a:latin typeface="Trebuchet MS"/>
                <a:cs typeface="Trebuchet MS"/>
              </a:rPr>
              <a:t> </a:t>
            </a:r>
            <a:r>
              <a:rPr sz="2500" spc="-10" dirty="0">
                <a:solidFill>
                  <a:srgbClr val="284B6A"/>
                </a:solidFill>
                <a:latin typeface="Trebuchet MS"/>
                <a:cs typeface="Trebuchet MS"/>
              </a:rPr>
              <a:t>Web.</a:t>
            </a:r>
            <a:endParaRPr sz="2500">
              <a:latin typeface="Trebuchet MS"/>
              <a:cs typeface="Trebuchet MS"/>
            </a:endParaRPr>
          </a:p>
          <a:p>
            <a:pPr marL="12700">
              <a:lnSpc>
                <a:spcPct val="100000"/>
              </a:lnSpc>
              <a:spcBef>
                <a:spcPts val="1835"/>
              </a:spcBef>
            </a:pPr>
            <a:r>
              <a:rPr sz="2500" spc="-5" dirty="0">
                <a:solidFill>
                  <a:srgbClr val="284B6A"/>
                </a:solidFill>
                <a:latin typeface="Trebuchet MS"/>
                <a:cs typeface="Trebuchet MS"/>
              </a:rPr>
              <a:t>Parts</a:t>
            </a:r>
            <a:r>
              <a:rPr sz="2500" spc="-10" dirty="0">
                <a:solidFill>
                  <a:srgbClr val="284B6A"/>
                </a:solidFill>
                <a:latin typeface="Trebuchet MS"/>
                <a:cs typeface="Trebuchet MS"/>
              </a:rPr>
              <a:t> </a:t>
            </a:r>
            <a:r>
              <a:rPr sz="2500" spc="-5" dirty="0">
                <a:solidFill>
                  <a:srgbClr val="284B6A"/>
                </a:solidFill>
                <a:latin typeface="Trebuchet MS"/>
                <a:cs typeface="Trebuchet MS"/>
              </a:rPr>
              <a:t>of</a:t>
            </a:r>
            <a:r>
              <a:rPr sz="2500" spc="-15" dirty="0">
                <a:solidFill>
                  <a:srgbClr val="284B6A"/>
                </a:solidFill>
                <a:latin typeface="Trebuchet MS"/>
                <a:cs typeface="Trebuchet MS"/>
              </a:rPr>
              <a:t> </a:t>
            </a:r>
            <a:r>
              <a:rPr sz="2500" spc="-10" dirty="0">
                <a:solidFill>
                  <a:srgbClr val="284B6A"/>
                </a:solidFill>
                <a:latin typeface="Trebuchet MS"/>
                <a:cs typeface="Trebuchet MS"/>
              </a:rPr>
              <a:t>the</a:t>
            </a:r>
            <a:r>
              <a:rPr sz="2500" spc="-20" dirty="0">
                <a:solidFill>
                  <a:srgbClr val="284B6A"/>
                </a:solidFill>
                <a:latin typeface="Trebuchet MS"/>
                <a:cs typeface="Trebuchet MS"/>
              </a:rPr>
              <a:t> </a:t>
            </a:r>
            <a:r>
              <a:rPr sz="2500" spc="-5" dirty="0">
                <a:solidFill>
                  <a:srgbClr val="284B6A"/>
                </a:solidFill>
                <a:latin typeface="Trebuchet MS"/>
                <a:cs typeface="Trebuchet MS"/>
              </a:rPr>
              <a:t>URL:</a:t>
            </a:r>
            <a:endParaRPr sz="2500">
              <a:latin typeface="Trebuchet MS"/>
              <a:cs typeface="Trebuchet MS"/>
            </a:endParaRPr>
          </a:p>
          <a:p>
            <a:pPr marL="12700">
              <a:lnSpc>
                <a:spcPct val="100000"/>
              </a:lnSpc>
              <a:spcBef>
                <a:spcPts val="885"/>
              </a:spcBef>
            </a:pPr>
            <a:r>
              <a:rPr sz="3200" u="heavy" spc="-5" dirty="0">
                <a:solidFill>
                  <a:srgbClr val="FF0000"/>
                </a:solidFill>
                <a:uFill>
                  <a:solidFill>
                    <a:srgbClr val="FF0000"/>
                  </a:solidFill>
                </a:uFill>
                <a:latin typeface="Trebuchet MS"/>
                <a:cs typeface="Trebuchet MS"/>
                <a:hlinkClick r:id="rId2"/>
              </a:rPr>
              <a:t>http://www.yahoo.com.ph/index.htm</a:t>
            </a:r>
            <a:endParaRPr sz="3200">
              <a:latin typeface="Trebuchet MS"/>
              <a:cs typeface="Trebuchet MS"/>
            </a:endParaRPr>
          </a:p>
          <a:p>
            <a:pPr>
              <a:lnSpc>
                <a:spcPct val="100000"/>
              </a:lnSpc>
              <a:spcBef>
                <a:spcPts val="50"/>
              </a:spcBef>
            </a:pPr>
            <a:endParaRPr sz="3900">
              <a:latin typeface="Trebuchet MS"/>
              <a:cs typeface="Trebuchet MS"/>
            </a:endParaRPr>
          </a:p>
          <a:p>
            <a:pPr marL="488315">
              <a:lnSpc>
                <a:spcPct val="100000"/>
              </a:lnSpc>
              <a:tabLst>
                <a:tab pos="2534920" algn="l"/>
                <a:tab pos="5066030" algn="l"/>
              </a:tabLst>
            </a:pPr>
            <a:r>
              <a:rPr sz="2500" spc="-5" dirty="0">
                <a:solidFill>
                  <a:srgbClr val="284B6A"/>
                </a:solidFill>
                <a:latin typeface="Trebuchet MS"/>
                <a:cs typeface="Trebuchet MS"/>
              </a:rPr>
              <a:t>Protocol	Domain</a:t>
            </a:r>
            <a:r>
              <a:rPr sz="2500" spc="-10" dirty="0">
                <a:solidFill>
                  <a:srgbClr val="284B6A"/>
                </a:solidFill>
                <a:latin typeface="Trebuchet MS"/>
                <a:cs typeface="Trebuchet MS"/>
              </a:rPr>
              <a:t> Name	</a:t>
            </a:r>
            <a:r>
              <a:rPr sz="2500" spc="-5" dirty="0">
                <a:solidFill>
                  <a:srgbClr val="284B6A"/>
                </a:solidFill>
                <a:latin typeface="Trebuchet MS"/>
                <a:cs typeface="Trebuchet MS"/>
              </a:rPr>
              <a:t>Resource</a:t>
            </a:r>
            <a:r>
              <a:rPr sz="2500" spc="-40" dirty="0">
                <a:solidFill>
                  <a:srgbClr val="284B6A"/>
                </a:solidFill>
                <a:latin typeface="Trebuchet MS"/>
                <a:cs typeface="Trebuchet MS"/>
              </a:rPr>
              <a:t> </a:t>
            </a:r>
            <a:r>
              <a:rPr sz="2500" spc="-10" dirty="0">
                <a:solidFill>
                  <a:srgbClr val="284B6A"/>
                </a:solidFill>
                <a:latin typeface="Trebuchet MS"/>
                <a:cs typeface="Trebuchet MS"/>
              </a:rPr>
              <a:t>Location</a:t>
            </a:r>
            <a:endParaRPr sz="2500">
              <a:latin typeface="Trebuchet MS"/>
              <a:cs typeface="Trebuchet MS"/>
            </a:endParaRPr>
          </a:p>
          <a:p>
            <a:pPr marL="287020" marR="5080" indent="-274955">
              <a:lnSpc>
                <a:spcPct val="100000"/>
              </a:lnSpc>
              <a:spcBef>
                <a:spcPts val="1714"/>
              </a:spcBef>
            </a:pPr>
            <a:r>
              <a:rPr sz="1800" spc="-5" dirty="0">
                <a:latin typeface="Arial"/>
                <a:cs typeface="Arial"/>
              </a:rPr>
              <a:t>Procotol</a:t>
            </a:r>
            <a:r>
              <a:rPr sz="1800" spc="10" dirty="0">
                <a:latin typeface="Arial"/>
                <a:cs typeface="Arial"/>
              </a:rPr>
              <a:t> </a:t>
            </a:r>
            <a:r>
              <a:rPr sz="1800" dirty="0">
                <a:latin typeface="Arial"/>
                <a:cs typeface="Arial"/>
              </a:rPr>
              <a:t>– </a:t>
            </a:r>
            <a:r>
              <a:rPr sz="1800" spc="-5" dirty="0">
                <a:latin typeface="Arial"/>
                <a:cs typeface="Arial"/>
              </a:rPr>
              <a:t>indicates</a:t>
            </a:r>
            <a:r>
              <a:rPr sz="1800" spc="15" dirty="0">
                <a:latin typeface="Arial"/>
                <a:cs typeface="Arial"/>
              </a:rPr>
              <a:t> </a:t>
            </a:r>
            <a:r>
              <a:rPr sz="1800" spc="-5" dirty="0">
                <a:latin typeface="Arial"/>
                <a:cs typeface="Arial"/>
              </a:rPr>
              <a:t>that</a:t>
            </a:r>
            <a:r>
              <a:rPr sz="1800" spc="5" dirty="0">
                <a:latin typeface="Arial"/>
                <a:cs typeface="Arial"/>
              </a:rPr>
              <a:t> </a:t>
            </a:r>
            <a:r>
              <a:rPr sz="1800" dirty="0">
                <a:latin typeface="Arial"/>
                <a:cs typeface="Arial"/>
              </a:rPr>
              <a:t>the</a:t>
            </a:r>
            <a:r>
              <a:rPr sz="1800" spc="-5" dirty="0">
                <a:latin typeface="Arial"/>
                <a:cs typeface="Arial"/>
              </a:rPr>
              <a:t> </a:t>
            </a:r>
            <a:r>
              <a:rPr sz="1800" spc="-10" dirty="0">
                <a:latin typeface="Arial"/>
                <a:cs typeface="Arial"/>
              </a:rPr>
              <a:t>browser</a:t>
            </a:r>
            <a:r>
              <a:rPr sz="1800" spc="50" dirty="0">
                <a:latin typeface="Arial"/>
                <a:cs typeface="Arial"/>
              </a:rPr>
              <a:t> </a:t>
            </a:r>
            <a:r>
              <a:rPr sz="1800" spc="-10" dirty="0">
                <a:latin typeface="Arial"/>
                <a:cs typeface="Arial"/>
              </a:rPr>
              <a:t>and</a:t>
            </a:r>
            <a:r>
              <a:rPr sz="1800" dirty="0">
                <a:latin typeface="Arial"/>
                <a:cs typeface="Arial"/>
              </a:rPr>
              <a:t> </a:t>
            </a:r>
            <a:r>
              <a:rPr sz="1800" spc="-20" dirty="0">
                <a:latin typeface="Arial"/>
                <a:cs typeface="Arial"/>
              </a:rPr>
              <a:t>web</a:t>
            </a:r>
            <a:r>
              <a:rPr sz="1800" spc="45" dirty="0">
                <a:latin typeface="Arial"/>
                <a:cs typeface="Arial"/>
              </a:rPr>
              <a:t> </a:t>
            </a:r>
            <a:r>
              <a:rPr sz="1800" spc="-5" dirty="0">
                <a:latin typeface="Arial"/>
                <a:cs typeface="Arial"/>
              </a:rPr>
              <a:t>server</a:t>
            </a:r>
            <a:r>
              <a:rPr sz="1800" spc="5" dirty="0">
                <a:latin typeface="Arial"/>
                <a:cs typeface="Arial"/>
              </a:rPr>
              <a:t> </a:t>
            </a:r>
            <a:r>
              <a:rPr sz="1800" spc="-15" dirty="0">
                <a:latin typeface="Arial"/>
                <a:cs typeface="Arial"/>
              </a:rPr>
              <a:t>will</a:t>
            </a:r>
            <a:r>
              <a:rPr sz="1800" spc="50" dirty="0">
                <a:latin typeface="Arial"/>
                <a:cs typeface="Arial"/>
              </a:rPr>
              <a:t> </a:t>
            </a:r>
            <a:r>
              <a:rPr sz="1800" spc="-5" dirty="0">
                <a:latin typeface="Arial"/>
                <a:cs typeface="Arial"/>
              </a:rPr>
              <a:t>communicate</a:t>
            </a:r>
            <a:r>
              <a:rPr sz="1800" spc="25" dirty="0">
                <a:latin typeface="Arial"/>
                <a:cs typeface="Arial"/>
              </a:rPr>
              <a:t> </a:t>
            </a:r>
            <a:r>
              <a:rPr sz="1800" spc="-5" dirty="0">
                <a:latin typeface="Arial"/>
                <a:cs typeface="Arial"/>
              </a:rPr>
              <a:t>using </a:t>
            </a:r>
            <a:r>
              <a:rPr sz="1800" spc="-484" dirty="0">
                <a:latin typeface="Arial"/>
                <a:cs typeface="Arial"/>
              </a:rPr>
              <a:t> </a:t>
            </a:r>
            <a:r>
              <a:rPr sz="1800" spc="-5" dirty="0">
                <a:latin typeface="Arial"/>
                <a:cs typeface="Arial"/>
              </a:rPr>
              <a:t>the</a:t>
            </a:r>
            <a:r>
              <a:rPr sz="1800" spc="-10" dirty="0">
                <a:latin typeface="Arial"/>
                <a:cs typeface="Arial"/>
              </a:rPr>
              <a:t> Hypertext</a:t>
            </a:r>
            <a:r>
              <a:rPr sz="1800" spc="20" dirty="0">
                <a:latin typeface="Arial"/>
                <a:cs typeface="Arial"/>
              </a:rPr>
              <a:t> </a:t>
            </a:r>
            <a:r>
              <a:rPr sz="1800" spc="-10" dirty="0">
                <a:latin typeface="Arial"/>
                <a:cs typeface="Arial"/>
              </a:rPr>
              <a:t>Transfer</a:t>
            </a:r>
            <a:r>
              <a:rPr sz="1800" spc="-5" dirty="0">
                <a:latin typeface="Arial"/>
                <a:cs typeface="Arial"/>
              </a:rPr>
              <a:t> Protocol,</a:t>
            </a:r>
            <a:r>
              <a:rPr sz="1800" spc="5" dirty="0">
                <a:latin typeface="Arial"/>
                <a:cs typeface="Arial"/>
              </a:rPr>
              <a:t> </a:t>
            </a:r>
            <a:r>
              <a:rPr sz="1800" spc="-5" dirty="0">
                <a:latin typeface="Arial"/>
                <a:cs typeface="Arial"/>
              </a:rPr>
              <a:t>indicates</a:t>
            </a:r>
            <a:r>
              <a:rPr sz="1800" spc="30" dirty="0">
                <a:latin typeface="Arial"/>
                <a:cs typeface="Arial"/>
              </a:rPr>
              <a:t> </a:t>
            </a:r>
            <a:r>
              <a:rPr sz="1800" spc="-5" dirty="0">
                <a:latin typeface="Arial"/>
                <a:cs typeface="Arial"/>
              </a:rPr>
              <a:t>a</a:t>
            </a:r>
            <a:r>
              <a:rPr sz="1800" spc="5" dirty="0">
                <a:latin typeface="Arial"/>
                <a:cs typeface="Arial"/>
              </a:rPr>
              <a:t> </a:t>
            </a:r>
            <a:r>
              <a:rPr sz="1800" spc="-5" dirty="0">
                <a:latin typeface="Arial"/>
                <a:cs typeface="Arial"/>
              </a:rPr>
              <a:t>resources</a:t>
            </a:r>
            <a:r>
              <a:rPr sz="1800" spc="5" dirty="0">
                <a:latin typeface="Arial"/>
                <a:cs typeface="Arial"/>
              </a:rPr>
              <a:t> </a:t>
            </a:r>
            <a:r>
              <a:rPr sz="1800" spc="-5" dirty="0">
                <a:latin typeface="Arial"/>
                <a:cs typeface="Arial"/>
              </a:rPr>
              <a:t>coming</a:t>
            </a:r>
            <a:r>
              <a:rPr sz="1800" spc="10" dirty="0">
                <a:latin typeface="Arial"/>
                <a:cs typeface="Arial"/>
              </a:rPr>
              <a:t> </a:t>
            </a:r>
            <a:r>
              <a:rPr sz="1800" dirty="0">
                <a:latin typeface="Arial"/>
                <a:cs typeface="Arial"/>
              </a:rPr>
              <a:t>from</a:t>
            </a:r>
            <a:r>
              <a:rPr sz="1800" spc="-5" dirty="0">
                <a:latin typeface="Arial"/>
                <a:cs typeface="Arial"/>
              </a:rPr>
              <a:t> </a:t>
            </a:r>
            <a:r>
              <a:rPr sz="1800" dirty="0">
                <a:latin typeface="Arial"/>
                <a:cs typeface="Arial"/>
              </a:rPr>
              <a:t>the </a:t>
            </a:r>
            <a:r>
              <a:rPr sz="1800" spc="5" dirty="0">
                <a:latin typeface="Arial"/>
                <a:cs typeface="Arial"/>
              </a:rPr>
              <a:t> </a:t>
            </a:r>
            <a:r>
              <a:rPr sz="1800" spc="-10" dirty="0">
                <a:latin typeface="Arial"/>
                <a:cs typeface="Arial"/>
              </a:rPr>
              <a:t>World</a:t>
            </a:r>
            <a:r>
              <a:rPr sz="1800" dirty="0">
                <a:latin typeface="Arial"/>
                <a:cs typeface="Arial"/>
              </a:rPr>
              <a:t> </a:t>
            </a:r>
            <a:r>
              <a:rPr sz="1800" spc="-5" dirty="0">
                <a:latin typeface="Arial"/>
                <a:cs typeface="Arial"/>
              </a:rPr>
              <a:t>Wide</a:t>
            </a:r>
            <a:r>
              <a:rPr sz="1800" spc="-10" dirty="0">
                <a:latin typeface="Arial"/>
                <a:cs typeface="Arial"/>
              </a:rPr>
              <a:t> Web.</a:t>
            </a:r>
            <a:endParaRPr sz="1800">
              <a:latin typeface="Arial"/>
              <a:cs typeface="Arial"/>
            </a:endParaRPr>
          </a:p>
          <a:p>
            <a:pPr marL="12700" marR="678815">
              <a:lnSpc>
                <a:spcPct val="100000"/>
              </a:lnSpc>
            </a:pPr>
            <a:r>
              <a:rPr sz="1800" spc="-5" dirty="0">
                <a:latin typeface="Arial"/>
                <a:cs typeface="Arial"/>
              </a:rPr>
              <a:t>Domain</a:t>
            </a:r>
            <a:r>
              <a:rPr sz="1800" spc="5" dirty="0">
                <a:latin typeface="Arial"/>
                <a:cs typeface="Arial"/>
              </a:rPr>
              <a:t> </a:t>
            </a:r>
            <a:r>
              <a:rPr sz="1800" spc="-5" dirty="0">
                <a:latin typeface="Arial"/>
                <a:cs typeface="Arial"/>
              </a:rPr>
              <a:t>name</a:t>
            </a:r>
            <a:r>
              <a:rPr sz="1800" spc="10" dirty="0">
                <a:latin typeface="Arial"/>
                <a:cs typeface="Arial"/>
              </a:rPr>
              <a:t> </a:t>
            </a:r>
            <a:r>
              <a:rPr sz="1800" dirty="0">
                <a:latin typeface="Arial"/>
                <a:cs typeface="Arial"/>
              </a:rPr>
              <a:t>-</a:t>
            </a:r>
            <a:r>
              <a:rPr sz="1800" spc="5" dirty="0">
                <a:latin typeface="Arial"/>
                <a:cs typeface="Arial"/>
              </a:rPr>
              <a:t> </a:t>
            </a:r>
            <a:r>
              <a:rPr sz="1800" spc="-5" dirty="0">
                <a:latin typeface="Arial"/>
                <a:cs typeface="Arial"/>
              </a:rPr>
              <a:t>identifies</a:t>
            </a:r>
            <a:r>
              <a:rPr sz="1800" spc="10" dirty="0">
                <a:latin typeface="Arial"/>
                <a:cs typeface="Arial"/>
              </a:rPr>
              <a:t> </a:t>
            </a:r>
            <a:r>
              <a:rPr sz="1800" spc="-15" dirty="0">
                <a:latin typeface="Arial"/>
                <a:cs typeface="Arial"/>
              </a:rPr>
              <a:t>which</a:t>
            </a:r>
            <a:r>
              <a:rPr sz="1800" spc="50" dirty="0">
                <a:latin typeface="Arial"/>
                <a:cs typeface="Arial"/>
              </a:rPr>
              <a:t> </a:t>
            </a:r>
            <a:r>
              <a:rPr sz="1800" spc="-5" dirty="0">
                <a:latin typeface="Arial"/>
                <a:cs typeface="Arial"/>
              </a:rPr>
              <a:t>computer</a:t>
            </a:r>
            <a:r>
              <a:rPr sz="1800" spc="15" dirty="0">
                <a:latin typeface="Arial"/>
                <a:cs typeface="Arial"/>
              </a:rPr>
              <a:t> </a:t>
            </a:r>
            <a:r>
              <a:rPr sz="1800" spc="-5" dirty="0">
                <a:latin typeface="Arial"/>
                <a:cs typeface="Arial"/>
              </a:rPr>
              <a:t>called</a:t>
            </a:r>
            <a:r>
              <a:rPr sz="1800" spc="10" dirty="0">
                <a:latin typeface="Arial"/>
                <a:cs typeface="Arial"/>
              </a:rPr>
              <a:t> </a:t>
            </a:r>
            <a:r>
              <a:rPr sz="1800" spc="-15" dirty="0">
                <a:latin typeface="Arial"/>
                <a:cs typeface="Arial"/>
              </a:rPr>
              <a:t>web</a:t>
            </a:r>
            <a:r>
              <a:rPr sz="1800" spc="45" dirty="0">
                <a:latin typeface="Arial"/>
                <a:cs typeface="Arial"/>
              </a:rPr>
              <a:t> </a:t>
            </a:r>
            <a:r>
              <a:rPr sz="1800" spc="-20" dirty="0">
                <a:latin typeface="Arial"/>
                <a:cs typeface="Arial"/>
              </a:rPr>
              <a:t>server,</a:t>
            </a:r>
            <a:r>
              <a:rPr sz="1800" spc="5" dirty="0">
                <a:latin typeface="Arial"/>
                <a:cs typeface="Arial"/>
              </a:rPr>
              <a:t> </a:t>
            </a:r>
            <a:r>
              <a:rPr sz="1800" spc="-5" dirty="0">
                <a:latin typeface="Arial"/>
                <a:cs typeface="Arial"/>
              </a:rPr>
              <a:t>host</a:t>
            </a:r>
            <a:r>
              <a:rPr sz="1800" spc="5" dirty="0">
                <a:latin typeface="Arial"/>
                <a:cs typeface="Arial"/>
              </a:rPr>
              <a:t> </a:t>
            </a:r>
            <a:r>
              <a:rPr sz="1800" dirty="0">
                <a:latin typeface="Arial"/>
                <a:cs typeface="Arial"/>
              </a:rPr>
              <a:t>site. </a:t>
            </a:r>
            <a:r>
              <a:rPr sz="1800" spc="-484" dirty="0">
                <a:latin typeface="Arial"/>
                <a:cs typeface="Arial"/>
              </a:rPr>
              <a:t> </a:t>
            </a:r>
            <a:r>
              <a:rPr sz="1800" spc="-5" dirty="0">
                <a:latin typeface="Arial"/>
                <a:cs typeface="Arial"/>
              </a:rPr>
              <a:t>Resource</a:t>
            </a:r>
            <a:r>
              <a:rPr sz="1800" spc="5" dirty="0">
                <a:latin typeface="Arial"/>
                <a:cs typeface="Arial"/>
              </a:rPr>
              <a:t> </a:t>
            </a:r>
            <a:r>
              <a:rPr sz="1800" spc="-5" dirty="0">
                <a:latin typeface="Arial"/>
                <a:cs typeface="Arial"/>
              </a:rPr>
              <a:t>Location</a:t>
            </a:r>
            <a:r>
              <a:rPr sz="1800" spc="25" dirty="0">
                <a:latin typeface="Arial"/>
                <a:cs typeface="Arial"/>
              </a:rPr>
              <a:t> </a:t>
            </a:r>
            <a:r>
              <a:rPr sz="1800" dirty="0">
                <a:latin typeface="Arial"/>
                <a:cs typeface="Arial"/>
              </a:rPr>
              <a:t>–</a:t>
            </a:r>
            <a:r>
              <a:rPr sz="1800" spc="-40" dirty="0">
                <a:latin typeface="Arial"/>
                <a:cs typeface="Arial"/>
              </a:rPr>
              <a:t> </a:t>
            </a:r>
            <a:r>
              <a:rPr sz="1800" dirty="0">
                <a:latin typeface="Arial"/>
                <a:cs typeface="Arial"/>
              </a:rPr>
              <a:t>The</a:t>
            </a:r>
            <a:r>
              <a:rPr sz="1800" spc="-20" dirty="0">
                <a:latin typeface="Arial"/>
                <a:cs typeface="Arial"/>
              </a:rPr>
              <a:t> </a:t>
            </a:r>
            <a:r>
              <a:rPr sz="1800" spc="-5" dirty="0">
                <a:latin typeface="Arial"/>
                <a:cs typeface="Arial"/>
              </a:rPr>
              <a:t>Exact</a:t>
            </a:r>
            <a:r>
              <a:rPr sz="1800" spc="10" dirty="0">
                <a:latin typeface="Arial"/>
                <a:cs typeface="Arial"/>
              </a:rPr>
              <a:t> </a:t>
            </a:r>
            <a:r>
              <a:rPr sz="1800" spc="-5" dirty="0">
                <a:latin typeface="Arial"/>
                <a:cs typeface="Arial"/>
              </a:rPr>
              <a:t>Location</a:t>
            </a:r>
            <a:r>
              <a:rPr sz="1800" spc="5" dirty="0">
                <a:latin typeface="Arial"/>
                <a:cs typeface="Arial"/>
              </a:rPr>
              <a:t> </a:t>
            </a:r>
            <a:r>
              <a:rPr sz="1800" dirty="0">
                <a:latin typeface="Arial"/>
                <a:cs typeface="Arial"/>
              </a:rPr>
              <a:t>of </a:t>
            </a:r>
            <a:r>
              <a:rPr sz="1800" spc="-5" dirty="0">
                <a:latin typeface="Arial"/>
                <a:cs typeface="Arial"/>
              </a:rPr>
              <a:t>the</a:t>
            </a:r>
            <a:r>
              <a:rPr sz="1800" spc="-10" dirty="0">
                <a:latin typeface="Arial"/>
                <a:cs typeface="Arial"/>
              </a:rPr>
              <a:t> </a:t>
            </a:r>
            <a:r>
              <a:rPr sz="1800" spc="-15" dirty="0">
                <a:latin typeface="Arial"/>
                <a:cs typeface="Arial"/>
              </a:rPr>
              <a:t>Web</a:t>
            </a:r>
            <a:r>
              <a:rPr sz="1800" spc="-10" dirty="0">
                <a:latin typeface="Arial"/>
                <a:cs typeface="Arial"/>
              </a:rPr>
              <a:t> </a:t>
            </a:r>
            <a:r>
              <a:rPr sz="1800" spc="-5" dirty="0">
                <a:latin typeface="Arial"/>
                <a:cs typeface="Arial"/>
              </a:rPr>
              <a:t>Page</a:t>
            </a:r>
            <a:endParaRPr sz="1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330792"/>
            <a:ext cx="8315959" cy="6251575"/>
          </a:xfrm>
          <a:prstGeom prst="rect">
            <a:avLst/>
          </a:prstGeom>
        </p:spPr>
        <p:txBody>
          <a:bodyPr vert="horz" wrap="square" lIns="0" tIns="26670" rIns="0" bIns="0" rtlCol="0">
            <a:spAutoFit/>
          </a:bodyPr>
          <a:lstStyle/>
          <a:p>
            <a:pPr marL="355600" marR="5080" indent="-342900">
              <a:lnSpc>
                <a:spcPct val="124600"/>
              </a:lnSpc>
              <a:spcBef>
                <a:spcPts val="210"/>
              </a:spcBef>
              <a:buClr>
                <a:srgbClr val="808080"/>
              </a:buClr>
              <a:buFont typeface="Trebuchet MS"/>
              <a:buChar char="•"/>
              <a:tabLst>
                <a:tab pos="355600" algn="l"/>
              </a:tabLst>
            </a:pPr>
            <a:r>
              <a:rPr sz="3200" b="1" dirty="0">
                <a:latin typeface="Trebuchet MS"/>
                <a:cs typeface="Trebuchet MS"/>
              </a:rPr>
              <a:t>Download</a:t>
            </a:r>
            <a:r>
              <a:rPr sz="3200" b="1" spc="-15" dirty="0">
                <a:latin typeface="Trebuchet MS"/>
                <a:cs typeface="Trebuchet MS"/>
              </a:rPr>
              <a:t> </a:t>
            </a:r>
            <a:r>
              <a:rPr sz="3200" dirty="0">
                <a:latin typeface="Trebuchet MS"/>
                <a:cs typeface="Trebuchet MS"/>
              </a:rPr>
              <a:t>–</a:t>
            </a:r>
            <a:r>
              <a:rPr sz="3200" spc="-5" dirty="0">
                <a:latin typeface="Trebuchet MS"/>
                <a:cs typeface="Trebuchet MS"/>
              </a:rPr>
              <a:t> </a:t>
            </a:r>
            <a:r>
              <a:rPr sz="2800" spc="-5" dirty="0">
                <a:latin typeface="Trebuchet MS"/>
                <a:cs typeface="Trebuchet MS"/>
              </a:rPr>
              <a:t>To</a:t>
            </a:r>
            <a:r>
              <a:rPr sz="2800" dirty="0">
                <a:latin typeface="Trebuchet MS"/>
                <a:cs typeface="Trebuchet MS"/>
              </a:rPr>
              <a:t> </a:t>
            </a:r>
            <a:r>
              <a:rPr sz="2800" spc="-10" dirty="0">
                <a:latin typeface="Trebuchet MS"/>
                <a:cs typeface="Trebuchet MS"/>
              </a:rPr>
              <a:t>transfer</a:t>
            </a:r>
            <a:r>
              <a:rPr sz="2800" spc="20" dirty="0">
                <a:latin typeface="Trebuchet MS"/>
                <a:cs typeface="Trebuchet MS"/>
              </a:rPr>
              <a:t> </a:t>
            </a:r>
            <a:r>
              <a:rPr sz="2800" spc="-5" dirty="0">
                <a:latin typeface="Trebuchet MS"/>
                <a:cs typeface="Trebuchet MS"/>
              </a:rPr>
              <a:t>a file</a:t>
            </a:r>
            <a:r>
              <a:rPr sz="2800" spc="10" dirty="0">
                <a:latin typeface="Trebuchet MS"/>
                <a:cs typeface="Trebuchet MS"/>
              </a:rPr>
              <a:t> </a:t>
            </a:r>
            <a:r>
              <a:rPr sz="2800" spc="-5" dirty="0">
                <a:latin typeface="Trebuchet MS"/>
                <a:cs typeface="Trebuchet MS"/>
              </a:rPr>
              <a:t>from</a:t>
            </a:r>
            <a:r>
              <a:rPr sz="2800" dirty="0">
                <a:latin typeface="Trebuchet MS"/>
                <a:cs typeface="Trebuchet MS"/>
              </a:rPr>
              <a:t> </a:t>
            </a:r>
            <a:r>
              <a:rPr sz="2800" spc="-10" dirty="0">
                <a:latin typeface="Trebuchet MS"/>
                <a:cs typeface="Trebuchet MS"/>
              </a:rPr>
              <a:t>other </a:t>
            </a:r>
            <a:r>
              <a:rPr sz="2800" spc="-5" dirty="0">
                <a:latin typeface="Trebuchet MS"/>
                <a:cs typeface="Trebuchet MS"/>
              </a:rPr>
              <a:t> </a:t>
            </a:r>
            <a:r>
              <a:rPr sz="2800" spc="-10" dirty="0">
                <a:latin typeface="Trebuchet MS"/>
                <a:cs typeface="Trebuchet MS"/>
              </a:rPr>
              <a:t>computer</a:t>
            </a:r>
            <a:r>
              <a:rPr sz="2800" spc="20" dirty="0">
                <a:latin typeface="Trebuchet MS"/>
                <a:cs typeface="Trebuchet MS"/>
              </a:rPr>
              <a:t> </a:t>
            </a:r>
            <a:r>
              <a:rPr sz="2800" spc="-5" dirty="0">
                <a:latin typeface="Trebuchet MS"/>
                <a:cs typeface="Trebuchet MS"/>
              </a:rPr>
              <a:t>system</a:t>
            </a:r>
            <a:r>
              <a:rPr sz="2800" spc="10" dirty="0">
                <a:latin typeface="Trebuchet MS"/>
                <a:cs typeface="Trebuchet MS"/>
              </a:rPr>
              <a:t> </a:t>
            </a:r>
            <a:r>
              <a:rPr sz="2800" spc="-5" dirty="0">
                <a:latin typeface="Trebuchet MS"/>
                <a:cs typeface="Trebuchet MS"/>
              </a:rPr>
              <a:t>in </a:t>
            </a:r>
            <a:r>
              <a:rPr sz="2800" spc="-10" dirty="0">
                <a:latin typeface="Trebuchet MS"/>
                <a:cs typeface="Trebuchet MS"/>
              </a:rPr>
              <a:t>the</a:t>
            </a:r>
            <a:r>
              <a:rPr sz="2800" spc="5" dirty="0">
                <a:latin typeface="Trebuchet MS"/>
                <a:cs typeface="Trebuchet MS"/>
              </a:rPr>
              <a:t> </a:t>
            </a:r>
            <a:r>
              <a:rPr sz="2800" spc="-10" dirty="0">
                <a:latin typeface="Trebuchet MS"/>
                <a:cs typeface="Trebuchet MS"/>
              </a:rPr>
              <a:t>internet</a:t>
            </a:r>
            <a:r>
              <a:rPr sz="2800" dirty="0">
                <a:latin typeface="Trebuchet MS"/>
                <a:cs typeface="Trebuchet MS"/>
              </a:rPr>
              <a:t> </a:t>
            </a:r>
            <a:r>
              <a:rPr sz="2800" spc="-5" dirty="0">
                <a:latin typeface="Trebuchet MS"/>
                <a:cs typeface="Trebuchet MS"/>
              </a:rPr>
              <a:t>to</a:t>
            </a:r>
            <a:r>
              <a:rPr sz="2800" spc="5" dirty="0">
                <a:latin typeface="Trebuchet MS"/>
                <a:cs typeface="Trebuchet MS"/>
              </a:rPr>
              <a:t> </a:t>
            </a:r>
            <a:r>
              <a:rPr sz="2800" spc="-10" dirty="0">
                <a:latin typeface="Trebuchet MS"/>
                <a:cs typeface="Trebuchet MS"/>
              </a:rPr>
              <a:t>your</a:t>
            </a:r>
            <a:r>
              <a:rPr sz="2800" spc="-15" dirty="0">
                <a:latin typeface="Trebuchet MS"/>
                <a:cs typeface="Trebuchet MS"/>
              </a:rPr>
              <a:t> </a:t>
            </a:r>
            <a:r>
              <a:rPr sz="2800" spc="-5" dirty="0">
                <a:latin typeface="Trebuchet MS"/>
                <a:cs typeface="Trebuchet MS"/>
              </a:rPr>
              <a:t>own </a:t>
            </a:r>
            <a:r>
              <a:rPr sz="2800" dirty="0">
                <a:latin typeface="Trebuchet MS"/>
                <a:cs typeface="Trebuchet MS"/>
              </a:rPr>
              <a:t> </a:t>
            </a:r>
            <a:r>
              <a:rPr sz="2800" spc="-10" dirty="0">
                <a:latin typeface="Trebuchet MS"/>
                <a:cs typeface="Trebuchet MS"/>
              </a:rPr>
              <a:t>computer</a:t>
            </a:r>
            <a:r>
              <a:rPr sz="2800" spc="15" dirty="0">
                <a:latin typeface="Trebuchet MS"/>
                <a:cs typeface="Trebuchet MS"/>
              </a:rPr>
              <a:t> </a:t>
            </a:r>
            <a:r>
              <a:rPr sz="2800" spc="-5" dirty="0">
                <a:latin typeface="Trebuchet MS"/>
                <a:cs typeface="Trebuchet MS"/>
              </a:rPr>
              <a:t>system.</a:t>
            </a:r>
            <a:r>
              <a:rPr sz="2800" spc="15" dirty="0">
                <a:latin typeface="Trebuchet MS"/>
                <a:cs typeface="Trebuchet MS"/>
              </a:rPr>
              <a:t> </a:t>
            </a:r>
            <a:r>
              <a:rPr sz="2800" spc="-5" dirty="0">
                <a:latin typeface="Trebuchet MS"/>
                <a:cs typeface="Trebuchet MS"/>
              </a:rPr>
              <a:t>(ex.</a:t>
            </a:r>
            <a:r>
              <a:rPr sz="2800" spc="-25" dirty="0">
                <a:latin typeface="Trebuchet MS"/>
                <a:cs typeface="Trebuchet MS"/>
              </a:rPr>
              <a:t> </a:t>
            </a:r>
            <a:r>
              <a:rPr sz="2800" spc="-5" dirty="0">
                <a:latin typeface="Trebuchet MS"/>
                <a:cs typeface="Trebuchet MS"/>
              </a:rPr>
              <a:t>Getting </a:t>
            </a:r>
            <a:r>
              <a:rPr sz="2800" spc="-10" dirty="0">
                <a:latin typeface="Trebuchet MS"/>
                <a:cs typeface="Trebuchet MS"/>
              </a:rPr>
              <a:t>music</a:t>
            </a:r>
            <a:r>
              <a:rPr sz="2800" spc="25" dirty="0">
                <a:latin typeface="Trebuchet MS"/>
                <a:cs typeface="Trebuchet MS"/>
              </a:rPr>
              <a:t> </a:t>
            </a:r>
            <a:r>
              <a:rPr sz="2800" spc="-5" dirty="0">
                <a:latin typeface="Trebuchet MS"/>
                <a:cs typeface="Trebuchet MS"/>
              </a:rPr>
              <a:t>files such</a:t>
            </a:r>
            <a:r>
              <a:rPr sz="2800" spc="15" dirty="0">
                <a:latin typeface="Trebuchet MS"/>
                <a:cs typeface="Trebuchet MS"/>
              </a:rPr>
              <a:t> </a:t>
            </a:r>
            <a:r>
              <a:rPr sz="2800" spc="-10" dirty="0">
                <a:latin typeface="Trebuchet MS"/>
                <a:cs typeface="Trebuchet MS"/>
              </a:rPr>
              <a:t>as </a:t>
            </a:r>
            <a:r>
              <a:rPr sz="2800" spc="-830" dirty="0">
                <a:latin typeface="Trebuchet MS"/>
                <a:cs typeface="Trebuchet MS"/>
              </a:rPr>
              <a:t> </a:t>
            </a:r>
            <a:r>
              <a:rPr sz="2800" spc="-10" dirty="0">
                <a:latin typeface="Trebuchet MS"/>
                <a:cs typeface="Trebuchet MS"/>
              </a:rPr>
              <a:t>MP3.</a:t>
            </a:r>
            <a:r>
              <a:rPr sz="2800" spc="-5" dirty="0">
                <a:latin typeface="Trebuchet MS"/>
                <a:cs typeface="Trebuchet MS"/>
              </a:rPr>
              <a:t> </a:t>
            </a:r>
            <a:r>
              <a:rPr sz="2800" spc="-10" dirty="0">
                <a:latin typeface="Trebuchet MS"/>
                <a:cs typeface="Trebuchet MS"/>
              </a:rPr>
              <a:t>and</a:t>
            </a:r>
            <a:r>
              <a:rPr sz="2800" dirty="0">
                <a:latin typeface="Trebuchet MS"/>
                <a:cs typeface="Trebuchet MS"/>
              </a:rPr>
              <a:t> </a:t>
            </a:r>
            <a:r>
              <a:rPr sz="2800" spc="-5" dirty="0">
                <a:latin typeface="Trebuchet MS"/>
                <a:cs typeface="Trebuchet MS"/>
              </a:rPr>
              <a:t>Videos)</a:t>
            </a:r>
            <a:endParaRPr sz="2800">
              <a:latin typeface="Trebuchet MS"/>
              <a:cs typeface="Trebuchet MS"/>
            </a:endParaRPr>
          </a:p>
          <a:p>
            <a:pPr marL="355600" marR="32384" indent="-342900">
              <a:lnSpc>
                <a:spcPct val="124500"/>
              </a:lnSpc>
              <a:spcBef>
                <a:spcPts val="710"/>
              </a:spcBef>
              <a:buClr>
                <a:srgbClr val="808080"/>
              </a:buClr>
              <a:buFont typeface="Trebuchet MS"/>
              <a:buChar char="•"/>
              <a:tabLst>
                <a:tab pos="355600" algn="l"/>
              </a:tabLst>
            </a:pPr>
            <a:r>
              <a:rPr sz="3200" b="1" dirty="0">
                <a:latin typeface="Trebuchet MS"/>
                <a:cs typeface="Trebuchet MS"/>
              </a:rPr>
              <a:t>Upload</a:t>
            </a:r>
            <a:r>
              <a:rPr sz="3200" b="1" spc="-10" dirty="0">
                <a:latin typeface="Trebuchet MS"/>
                <a:cs typeface="Trebuchet MS"/>
              </a:rPr>
              <a:t> </a:t>
            </a:r>
            <a:r>
              <a:rPr sz="3200" dirty="0">
                <a:latin typeface="Trebuchet MS"/>
                <a:cs typeface="Trebuchet MS"/>
              </a:rPr>
              <a:t>–</a:t>
            </a:r>
            <a:r>
              <a:rPr sz="3200" spc="-5" dirty="0">
                <a:latin typeface="Trebuchet MS"/>
                <a:cs typeface="Trebuchet MS"/>
              </a:rPr>
              <a:t> </a:t>
            </a:r>
            <a:r>
              <a:rPr sz="2800" spc="-5" dirty="0">
                <a:latin typeface="Trebuchet MS"/>
                <a:cs typeface="Trebuchet MS"/>
              </a:rPr>
              <a:t>To</a:t>
            </a:r>
            <a:r>
              <a:rPr sz="2800" dirty="0">
                <a:latin typeface="Trebuchet MS"/>
                <a:cs typeface="Trebuchet MS"/>
              </a:rPr>
              <a:t> </a:t>
            </a:r>
            <a:r>
              <a:rPr sz="2800" spc="-10" dirty="0">
                <a:latin typeface="Trebuchet MS"/>
                <a:cs typeface="Trebuchet MS"/>
              </a:rPr>
              <a:t>transfer</a:t>
            </a:r>
            <a:r>
              <a:rPr sz="2800" spc="25" dirty="0">
                <a:latin typeface="Trebuchet MS"/>
                <a:cs typeface="Trebuchet MS"/>
              </a:rPr>
              <a:t> </a:t>
            </a:r>
            <a:r>
              <a:rPr sz="2800" spc="-5" dirty="0">
                <a:latin typeface="Trebuchet MS"/>
                <a:cs typeface="Trebuchet MS"/>
              </a:rPr>
              <a:t>a</a:t>
            </a:r>
            <a:r>
              <a:rPr sz="2800" dirty="0">
                <a:latin typeface="Trebuchet MS"/>
                <a:cs typeface="Trebuchet MS"/>
              </a:rPr>
              <a:t> </a:t>
            </a:r>
            <a:r>
              <a:rPr sz="2800" spc="-5" dirty="0">
                <a:latin typeface="Trebuchet MS"/>
                <a:cs typeface="Trebuchet MS"/>
              </a:rPr>
              <a:t>file</a:t>
            </a:r>
            <a:r>
              <a:rPr sz="2800" spc="5" dirty="0">
                <a:latin typeface="Trebuchet MS"/>
                <a:cs typeface="Trebuchet MS"/>
              </a:rPr>
              <a:t> </a:t>
            </a:r>
            <a:r>
              <a:rPr sz="2800" spc="-5" dirty="0">
                <a:latin typeface="Trebuchet MS"/>
                <a:cs typeface="Trebuchet MS"/>
              </a:rPr>
              <a:t>from</a:t>
            </a:r>
            <a:r>
              <a:rPr sz="2800" dirty="0">
                <a:latin typeface="Trebuchet MS"/>
                <a:cs typeface="Trebuchet MS"/>
              </a:rPr>
              <a:t> </a:t>
            </a:r>
            <a:r>
              <a:rPr sz="2800" spc="-10" dirty="0">
                <a:latin typeface="Trebuchet MS"/>
                <a:cs typeface="Trebuchet MS"/>
              </a:rPr>
              <a:t>your</a:t>
            </a:r>
            <a:r>
              <a:rPr sz="2800" dirty="0">
                <a:latin typeface="Trebuchet MS"/>
                <a:cs typeface="Trebuchet MS"/>
              </a:rPr>
              <a:t> </a:t>
            </a:r>
            <a:r>
              <a:rPr sz="2800" spc="-10" dirty="0">
                <a:latin typeface="Trebuchet MS"/>
                <a:cs typeface="Trebuchet MS"/>
              </a:rPr>
              <a:t>computer </a:t>
            </a:r>
            <a:r>
              <a:rPr sz="2800" spc="-5" dirty="0">
                <a:latin typeface="Trebuchet MS"/>
                <a:cs typeface="Trebuchet MS"/>
              </a:rPr>
              <a:t> system</a:t>
            </a:r>
            <a:r>
              <a:rPr sz="2800" spc="10" dirty="0">
                <a:latin typeface="Trebuchet MS"/>
                <a:cs typeface="Trebuchet MS"/>
              </a:rPr>
              <a:t> </a:t>
            </a:r>
            <a:r>
              <a:rPr sz="2800" spc="-5" dirty="0">
                <a:latin typeface="Trebuchet MS"/>
                <a:cs typeface="Trebuchet MS"/>
              </a:rPr>
              <a:t>to</a:t>
            </a:r>
            <a:r>
              <a:rPr sz="2800" dirty="0">
                <a:latin typeface="Trebuchet MS"/>
                <a:cs typeface="Trebuchet MS"/>
              </a:rPr>
              <a:t> </a:t>
            </a:r>
            <a:r>
              <a:rPr sz="2800" spc="-10" dirty="0">
                <a:latin typeface="Trebuchet MS"/>
                <a:cs typeface="Trebuchet MS"/>
              </a:rPr>
              <a:t>another</a:t>
            </a:r>
            <a:r>
              <a:rPr sz="2800" spc="10" dirty="0">
                <a:latin typeface="Trebuchet MS"/>
                <a:cs typeface="Trebuchet MS"/>
              </a:rPr>
              <a:t> </a:t>
            </a:r>
            <a:r>
              <a:rPr sz="2800" spc="-10" dirty="0">
                <a:latin typeface="Trebuchet MS"/>
                <a:cs typeface="Trebuchet MS"/>
              </a:rPr>
              <a:t>computer</a:t>
            </a:r>
            <a:r>
              <a:rPr sz="2800" spc="25" dirty="0">
                <a:latin typeface="Trebuchet MS"/>
                <a:cs typeface="Trebuchet MS"/>
              </a:rPr>
              <a:t> </a:t>
            </a:r>
            <a:r>
              <a:rPr sz="2800" spc="-5" dirty="0">
                <a:latin typeface="Trebuchet MS"/>
                <a:cs typeface="Trebuchet MS"/>
              </a:rPr>
              <a:t>system.</a:t>
            </a:r>
            <a:r>
              <a:rPr sz="2800" spc="15" dirty="0">
                <a:latin typeface="Trebuchet MS"/>
                <a:cs typeface="Trebuchet MS"/>
              </a:rPr>
              <a:t> </a:t>
            </a:r>
            <a:r>
              <a:rPr sz="2800" spc="-5" dirty="0">
                <a:latin typeface="Trebuchet MS"/>
                <a:cs typeface="Trebuchet MS"/>
              </a:rPr>
              <a:t>(ex.</a:t>
            </a:r>
            <a:r>
              <a:rPr sz="2800" spc="-15" dirty="0">
                <a:latin typeface="Trebuchet MS"/>
                <a:cs typeface="Trebuchet MS"/>
              </a:rPr>
              <a:t> </a:t>
            </a:r>
            <a:r>
              <a:rPr sz="2800" spc="-5" dirty="0">
                <a:latin typeface="Trebuchet MS"/>
                <a:cs typeface="Trebuchet MS"/>
              </a:rPr>
              <a:t>Sending </a:t>
            </a:r>
            <a:r>
              <a:rPr sz="2800" spc="-830" dirty="0">
                <a:latin typeface="Trebuchet MS"/>
                <a:cs typeface="Trebuchet MS"/>
              </a:rPr>
              <a:t> </a:t>
            </a:r>
            <a:r>
              <a:rPr sz="2800" spc="-5" dirty="0">
                <a:latin typeface="Trebuchet MS"/>
                <a:cs typeface="Trebuchet MS"/>
              </a:rPr>
              <a:t>E-Mail)</a:t>
            </a:r>
            <a:endParaRPr sz="2800">
              <a:latin typeface="Trebuchet MS"/>
              <a:cs typeface="Trebuchet MS"/>
            </a:endParaRPr>
          </a:p>
          <a:p>
            <a:pPr marL="355600" marR="33020" indent="-342900">
              <a:lnSpc>
                <a:spcPct val="125000"/>
              </a:lnSpc>
              <a:spcBef>
                <a:spcPts val="675"/>
              </a:spcBef>
              <a:buClr>
                <a:srgbClr val="808080"/>
              </a:buClr>
              <a:buFont typeface="Trebuchet MS"/>
              <a:buChar char="•"/>
              <a:tabLst>
                <a:tab pos="355600" algn="l"/>
              </a:tabLst>
            </a:pPr>
            <a:r>
              <a:rPr sz="2800" b="1" spc="-5" dirty="0">
                <a:latin typeface="Trebuchet MS"/>
                <a:cs typeface="Trebuchet MS"/>
              </a:rPr>
              <a:t>WWW or </a:t>
            </a:r>
            <a:r>
              <a:rPr sz="2800" b="1" dirty="0">
                <a:latin typeface="Trebuchet MS"/>
                <a:cs typeface="Trebuchet MS"/>
              </a:rPr>
              <a:t>World </a:t>
            </a:r>
            <a:r>
              <a:rPr sz="2800" b="1" spc="-5" dirty="0">
                <a:latin typeface="Trebuchet MS"/>
                <a:cs typeface="Trebuchet MS"/>
              </a:rPr>
              <a:t>Wide Web </a:t>
            </a:r>
            <a:r>
              <a:rPr sz="2800" spc="-5" dirty="0">
                <a:latin typeface="Trebuchet MS"/>
                <a:cs typeface="Trebuchet MS"/>
              </a:rPr>
              <a:t>– one of the </a:t>
            </a:r>
            <a:r>
              <a:rPr sz="2800" spc="-10" dirty="0">
                <a:latin typeface="Trebuchet MS"/>
                <a:cs typeface="Trebuchet MS"/>
              </a:rPr>
              <a:t>protocols </a:t>
            </a:r>
            <a:r>
              <a:rPr sz="2800" spc="-5" dirty="0">
                <a:latin typeface="Trebuchet MS"/>
                <a:cs typeface="Trebuchet MS"/>
              </a:rPr>
              <a:t> </a:t>
            </a:r>
            <a:r>
              <a:rPr sz="2800" spc="-10" dirty="0">
                <a:latin typeface="Trebuchet MS"/>
                <a:cs typeface="Trebuchet MS"/>
              </a:rPr>
              <a:t>that</a:t>
            </a:r>
            <a:r>
              <a:rPr sz="2800" spc="5" dirty="0">
                <a:latin typeface="Trebuchet MS"/>
                <a:cs typeface="Trebuchet MS"/>
              </a:rPr>
              <a:t> </a:t>
            </a:r>
            <a:r>
              <a:rPr sz="2800" spc="-5" dirty="0">
                <a:latin typeface="Trebuchet MS"/>
                <a:cs typeface="Trebuchet MS"/>
              </a:rPr>
              <a:t>let</a:t>
            </a:r>
            <a:r>
              <a:rPr sz="2800" spc="10" dirty="0">
                <a:latin typeface="Trebuchet MS"/>
                <a:cs typeface="Trebuchet MS"/>
              </a:rPr>
              <a:t> </a:t>
            </a:r>
            <a:r>
              <a:rPr sz="2800" spc="-10" dirty="0">
                <a:latin typeface="Trebuchet MS"/>
                <a:cs typeface="Trebuchet MS"/>
              </a:rPr>
              <a:t>you</a:t>
            </a:r>
            <a:r>
              <a:rPr sz="2800" spc="-15" dirty="0">
                <a:latin typeface="Trebuchet MS"/>
                <a:cs typeface="Trebuchet MS"/>
              </a:rPr>
              <a:t> </a:t>
            </a:r>
            <a:r>
              <a:rPr sz="2800" spc="-5" dirty="0">
                <a:latin typeface="Trebuchet MS"/>
                <a:cs typeface="Trebuchet MS"/>
              </a:rPr>
              <a:t>link</a:t>
            </a:r>
            <a:r>
              <a:rPr sz="2800" dirty="0">
                <a:latin typeface="Trebuchet MS"/>
                <a:cs typeface="Trebuchet MS"/>
              </a:rPr>
              <a:t> </a:t>
            </a:r>
            <a:r>
              <a:rPr sz="2800" spc="-5" dirty="0">
                <a:latin typeface="Trebuchet MS"/>
                <a:cs typeface="Trebuchet MS"/>
              </a:rPr>
              <a:t>to</a:t>
            </a:r>
            <a:r>
              <a:rPr sz="2800" spc="5" dirty="0">
                <a:latin typeface="Trebuchet MS"/>
                <a:cs typeface="Trebuchet MS"/>
              </a:rPr>
              <a:t> </a:t>
            </a:r>
            <a:r>
              <a:rPr sz="2800" spc="-10" dirty="0">
                <a:latin typeface="Trebuchet MS"/>
                <a:cs typeface="Trebuchet MS"/>
              </a:rPr>
              <a:t>many</a:t>
            </a:r>
            <a:r>
              <a:rPr sz="2800" spc="10" dirty="0">
                <a:latin typeface="Trebuchet MS"/>
                <a:cs typeface="Trebuchet MS"/>
              </a:rPr>
              <a:t> </a:t>
            </a:r>
            <a:r>
              <a:rPr sz="2800" spc="-10" dirty="0">
                <a:latin typeface="Trebuchet MS"/>
                <a:cs typeface="Trebuchet MS"/>
              </a:rPr>
              <a:t>sites</a:t>
            </a:r>
            <a:r>
              <a:rPr sz="2800" spc="5" dirty="0">
                <a:latin typeface="Trebuchet MS"/>
                <a:cs typeface="Trebuchet MS"/>
              </a:rPr>
              <a:t> </a:t>
            </a:r>
            <a:r>
              <a:rPr sz="2800" spc="-5" dirty="0">
                <a:latin typeface="Trebuchet MS"/>
                <a:cs typeface="Trebuchet MS"/>
              </a:rPr>
              <a:t>in</a:t>
            </a:r>
            <a:r>
              <a:rPr sz="2800" dirty="0">
                <a:latin typeface="Trebuchet MS"/>
                <a:cs typeface="Trebuchet MS"/>
              </a:rPr>
              <a:t> </a:t>
            </a:r>
            <a:r>
              <a:rPr sz="2800" spc="-10" dirty="0">
                <a:latin typeface="Trebuchet MS"/>
                <a:cs typeface="Trebuchet MS"/>
              </a:rPr>
              <a:t>the</a:t>
            </a:r>
            <a:r>
              <a:rPr sz="2800" spc="5" dirty="0">
                <a:latin typeface="Trebuchet MS"/>
                <a:cs typeface="Trebuchet MS"/>
              </a:rPr>
              <a:t> </a:t>
            </a:r>
            <a:r>
              <a:rPr sz="2800" spc="-10" dirty="0">
                <a:latin typeface="Trebuchet MS"/>
                <a:cs typeface="Trebuchet MS"/>
              </a:rPr>
              <a:t>internet. </a:t>
            </a:r>
            <a:r>
              <a:rPr sz="2800" spc="-5" dirty="0">
                <a:latin typeface="Trebuchet MS"/>
                <a:cs typeface="Trebuchet MS"/>
              </a:rPr>
              <a:t> </a:t>
            </a:r>
            <a:r>
              <a:rPr sz="2800" spc="-10" dirty="0">
                <a:latin typeface="Trebuchet MS"/>
                <a:cs typeface="Trebuchet MS"/>
              </a:rPr>
              <a:t>Consists</a:t>
            </a:r>
            <a:r>
              <a:rPr sz="2800" spc="35" dirty="0">
                <a:latin typeface="Trebuchet MS"/>
                <a:cs typeface="Trebuchet MS"/>
              </a:rPr>
              <a:t> </a:t>
            </a:r>
            <a:r>
              <a:rPr sz="2800" spc="-5" dirty="0">
                <a:latin typeface="Trebuchet MS"/>
                <a:cs typeface="Trebuchet MS"/>
              </a:rPr>
              <a:t>of</a:t>
            </a:r>
            <a:r>
              <a:rPr sz="2800" spc="5" dirty="0">
                <a:latin typeface="Trebuchet MS"/>
                <a:cs typeface="Trebuchet MS"/>
              </a:rPr>
              <a:t> </a:t>
            </a:r>
            <a:r>
              <a:rPr sz="2800" spc="-5" dirty="0">
                <a:latin typeface="Trebuchet MS"/>
                <a:cs typeface="Trebuchet MS"/>
              </a:rPr>
              <a:t>a</a:t>
            </a:r>
            <a:r>
              <a:rPr sz="2800" spc="5" dirty="0">
                <a:latin typeface="Trebuchet MS"/>
                <a:cs typeface="Trebuchet MS"/>
              </a:rPr>
              <a:t> </a:t>
            </a:r>
            <a:r>
              <a:rPr sz="2800" spc="-10" dirty="0">
                <a:latin typeface="Trebuchet MS"/>
                <a:cs typeface="Trebuchet MS"/>
              </a:rPr>
              <a:t>huge</a:t>
            </a:r>
            <a:r>
              <a:rPr sz="2800" spc="10" dirty="0">
                <a:latin typeface="Trebuchet MS"/>
                <a:cs typeface="Trebuchet MS"/>
              </a:rPr>
              <a:t> </a:t>
            </a:r>
            <a:r>
              <a:rPr sz="2800" spc="-10" dirty="0">
                <a:latin typeface="Trebuchet MS"/>
                <a:cs typeface="Trebuchet MS"/>
              </a:rPr>
              <a:t>collection</a:t>
            </a:r>
            <a:r>
              <a:rPr sz="2800" spc="15" dirty="0">
                <a:latin typeface="Trebuchet MS"/>
                <a:cs typeface="Trebuchet MS"/>
              </a:rPr>
              <a:t> </a:t>
            </a:r>
            <a:r>
              <a:rPr sz="2800" spc="-5" dirty="0">
                <a:latin typeface="Trebuchet MS"/>
                <a:cs typeface="Trebuchet MS"/>
              </a:rPr>
              <a:t>of</a:t>
            </a:r>
            <a:r>
              <a:rPr sz="2800" spc="10" dirty="0">
                <a:latin typeface="Trebuchet MS"/>
                <a:cs typeface="Trebuchet MS"/>
              </a:rPr>
              <a:t> </a:t>
            </a:r>
            <a:r>
              <a:rPr sz="2800" spc="-10" dirty="0">
                <a:latin typeface="Trebuchet MS"/>
                <a:cs typeface="Trebuchet MS"/>
              </a:rPr>
              <a:t>documents</a:t>
            </a:r>
            <a:r>
              <a:rPr sz="2800" spc="25" dirty="0">
                <a:latin typeface="Trebuchet MS"/>
                <a:cs typeface="Trebuchet MS"/>
              </a:rPr>
              <a:t> </a:t>
            </a:r>
            <a:r>
              <a:rPr sz="2800" spc="-5" dirty="0">
                <a:latin typeface="Trebuchet MS"/>
                <a:cs typeface="Trebuchet MS"/>
              </a:rPr>
              <a:t>stored </a:t>
            </a:r>
            <a:r>
              <a:rPr sz="2800" spc="-830" dirty="0">
                <a:latin typeface="Trebuchet MS"/>
                <a:cs typeface="Trebuchet MS"/>
              </a:rPr>
              <a:t> </a:t>
            </a:r>
            <a:r>
              <a:rPr sz="2800" spc="-5" dirty="0">
                <a:latin typeface="Trebuchet MS"/>
                <a:cs typeface="Trebuchet MS"/>
              </a:rPr>
              <a:t>on </a:t>
            </a:r>
            <a:r>
              <a:rPr sz="2800" spc="-10" dirty="0">
                <a:latin typeface="Trebuchet MS"/>
                <a:cs typeface="Trebuchet MS"/>
              </a:rPr>
              <a:t>computers</a:t>
            </a:r>
            <a:r>
              <a:rPr sz="2800" spc="25" dirty="0">
                <a:latin typeface="Trebuchet MS"/>
                <a:cs typeface="Trebuchet MS"/>
              </a:rPr>
              <a:t> </a:t>
            </a:r>
            <a:r>
              <a:rPr sz="2800" spc="-10" dirty="0">
                <a:latin typeface="Trebuchet MS"/>
                <a:cs typeface="Trebuchet MS"/>
              </a:rPr>
              <a:t>around</a:t>
            </a:r>
            <a:r>
              <a:rPr sz="2800" dirty="0">
                <a:latin typeface="Trebuchet MS"/>
                <a:cs typeface="Trebuchet MS"/>
              </a:rPr>
              <a:t> </a:t>
            </a:r>
            <a:r>
              <a:rPr sz="2800" spc="-10" dirty="0">
                <a:latin typeface="Trebuchet MS"/>
                <a:cs typeface="Trebuchet MS"/>
              </a:rPr>
              <a:t>the</a:t>
            </a:r>
            <a:r>
              <a:rPr sz="2800" spc="-5" dirty="0">
                <a:latin typeface="Trebuchet MS"/>
                <a:cs typeface="Trebuchet MS"/>
              </a:rPr>
              <a:t> world.</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2514600"/>
            <a:ext cx="2971800" cy="769441"/>
          </a:xfrm>
          <a:prstGeom prst="rect">
            <a:avLst/>
          </a:prstGeom>
          <a:noFill/>
        </p:spPr>
        <p:txBody>
          <a:bodyPr wrap="square" rtlCol="0">
            <a:spAutoFit/>
          </a:bodyPr>
          <a:lstStyle/>
          <a:p>
            <a:r>
              <a:rPr lang="en-IN" sz="4400" dirty="0" smtClean="0"/>
              <a:t>THANK YOU</a:t>
            </a:r>
            <a:endParaRPr lang="en-GB"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58882"/>
            <a:ext cx="8866505" cy="6612255"/>
          </a:xfrm>
          <a:prstGeom prst="rect">
            <a:avLst/>
          </a:prstGeom>
        </p:spPr>
        <p:txBody>
          <a:bodyPr vert="horz" wrap="square" lIns="0" tIns="42545" rIns="0" bIns="0" rtlCol="0">
            <a:spAutoFit/>
          </a:bodyPr>
          <a:lstStyle/>
          <a:p>
            <a:pPr marL="355600" marR="202565" indent="-342900">
              <a:lnSpc>
                <a:spcPct val="123800"/>
              </a:lnSpc>
              <a:spcBef>
                <a:spcPts val="335"/>
              </a:spcBef>
              <a:buClr>
                <a:srgbClr val="808080"/>
              </a:buClr>
              <a:buChar char="•"/>
              <a:tabLst>
                <a:tab pos="355600" algn="l"/>
              </a:tabLst>
            </a:pPr>
            <a:r>
              <a:rPr sz="3600" spc="-5" dirty="0">
                <a:latin typeface="Trebuchet MS"/>
                <a:cs typeface="Trebuchet MS"/>
              </a:rPr>
              <a:t>Hyperlinks</a:t>
            </a:r>
            <a:r>
              <a:rPr sz="3600" spc="10" dirty="0">
                <a:latin typeface="Trebuchet MS"/>
                <a:cs typeface="Trebuchet MS"/>
              </a:rPr>
              <a:t> </a:t>
            </a:r>
            <a:r>
              <a:rPr sz="3600" dirty="0">
                <a:latin typeface="Trebuchet MS"/>
                <a:cs typeface="Trebuchet MS"/>
              </a:rPr>
              <a:t>–</a:t>
            </a:r>
            <a:r>
              <a:rPr sz="3600" spc="-250" dirty="0">
                <a:latin typeface="Trebuchet MS"/>
                <a:cs typeface="Trebuchet MS"/>
              </a:rPr>
              <a:t> </a:t>
            </a:r>
            <a:r>
              <a:rPr sz="2800" spc="-5" dirty="0">
                <a:latin typeface="Trebuchet MS"/>
                <a:cs typeface="Trebuchet MS"/>
              </a:rPr>
              <a:t>an </a:t>
            </a:r>
            <a:r>
              <a:rPr sz="2800" spc="-10" dirty="0">
                <a:latin typeface="Trebuchet MS"/>
                <a:cs typeface="Trebuchet MS"/>
              </a:rPr>
              <a:t>HTML</a:t>
            </a:r>
            <a:r>
              <a:rPr sz="2800" spc="-5" dirty="0">
                <a:latin typeface="Trebuchet MS"/>
                <a:cs typeface="Trebuchet MS"/>
              </a:rPr>
              <a:t> </a:t>
            </a:r>
            <a:r>
              <a:rPr sz="2800" spc="-10" dirty="0">
                <a:latin typeface="Trebuchet MS"/>
                <a:cs typeface="Trebuchet MS"/>
              </a:rPr>
              <a:t>anchor</a:t>
            </a:r>
            <a:r>
              <a:rPr sz="2800" spc="10" dirty="0">
                <a:latin typeface="Trebuchet MS"/>
                <a:cs typeface="Trebuchet MS"/>
              </a:rPr>
              <a:t> </a:t>
            </a:r>
            <a:r>
              <a:rPr sz="2800" spc="-10" dirty="0">
                <a:latin typeface="Trebuchet MS"/>
                <a:cs typeface="Trebuchet MS"/>
              </a:rPr>
              <a:t>tag</a:t>
            </a:r>
            <a:r>
              <a:rPr sz="2800" spc="5" dirty="0">
                <a:latin typeface="Trebuchet MS"/>
                <a:cs typeface="Trebuchet MS"/>
              </a:rPr>
              <a:t> </a:t>
            </a:r>
            <a:r>
              <a:rPr sz="2800" spc="-10" dirty="0">
                <a:latin typeface="Trebuchet MS"/>
                <a:cs typeface="Trebuchet MS"/>
              </a:rPr>
              <a:t>that</a:t>
            </a:r>
            <a:r>
              <a:rPr sz="2800" spc="10" dirty="0">
                <a:latin typeface="Trebuchet MS"/>
                <a:cs typeface="Trebuchet MS"/>
              </a:rPr>
              <a:t> </a:t>
            </a:r>
            <a:r>
              <a:rPr sz="2800" spc="-5" dirty="0">
                <a:latin typeface="Trebuchet MS"/>
                <a:cs typeface="Trebuchet MS"/>
              </a:rPr>
              <a:t>serves</a:t>
            </a:r>
            <a:r>
              <a:rPr sz="2800" spc="5" dirty="0">
                <a:latin typeface="Trebuchet MS"/>
                <a:cs typeface="Trebuchet MS"/>
              </a:rPr>
              <a:t> </a:t>
            </a:r>
            <a:r>
              <a:rPr sz="2800" spc="-5" dirty="0">
                <a:latin typeface="Trebuchet MS"/>
                <a:cs typeface="Trebuchet MS"/>
              </a:rPr>
              <a:t>as a </a:t>
            </a:r>
            <a:r>
              <a:rPr sz="2800" spc="-825" dirty="0">
                <a:latin typeface="Trebuchet MS"/>
                <a:cs typeface="Trebuchet MS"/>
              </a:rPr>
              <a:t> </a:t>
            </a:r>
            <a:r>
              <a:rPr sz="2800" spc="-5" dirty="0">
                <a:latin typeface="Trebuchet MS"/>
                <a:cs typeface="Trebuchet MS"/>
              </a:rPr>
              <a:t>link to </a:t>
            </a:r>
            <a:r>
              <a:rPr sz="2800" spc="-10" dirty="0">
                <a:latin typeface="Trebuchet MS"/>
                <a:cs typeface="Trebuchet MS"/>
              </a:rPr>
              <a:t>another</a:t>
            </a:r>
            <a:r>
              <a:rPr sz="2800" spc="20" dirty="0">
                <a:latin typeface="Trebuchet MS"/>
                <a:cs typeface="Trebuchet MS"/>
              </a:rPr>
              <a:t> </a:t>
            </a:r>
            <a:r>
              <a:rPr sz="2800" spc="-10" dirty="0">
                <a:latin typeface="Trebuchet MS"/>
                <a:cs typeface="Trebuchet MS"/>
              </a:rPr>
              <a:t>HTML</a:t>
            </a:r>
            <a:r>
              <a:rPr sz="2800" dirty="0">
                <a:latin typeface="Trebuchet MS"/>
                <a:cs typeface="Trebuchet MS"/>
              </a:rPr>
              <a:t> </a:t>
            </a:r>
            <a:r>
              <a:rPr sz="2800" spc="-10" dirty="0">
                <a:latin typeface="Trebuchet MS"/>
                <a:cs typeface="Trebuchet MS"/>
              </a:rPr>
              <a:t>document.</a:t>
            </a:r>
            <a:r>
              <a:rPr sz="2800" spc="15" dirty="0">
                <a:latin typeface="Trebuchet MS"/>
                <a:cs typeface="Trebuchet MS"/>
              </a:rPr>
              <a:t> </a:t>
            </a:r>
            <a:r>
              <a:rPr sz="2800" spc="-10" dirty="0">
                <a:latin typeface="Trebuchet MS"/>
                <a:cs typeface="Trebuchet MS"/>
              </a:rPr>
              <a:t>Hyperlinks</a:t>
            </a:r>
            <a:r>
              <a:rPr sz="2800" spc="15" dirty="0">
                <a:latin typeface="Trebuchet MS"/>
                <a:cs typeface="Trebuchet MS"/>
              </a:rPr>
              <a:t> </a:t>
            </a:r>
            <a:r>
              <a:rPr sz="2800" spc="-10" dirty="0">
                <a:latin typeface="Trebuchet MS"/>
                <a:cs typeface="Trebuchet MS"/>
              </a:rPr>
              <a:t>may </a:t>
            </a:r>
            <a:r>
              <a:rPr sz="2800" spc="-5" dirty="0">
                <a:latin typeface="Trebuchet MS"/>
                <a:cs typeface="Trebuchet MS"/>
              </a:rPr>
              <a:t> </a:t>
            </a:r>
            <a:r>
              <a:rPr sz="2800" spc="-10" dirty="0">
                <a:latin typeface="Trebuchet MS"/>
                <a:cs typeface="Trebuchet MS"/>
              </a:rPr>
              <a:t>come</a:t>
            </a:r>
            <a:r>
              <a:rPr sz="2800" spc="-5" dirty="0">
                <a:latin typeface="Trebuchet MS"/>
                <a:cs typeface="Trebuchet MS"/>
              </a:rPr>
              <a:t> in the</a:t>
            </a:r>
            <a:r>
              <a:rPr sz="2800" spc="-20" dirty="0">
                <a:latin typeface="Trebuchet MS"/>
                <a:cs typeface="Trebuchet MS"/>
              </a:rPr>
              <a:t> </a:t>
            </a:r>
            <a:r>
              <a:rPr sz="2800" spc="-5" dirty="0">
                <a:latin typeface="Trebuchet MS"/>
                <a:cs typeface="Trebuchet MS"/>
              </a:rPr>
              <a:t>form</a:t>
            </a:r>
            <a:r>
              <a:rPr sz="2800" dirty="0">
                <a:latin typeface="Trebuchet MS"/>
                <a:cs typeface="Trebuchet MS"/>
              </a:rPr>
              <a:t> </a:t>
            </a:r>
            <a:r>
              <a:rPr sz="2800" spc="-5" dirty="0">
                <a:latin typeface="Trebuchet MS"/>
                <a:cs typeface="Trebuchet MS"/>
              </a:rPr>
              <a:t>of</a:t>
            </a:r>
            <a:r>
              <a:rPr sz="2800" dirty="0">
                <a:latin typeface="Trebuchet MS"/>
                <a:cs typeface="Trebuchet MS"/>
              </a:rPr>
              <a:t> </a:t>
            </a:r>
            <a:r>
              <a:rPr sz="2800" spc="-5" dirty="0">
                <a:latin typeface="Trebuchet MS"/>
                <a:cs typeface="Trebuchet MS"/>
              </a:rPr>
              <a:t>a</a:t>
            </a:r>
            <a:r>
              <a:rPr sz="2800" spc="-10" dirty="0">
                <a:latin typeface="Trebuchet MS"/>
                <a:cs typeface="Trebuchet MS"/>
              </a:rPr>
              <a:t> </a:t>
            </a:r>
            <a:r>
              <a:rPr sz="2800" spc="-5" dirty="0">
                <a:latin typeface="Trebuchet MS"/>
                <a:cs typeface="Trebuchet MS"/>
              </a:rPr>
              <a:t>simple</a:t>
            </a:r>
            <a:r>
              <a:rPr sz="2800" spc="10" dirty="0">
                <a:latin typeface="Trebuchet MS"/>
                <a:cs typeface="Trebuchet MS"/>
              </a:rPr>
              <a:t> </a:t>
            </a:r>
            <a:r>
              <a:rPr sz="2800" spc="-5" dirty="0">
                <a:latin typeface="Trebuchet MS"/>
                <a:cs typeface="Trebuchet MS"/>
              </a:rPr>
              <a:t>text</a:t>
            </a:r>
            <a:r>
              <a:rPr sz="2800" spc="-10" dirty="0">
                <a:latin typeface="Trebuchet MS"/>
                <a:cs typeface="Trebuchet MS"/>
              </a:rPr>
              <a:t> </a:t>
            </a:r>
            <a:r>
              <a:rPr sz="2800" spc="-5" dirty="0">
                <a:latin typeface="Trebuchet MS"/>
                <a:cs typeface="Trebuchet MS"/>
              </a:rPr>
              <a:t>or</a:t>
            </a:r>
            <a:r>
              <a:rPr sz="2800" spc="-15" dirty="0">
                <a:latin typeface="Trebuchet MS"/>
                <a:cs typeface="Trebuchet MS"/>
              </a:rPr>
              <a:t> </a:t>
            </a:r>
            <a:r>
              <a:rPr sz="2800" spc="-5" dirty="0">
                <a:latin typeface="Trebuchet MS"/>
                <a:cs typeface="Trebuchet MS"/>
              </a:rPr>
              <a:t>an</a:t>
            </a:r>
            <a:r>
              <a:rPr sz="2800" spc="-10" dirty="0">
                <a:latin typeface="Trebuchet MS"/>
                <a:cs typeface="Trebuchet MS"/>
              </a:rPr>
              <a:t> image.</a:t>
            </a:r>
            <a:endParaRPr sz="2800">
              <a:latin typeface="Trebuchet MS"/>
              <a:cs typeface="Trebuchet MS"/>
            </a:endParaRPr>
          </a:p>
          <a:p>
            <a:pPr marL="355600" marR="5080" indent="-342900">
              <a:lnSpc>
                <a:spcPct val="123900"/>
              </a:lnSpc>
              <a:spcBef>
                <a:spcPts val="775"/>
              </a:spcBef>
              <a:buClr>
                <a:srgbClr val="808080"/>
              </a:buClr>
              <a:buChar char="•"/>
              <a:tabLst>
                <a:tab pos="355600" algn="l"/>
              </a:tabLst>
            </a:pPr>
            <a:r>
              <a:rPr sz="3600" dirty="0">
                <a:latin typeface="Trebuchet MS"/>
                <a:cs typeface="Trebuchet MS"/>
              </a:rPr>
              <a:t>Web </a:t>
            </a:r>
            <a:r>
              <a:rPr sz="3600" spc="-5" dirty="0">
                <a:latin typeface="Trebuchet MS"/>
                <a:cs typeface="Trebuchet MS"/>
              </a:rPr>
              <a:t>page </a:t>
            </a:r>
            <a:r>
              <a:rPr sz="3600" dirty="0">
                <a:latin typeface="Trebuchet MS"/>
                <a:cs typeface="Trebuchet MS"/>
              </a:rPr>
              <a:t>– </a:t>
            </a:r>
            <a:r>
              <a:rPr sz="2800" spc="-5" dirty="0">
                <a:latin typeface="Trebuchet MS"/>
                <a:cs typeface="Trebuchet MS"/>
              </a:rPr>
              <a:t>is a </a:t>
            </a:r>
            <a:r>
              <a:rPr sz="2800" spc="-10" dirty="0">
                <a:latin typeface="Trebuchet MS"/>
                <a:cs typeface="Trebuchet MS"/>
              </a:rPr>
              <a:t>document </a:t>
            </a:r>
            <a:r>
              <a:rPr sz="2800" spc="-5" dirty="0">
                <a:latin typeface="Trebuchet MS"/>
                <a:cs typeface="Trebuchet MS"/>
              </a:rPr>
              <a:t>on </a:t>
            </a:r>
            <a:r>
              <a:rPr sz="2800" spc="-10" dirty="0">
                <a:latin typeface="Trebuchet MS"/>
                <a:cs typeface="Trebuchet MS"/>
              </a:rPr>
              <a:t>the World Wide </a:t>
            </a:r>
            <a:r>
              <a:rPr sz="2800" spc="-5" dirty="0">
                <a:latin typeface="Trebuchet MS"/>
                <a:cs typeface="Trebuchet MS"/>
              </a:rPr>
              <a:t> Web. It </a:t>
            </a:r>
            <a:r>
              <a:rPr sz="2800" spc="-10" dirty="0">
                <a:latin typeface="Trebuchet MS"/>
                <a:cs typeface="Trebuchet MS"/>
              </a:rPr>
              <a:t>may</a:t>
            </a:r>
            <a:r>
              <a:rPr sz="2800" spc="-5" dirty="0">
                <a:latin typeface="Trebuchet MS"/>
                <a:cs typeface="Trebuchet MS"/>
              </a:rPr>
              <a:t> </a:t>
            </a:r>
            <a:r>
              <a:rPr sz="2800" spc="-10" dirty="0">
                <a:latin typeface="Trebuchet MS"/>
                <a:cs typeface="Trebuchet MS"/>
              </a:rPr>
              <a:t>contain</a:t>
            </a:r>
            <a:r>
              <a:rPr sz="2800" spc="5" dirty="0">
                <a:latin typeface="Trebuchet MS"/>
                <a:cs typeface="Trebuchet MS"/>
              </a:rPr>
              <a:t> </a:t>
            </a:r>
            <a:r>
              <a:rPr sz="2800" spc="-10" dirty="0">
                <a:latin typeface="Trebuchet MS"/>
                <a:cs typeface="Trebuchet MS"/>
              </a:rPr>
              <a:t>pictures,</a:t>
            </a:r>
            <a:r>
              <a:rPr sz="2800" spc="15" dirty="0">
                <a:latin typeface="Trebuchet MS"/>
                <a:cs typeface="Trebuchet MS"/>
              </a:rPr>
              <a:t> </a:t>
            </a:r>
            <a:r>
              <a:rPr sz="2800" spc="-5" dirty="0">
                <a:latin typeface="Trebuchet MS"/>
                <a:cs typeface="Trebuchet MS"/>
              </a:rPr>
              <a:t>videos,</a:t>
            </a:r>
            <a:r>
              <a:rPr sz="2800" spc="20" dirty="0">
                <a:latin typeface="Trebuchet MS"/>
                <a:cs typeface="Trebuchet MS"/>
              </a:rPr>
              <a:t> </a:t>
            </a:r>
            <a:r>
              <a:rPr sz="2800" spc="-10" dirty="0">
                <a:latin typeface="Trebuchet MS"/>
                <a:cs typeface="Trebuchet MS"/>
              </a:rPr>
              <a:t>animated</a:t>
            </a:r>
            <a:r>
              <a:rPr sz="2800" spc="35" dirty="0">
                <a:latin typeface="Trebuchet MS"/>
                <a:cs typeface="Trebuchet MS"/>
              </a:rPr>
              <a:t> </a:t>
            </a:r>
            <a:r>
              <a:rPr sz="2800" spc="-5" dirty="0">
                <a:latin typeface="Trebuchet MS"/>
                <a:cs typeface="Trebuchet MS"/>
              </a:rPr>
              <a:t>GIFs, </a:t>
            </a:r>
            <a:r>
              <a:rPr sz="2800" spc="-830" dirty="0">
                <a:latin typeface="Trebuchet MS"/>
                <a:cs typeface="Trebuchet MS"/>
              </a:rPr>
              <a:t> </a:t>
            </a:r>
            <a:r>
              <a:rPr sz="2800" spc="-5" dirty="0">
                <a:latin typeface="Trebuchet MS"/>
                <a:cs typeface="Trebuchet MS"/>
              </a:rPr>
              <a:t>or</a:t>
            </a:r>
            <a:r>
              <a:rPr sz="2800" spc="-20" dirty="0">
                <a:latin typeface="Trebuchet MS"/>
                <a:cs typeface="Trebuchet MS"/>
              </a:rPr>
              <a:t> </a:t>
            </a:r>
            <a:r>
              <a:rPr sz="2800" spc="-5" dirty="0">
                <a:latin typeface="Trebuchet MS"/>
                <a:cs typeface="Trebuchet MS"/>
              </a:rPr>
              <a:t>just</a:t>
            </a:r>
            <a:r>
              <a:rPr sz="2800" spc="10" dirty="0">
                <a:latin typeface="Trebuchet MS"/>
                <a:cs typeface="Trebuchet MS"/>
              </a:rPr>
              <a:t> </a:t>
            </a:r>
            <a:r>
              <a:rPr sz="2800" spc="-10" dirty="0">
                <a:latin typeface="Trebuchet MS"/>
                <a:cs typeface="Trebuchet MS"/>
              </a:rPr>
              <a:t>plain</a:t>
            </a:r>
            <a:r>
              <a:rPr sz="2800" spc="10" dirty="0">
                <a:latin typeface="Trebuchet MS"/>
                <a:cs typeface="Trebuchet MS"/>
              </a:rPr>
              <a:t> </a:t>
            </a:r>
            <a:r>
              <a:rPr sz="2800" spc="-10" dirty="0">
                <a:latin typeface="Trebuchet MS"/>
                <a:cs typeface="Trebuchet MS"/>
              </a:rPr>
              <a:t>text.</a:t>
            </a:r>
            <a:endParaRPr sz="2800">
              <a:latin typeface="Trebuchet MS"/>
              <a:cs typeface="Trebuchet MS"/>
            </a:endParaRPr>
          </a:p>
          <a:p>
            <a:pPr marL="355600" marR="303530" indent="-342900">
              <a:lnSpc>
                <a:spcPct val="124500"/>
              </a:lnSpc>
              <a:spcBef>
                <a:spcPts val="745"/>
              </a:spcBef>
              <a:buClr>
                <a:srgbClr val="808080"/>
              </a:buClr>
              <a:buChar char="•"/>
              <a:tabLst>
                <a:tab pos="355600" algn="l"/>
                <a:tab pos="5107940" algn="l"/>
              </a:tabLst>
            </a:pPr>
            <a:r>
              <a:rPr sz="3600" dirty="0">
                <a:latin typeface="Trebuchet MS"/>
                <a:cs typeface="Trebuchet MS"/>
              </a:rPr>
              <a:t>Web</a:t>
            </a:r>
            <a:r>
              <a:rPr sz="3600" spc="-20" dirty="0">
                <a:latin typeface="Trebuchet MS"/>
                <a:cs typeface="Trebuchet MS"/>
              </a:rPr>
              <a:t> </a:t>
            </a:r>
            <a:r>
              <a:rPr sz="3600" dirty="0">
                <a:latin typeface="Trebuchet MS"/>
                <a:cs typeface="Trebuchet MS"/>
              </a:rPr>
              <a:t>Site-</a:t>
            </a:r>
            <a:r>
              <a:rPr sz="3600" spc="5" dirty="0">
                <a:latin typeface="Trebuchet MS"/>
                <a:cs typeface="Trebuchet MS"/>
              </a:rPr>
              <a:t> </a:t>
            </a:r>
            <a:r>
              <a:rPr sz="2800" spc="-5" dirty="0">
                <a:latin typeface="Trebuchet MS"/>
                <a:cs typeface="Trebuchet MS"/>
              </a:rPr>
              <a:t>is a </a:t>
            </a:r>
            <a:r>
              <a:rPr sz="2800" spc="-10" dirty="0">
                <a:latin typeface="Trebuchet MS"/>
                <a:cs typeface="Trebuchet MS"/>
              </a:rPr>
              <a:t>collection</a:t>
            </a:r>
            <a:r>
              <a:rPr sz="2800" spc="5" dirty="0">
                <a:latin typeface="Trebuchet MS"/>
                <a:cs typeface="Trebuchet MS"/>
              </a:rPr>
              <a:t> </a:t>
            </a:r>
            <a:r>
              <a:rPr sz="2800" spc="-5" dirty="0">
                <a:latin typeface="Trebuchet MS"/>
                <a:cs typeface="Trebuchet MS"/>
              </a:rPr>
              <a:t>of</a:t>
            </a:r>
            <a:r>
              <a:rPr sz="2800" dirty="0">
                <a:latin typeface="Trebuchet MS"/>
                <a:cs typeface="Trebuchet MS"/>
              </a:rPr>
              <a:t> </a:t>
            </a:r>
            <a:r>
              <a:rPr sz="2800" spc="-10" dirty="0">
                <a:latin typeface="Trebuchet MS"/>
                <a:cs typeface="Trebuchet MS"/>
              </a:rPr>
              <a:t>web</a:t>
            </a:r>
            <a:r>
              <a:rPr sz="2800" spc="5" dirty="0">
                <a:latin typeface="Trebuchet MS"/>
                <a:cs typeface="Trebuchet MS"/>
              </a:rPr>
              <a:t> </a:t>
            </a:r>
            <a:r>
              <a:rPr sz="2800" spc="-10" dirty="0">
                <a:latin typeface="Trebuchet MS"/>
                <a:cs typeface="Trebuchet MS"/>
              </a:rPr>
              <a:t>pages</a:t>
            </a:r>
            <a:r>
              <a:rPr sz="2800" spc="-5" dirty="0">
                <a:latin typeface="Trebuchet MS"/>
                <a:cs typeface="Trebuchet MS"/>
              </a:rPr>
              <a:t> </a:t>
            </a:r>
            <a:r>
              <a:rPr sz="2800" spc="-10" dirty="0">
                <a:latin typeface="Trebuchet MS"/>
                <a:cs typeface="Trebuchet MS"/>
              </a:rPr>
              <a:t>about</a:t>
            </a:r>
            <a:r>
              <a:rPr sz="2800" spc="10" dirty="0">
                <a:latin typeface="Trebuchet MS"/>
                <a:cs typeface="Trebuchet MS"/>
              </a:rPr>
              <a:t> </a:t>
            </a:r>
            <a:r>
              <a:rPr sz="2800" spc="-5" dirty="0">
                <a:latin typeface="Trebuchet MS"/>
                <a:cs typeface="Trebuchet MS"/>
              </a:rPr>
              <a:t>a </a:t>
            </a:r>
            <a:r>
              <a:rPr sz="2800" dirty="0">
                <a:latin typeface="Trebuchet MS"/>
                <a:cs typeface="Trebuchet MS"/>
              </a:rPr>
              <a:t> </a:t>
            </a:r>
            <a:r>
              <a:rPr sz="2800" spc="-10" dirty="0">
                <a:latin typeface="Trebuchet MS"/>
                <a:cs typeface="Trebuchet MS"/>
              </a:rPr>
              <a:t>particular</a:t>
            </a:r>
            <a:r>
              <a:rPr sz="2800" spc="25" dirty="0">
                <a:latin typeface="Trebuchet MS"/>
                <a:cs typeface="Trebuchet MS"/>
              </a:rPr>
              <a:t> </a:t>
            </a:r>
            <a:r>
              <a:rPr sz="2800" spc="-5" dirty="0">
                <a:latin typeface="Trebuchet MS"/>
                <a:cs typeface="Trebuchet MS"/>
              </a:rPr>
              <a:t>organization,</a:t>
            </a:r>
            <a:r>
              <a:rPr sz="2800" spc="20" dirty="0">
                <a:latin typeface="Trebuchet MS"/>
                <a:cs typeface="Trebuchet MS"/>
              </a:rPr>
              <a:t> </a:t>
            </a:r>
            <a:r>
              <a:rPr sz="2800" spc="-10" dirty="0">
                <a:latin typeface="Trebuchet MS"/>
                <a:cs typeface="Trebuchet MS"/>
              </a:rPr>
              <a:t>company,</a:t>
            </a:r>
            <a:r>
              <a:rPr sz="2800" spc="5" dirty="0">
                <a:latin typeface="Trebuchet MS"/>
                <a:cs typeface="Trebuchet MS"/>
              </a:rPr>
              <a:t> </a:t>
            </a:r>
            <a:r>
              <a:rPr sz="2800" spc="-10" dirty="0">
                <a:latin typeface="Trebuchet MS"/>
                <a:cs typeface="Trebuchet MS"/>
              </a:rPr>
              <a:t>individual</a:t>
            </a:r>
            <a:r>
              <a:rPr sz="2800" spc="45" dirty="0">
                <a:latin typeface="Trebuchet MS"/>
                <a:cs typeface="Trebuchet MS"/>
              </a:rPr>
              <a:t> </a:t>
            </a:r>
            <a:r>
              <a:rPr sz="2800" spc="-5" dirty="0">
                <a:latin typeface="Trebuchet MS"/>
                <a:cs typeface="Trebuchet MS"/>
              </a:rPr>
              <a:t>or </a:t>
            </a:r>
            <a:r>
              <a:rPr sz="2800" dirty="0">
                <a:latin typeface="Trebuchet MS"/>
                <a:cs typeface="Trebuchet MS"/>
              </a:rPr>
              <a:t> </a:t>
            </a:r>
            <a:r>
              <a:rPr sz="2800" spc="-10" dirty="0">
                <a:latin typeface="Trebuchet MS"/>
                <a:cs typeface="Trebuchet MS"/>
              </a:rPr>
              <a:t>topic.</a:t>
            </a:r>
            <a:r>
              <a:rPr sz="2800" spc="10" dirty="0">
                <a:latin typeface="Trebuchet MS"/>
                <a:cs typeface="Trebuchet MS"/>
              </a:rPr>
              <a:t> </a:t>
            </a:r>
            <a:r>
              <a:rPr sz="2800" spc="-5" dirty="0">
                <a:latin typeface="Trebuchet MS"/>
                <a:cs typeface="Trebuchet MS"/>
              </a:rPr>
              <a:t>Each</a:t>
            </a:r>
            <a:r>
              <a:rPr sz="2800" spc="10" dirty="0">
                <a:latin typeface="Trebuchet MS"/>
                <a:cs typeface="Trebuchet MS"/>
              </a:rPr>
              <a:t> </a:t>
            </a:r>
            <a:r>
              <a:rPr sz="2800" spc="-10" dirty="0">
                <a:latin typeface="Trebuchet MS"/>
                <a:cs typeface="Trebuchet MS"/>
              </a:rPr>
              <a:t>web</a:t>
            </a:r>
            <a:r>
              <a:rPr sz="2800" dirty="0">
                <a:latin typeface="Trebuchet MS"/>
                <a:cs typeface="Trebuchet MS"/>
              </a:rPr>
              <a:t> </a:t>
            </a:r>
            <a:r>
              <a:rPr sz="2800" spc="-10" dirty="0">
                <a:latin typeface="Trebuchet MS"/>
                <a:cs typeface="Trebuchet MS"/>
              </a:rPr>
              <a:t>site</a:t>
            </a:r>
            <a:r>
              <a:rPr sz="2800" spc="15" dirty="0">
                <a:latin typeface="Trebuchet MS"/>
                <a:cs typeface="Trebuchet MS"/>
              </a:rPr>
              <a:t> </a:t>
            </a:r>
            <a:r>
              <a:rPr sz="2800" spc="-10" dirty="0">
                <a:latin typeface="Trebuchet MS"/>
                <a:cs typeface="Trebuchet MS"/>
              </a:rPr>
              <a:t>contains</a:t>
            </a:r>
            <a:r>
              <a:rPr sz="2800" spc="30" dirty="0">
                <a:latin typeface="Trebuchet MS"/>
                <a:cs typeface="Trebuchet MS"/>
              </a:rPr>
              <a:t> </a:t>
            </a:r>
            <a:r>
              <a:rPr sz="2800" spc="-5" dirty="0">
                <a:latin typeface="Trebuchet MS"/>
                <a:cs typeface="Trebuchet MS"/>
              </a:rPr>
              <a:t>a </a:t>
            </a:r>
            <a:r>
              <a:rPr sz="2800" spc="-10" dirty="0">
                <a:latin typeface="Trebuchet MS"/>
                <a:cs typeface="Trebuchet MS"/>
              </a:rPr>
              <a:t>home</a:t>
            </a:r>
            <a:r>
              <a:rPr sz="2800" dirty="0">
                <a:latin typeface="Trebuchet MS"/>
                <a:cs typeface="Trebuchet MS"/>
              </a:rPr>
              <a:t> </a:t>
            </a:r>
            <a:r>
              <a:rPr sz="2800" spc="-5" dirty="0">
                <a:latin typeface="Trebuchet MS"/>
                <a:cs typeface="Trebuchet MS"/>
              </a:rPr>
              <a:t>page </a:t>
            </a:r>
            <a:r>
              <a:rPr sz="2800" spc="-10" dirty="0">
                <a:latin typeface="Trebuchet MS"/>
                <a:cs typeface="Trebuchet MS"/>
              </a:rPr>
              <a:t>which</a:t>
            </a:r>
            <a:r>
              <a:rPr sz="2800" spc="10" dirty="0">
                <a:latin typeface="Trebuchet MS"/>
                <a:cs typeface="Trebuchet MS"/>
              </a:rPr>
              <a:t> </a:t>
            </a:r>
            <a:r>
              <a:rPr sz="2800" spc="-10" dirty="0">
                <a:latin typeface="Trebuchet MS"/>
                <a:cs typeface="Trebuchet MS"/>
              </a:rPr>
              <a:t>is </a:t>
            </a:r>
            <a:r>
              <a:rPr sz="2800" spc="-830" dirty="0">
                <a:latin typeface="Trebuchet MS"/>
                <a:cs typeface="Trebuchet MS"/>
              </a:rPr>
              <a:t> </a:t>
            </a:r>
            <a:r>
              <a:rPr sz="2800" spc="-5" dirty="0">
                <a:latin typeface="Trebuchet MS"/>
                <a:cs typeface="Trebuchet MS"/>
              </a:rPr>
              <a:t>the</a:t>
            </a:r>
            <a:r>
              <a:rPr sz="2800" dirty="0">
                <a:latin typeface="Trebuchet MS"/>
                <a:cs typeface="Trebuchet MS"/>
              </a:rPr>
              <a:t> </a:t>
            </a:r>
            <a:r>
              <a:rPr sz="2800" spc="-5" dirty="0">
                <a:latin typeface="Trebuchet MS"/>
                <a:cs typeface="Trebuchet MS"/>
              </a:rPr>
              <a:t>first</a:t>
            </a:r>
            <a:r>
              <a:rPr sz="2800" spc="20" dirty="0">
                <a:latin typeface="Trebuchet MS"/>
                <a:cs typeface="Trebuchet MS"/>
              </a:rPr>
              <a:t> </a:t>
            </a:r>
            <a:r>
              <a:rPr sz="2800" spc="-10" dirty="0">
                <a:latin typeface="Trebuchet MS"/>
                <a:cs typeface="Trebuchet MS"/>
              </a:rPr>
              <a:t>document</a:t>
            </a:r>
            <a:r>
              <a:rPr sz="2800" spc="20" dirty="0">
                <a:latin typeface="Trebuchet MS"/>
                <a:cs typeface="Trebuchet MS"/>
              </a:rPr>
              <a:t> </a:t>
            </a:r>
            <a:r>
              <a:rPr sz="2800" spc="-10" dirty="0">
                <a:latin typeface="Trebuchet MS"/>
                <a:cs typeface="Trebuchet MS"/>
              </a:rPr>
              <a:t>users</a:t>
            </a:r>
            <a:r>
              <a:rPr sz="2800" spc="5" dirty="0">
                <a:latin typeface="Trebuchet MS"/>
                <a:cs typeface="Trebuchet MS"/>
              </a:rPr>
              <a:t> </a:t>
            </a:r>
            <a:r>
              <a:rPr sz="2800" spc="-5" dirty="0">
                <a:latin typeface="Trebuchet MS"/>
                <a:cs typeface="Trebuchet MS"/>
              </a:rPr>
              <a:t>see	</a:t>
            </a:r>
            <a:r>
              <a:rPr sz="2800" spc="-10" dirty="0">
                <a:latin typeface="Trebuchet MS"/>
                <a:cs typeface="Trebuchet MS"/>
              </a:rPr>
              <a:t>when </a:t>
            </a:r>
            <a:r>
              <a:rPr sz="2800" spc="-5" dirty="0">
                <a:latin typeface="Trebuchet MS"/>
                <a:cs typeface="Trebuchet MS"/>
              </a:rPr>
              <a:t>they </a:t>
            </a:r>
            <a:r>
              <a:rPr sz="2800" spc="-10" dirty="0">
                <a:latin typeface="Trebuchet MS"/>
                <a:cs typeface="Trebuchet MS"/>
              </a:rPr>
              <a:t>enter the </a:t>
            </a:r>
            <a:r>
              <a:rPr sz="2800" spc="-5" dirty="0">
                <a:latin typeface="Trebuchet MS"/>
                <a:cs typeface="Trebuchet MS"/>
              </a:rPr>
              <a:t> </a:t>
            </a:r>
            <a:r>
              <a:rPr sz="2800" spc="-10" dirty="0">
                <a:latin typeface="Trebuchet MS"/>
                <a:cs typeface="Trebuchet MS"/>
              </a:rPr>
              <a:t>site.</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01312"/>
            <a:ext cx="8299450" cy="5883275"/>
          </a:xfrm>
          <a:prstGeom prst="rect">
            <a:avLst/>
          </a:prstGeom>
        </p:spPr>
        <p:txBody>
          <a:bodyPr vert="horz" wrap="square" lIns="0" tIns="27940" rIns="0" bIns="0" rtlCol="0">
            <a:spAutoFit/>
          </a:bodyPr>
          <a:lstStyle/>
          <a:p>
            <a:pPr marL="355600" marR="26670" indent="-342900">
              <a:lnSpc>
                <a:spcPct val="124500"/>
              </a:lnSpc>
              <a:spcBef>
                <a:spcPts val="220"/>
              </a:spcBef>
              <a:buClr>
                <a:srgbClr val="808080"/>
              </a:buClr>
              <a:buFont typeface="Trebuchet MS"/>
              <a:buChar char="•"/>
              <a:tabLst>
                <a:tab pos="355600" algn="l"/>
                <a:tab pos="4062095" algn="l"/>
              </a:tabLst>
            </a:pPr>
            <a:r>
              <a:rPr sz="3200" b="1" dirty="0">
                <a:latin typeface="Trebuchet MS"/>
                <a:cs typeface="Trebuchet MS"/>
              </a:rPr>
              <a:t>HTML</a:t>
            </a:r>
            <a:r>
              <a:rPr sz="3200" b="1" spc="10" dirty="0">
                <a:latin typeface="Trebuchet MS"/>
                <a:cs typeface="Trebuchet MS"/>
              </a:rPr>
              <a:t> </a:t>
            </a:r>
            <a:r>
              <a:rPr sz="3200" b="1" dirty="0">
                <a:latin typeface="Trebuchet MS"/>
                <a:cs typeface="Trebuchet MS"/>
              </a:rPr>
              <a:t>(Hyper</a:t>
            </a:r>
            <a:r>
              <a:rPr sz="3200" b="1" spc="-5" dirty="0">
                <a:latin typeface="Trebuchet MS"/>
                <a:cs typeface="Trebuchet MS"/>
              </a:rPr>
              <a:t> Text	Markup</a:t>
            </a:r>
            <a:r>
              <a:rPr sz="3200" b="1" spc="-50" dirty="0">
                <a:latin typeface="Trebuchet MS"/>
                <a:cs typeface="Trebuchet MS"/>
              </a:rPr>
              <a:t> </a:t>
            </a:r>
            <a:r>
              <a:rPr sz="3200" b="1" spc="-5" dirty="0">
                <a:latin typeface="Trebuchet MS"/>
                <a:cs typeface="Trebuchet MS"/>
              </a:rPr>
              <a:t>Language)</a:t>
            </a:r>
            <a:r>
              <a:rPr sz="2800" spc="-5" dirty="0">
                <a:latin typeface="Trebuchet MS"/>
                <a:cs typeface="Trebuchet MS"/>
              </a:rPr>
              <a:t>-</a:t>
            </a:r>
            <a:r>
              <a:rPr sz="2800" spc="-45" dirty="0">
                <a:latin typeface="Trebuchet MS"/>
                <a:cs typeface="Trebuchet MS"/>
              </a:rPr>
              <a:t> </a:t>
            </a:r>
            <a:r>
              <a:rPr sz="2800" spc="-10" dirty="0">
                <a:latin typeface="Trebuchet MS"/>
                <a:cs typeface="Trebuchet MS"/>
              </a:rPr>
              <a:t>the </a:t>
            </a:r>
            <a:r>
              <a:rPr sz="2800" spc="-825" dirty="0">
                <a:latin typeface="Trebuchet MS"/>
                <a:cs typeface="Trebuchet MS"/>
              </a:rPr>
              <a:t> </a:t>
            </a:r>
            <a:r>
              <a:rPr sz="2800" spc="-10" dirty="0">
                <a:latin typeface="Trebuchet MS"/>
                <a:cs typeface="Trebuchet MS"/>
              </a:rPr>
              <a:t>authoring</a:t>
            </a:r>
            <a:r>
              <a:rPr sz="2800" spc="20" dirty="0">
                <a:latin typeface="Trebuchet MS"/>
                <a:cs typeface="Trebuchet MS"/>
              </a:rPr>
              <a:t> </a:t>
            </a:r>
            <a:r>
              <a:rPr sz="2800" spc="-5" dirty="0">
                <a:latin typeface="Trebuchet MS"/>
                <a:cs typeface="Trebuchet MS"/>
              </a:rPr>
              <a:t>language</a:t>
            </a:r>
            <a:r>
              <a:rPr sz="2800" spc="15" dirty="0">
                <a:latin typeface="Trebuchet MS"/>
                <a:cs typeface="Trebuchet MS"/>
              </a:rPr>
              <a:t> </a:t>
            </a:r>
            <a:r>
              <a:rPr sz="2800" spc="-10" dirty="0">
                <a:latin typeface="Trebuchet MS"/>
                <a:cs typeface="Trebuchet MS"/>
              </a:rPr>
              <a:t>used</a:t>
            </a:r>
            <a:r>
              <a:rPr sz="2800" spc="15" dirty="0">
                <a:latin typeface="Trebuchet MS"/>
                <a:cs typeface="Trebuchet MS"/>
              </a:rPr>
              <a:t> </a:t>
            </a:r>
            <a:r>
              <a:rPr sz="2800" spc="-5" dirty="0">
                <a:latin typeface="Trebuchet MS"/>
                <a:cs typeface="Trebuchet MS"/>
              </a:rPr>
              <a:t>to create</a:t>
            </a:r>
            <a:r>
              <a:rPr sz="2800" spc="20" dirty="0">
                <a:latin typeface="Trebuchet MS"/>
                <a:cs typeface="Trebuchet MS"/>
              </a:rPr>
              <a:t> </a:t>
            </a:r>
            <a:r>
              <a:rPr sz="2800" spc="-10" dirty="0">
                <a:latin typeface="Trebuchet MS"/>
                <a:cs typeface="Trebuchet MS"/>
              </a:rPr>
              <a:t>documents</a:t>
            </a:r>
            <a:r>
              <a:rPr sz="2800" spc="30" dirty="0">
                <a:latin typeface="Trebuchet MS"/>
                <a:cs typeface="Trebuchet MS"/>
              </a:rPr>
              <a:t> </a:t>
            </a:r>
            <a:r>
              <a:rPr sz="2800" spc="-5" dirty="0">
                <a:latin typeface="Trebuchet MS"/>
                <a:cs typeface="Trebuchet MS"/>
              </a:rPr>
              <a:t>on </a:t>
            </a:r>
            <a:r>
              <a:rPr sz="2800" dirty="0">
                <a:latin typeface="Trebuchet MS"/>
                <a:cs typeface="Trebuchet MS"/>
              </a:rPr>
              <a:t> </a:t>
            </a:r>
            <a:r>
              <a:rPr sz="2800" spc="-10" dirty="0">
                <a:latin typeface="Trebuchet MS"/>
                <a:cs typeface="Trebuchet MS"/>
              </a:rPr>
              <a:t>the</a:t>
            </a:r>
            <a:r>
              <a:rPr sz="2800" dirty="0">
                <a:latin typeface="Trebuchet MS"/>
                <a:cs typeface="Trebuchet MS"/>
              </a:rPr>
              <a:t> </a:t>
            </a:r>
            <a:r>
              <a:rPr sz="2800" spc="-5" dirty="0">
                <a:latin typeface="Trebuchet MS"/>
                <a:cs typeface="Trebuchet MS"/>
              </a:rPr>
              <a:t>World </a:t>
            </a:r>
            <a:r>
              <a:rPr sz="2800" spc="-10" dirty="0">
                <a:latin typeface="Trebuchet MS"/>
                <a:cs typeface="Trebuchet MS"/>
              </a:rPr>
              <a:t>Wide</a:t>
            </a:r>
            <a:r>
              <a:rPr sz="2800" spc="10" dirty="0">
                <a:latin typeface="Trebuchet MS"/>
                <a:cs typeface="Trebuchet MS"/>
              </a:rPr>
              <a:t> </a:t>
            </a:r>
            <a:r>
              <a:rPr sz="2800" spc="-5" dirty="0">
                <a:latin typeface="Trebuchet MS"/>
                <a:cs typeface="Trebuchet MS"/>
              </a:rPr>
              <a:t>Web.</a:t>
            </a:r>
            <a:endParaRPr sz="2800">
              <a:latin typeface="Trebuchet MS"/>
              <a:cs typeface="Trebuchet MS"/>
            </a:endParaRPr>
          </a:p>
          <a:p>
            <a:pPr marL="355600" marR="5080" indent="-342900">
              <a:lnSpc>
                <a:spcPct val="124600"/>
              </a:lnSpc>
              <a:spcBef>
                <a:spcPts val="710"/>
              </a:spcBef>
              <a:buClr>
                <a:srgbClr val="808080"/>
              </a:buClr>
              <a:buFont typeface="Trebuchet MS"/>
              <a:buChar char="•"/>
              <a:tabLst>
                <a:tab pos="355600" algn="l"/>
              </a:tabLst>
            </a:pPr>
            <a:r>
              <a:rPr sz="3200" b="1" dirty="0">
                <a:latin typeface="Trebuchet MS"/>
                <a:cs typeface="Trebuchet MS"/>
              </a:rPr>
              <a:t>URL – Uniform/Universal Resource </a:t>
            </a:r>
            <a:r>
              <a:rPr sz="3200" b="1" spc="5" dirty="0">
                <a:latin typeface="Trebuchet MS"/>
                <a:cs typeface="Trebuchet MS"/>
              </a:rPr>
              <a:t> </a:t>
            </a:r>
            <a:r>
              <a:rPr sz="3200" b="1" dirty="0">
                <a:latin typeface="Trebuchet MS"/>
                <a:cs typeface="Trebuchet MS"/>
              </a:rPr>
              <a:t>Locator</a:t>
            </a:r>
            <a:r>
              <a:rPr sz="2800" dirty="0">
                <a:latin typeface="Trebuchet MS"/>
                <a:cs typeface="Trebuchet MS"/>
              </a:rPr>
              <a:t>.</a:t>
            </a:r>
            <a:r>
              <a:rPr sz="2800" spc="-30" dirty="0">
                <a:latin typeface="Trebuchet MS"/>
                <a:cs typeface="Trebuchet MS"/>
              </a:rPr>
              <a:t> </a:t>
            </a:r>
            <a:r>
              <a:rPr sz="2800" spc="-5" dirty="0">
                <a:latin typeface="Trebuchet MS"/>
                <a:cs typeface="Trebuchet MS"/>
              </a:rPr>
              <a:t>It is</a:t>
            </a:r>
            <a:r>
              <a:rPr sz="2800" spc="-10" dirty="0">
                <a:latin typeface="Trebuchet MS"/>
                <a:cs typeface="Trebuchet MS"/>
              </a:rPr>
              <a:t> the</a:t>
            </a:r>
            <a:r>
              <a:rPr sz="2800" spc="-5" dirty="0">
                <a:latin typeface="Trebuchet MS"/>
                <a:cs typeface="Trebuchet MS"/>
              </a:rPr>
              <a:t> global </a:t>
            </a:r>
            <a:r>
              <a:rPr sz="2800" spc="-10" dirty="0">
                <a:latin typeface="Trebuchet MS"/>
                <a:cs typeface="Trebuchet MS"/>
              </a:rPr>
              <a:t>address</a:t>
            </a:r>
            <a:r>
              <a:rPr sz="2800" spc="20" dirty="0">
                <a:latin typeface="Trebuchet MS"/>
                <a:cs typeface="Trebuchet MS"/>
              </a:rPr>
              <a:t> </a:t>
            </a:r>
            <a:r>
              <a:rPr sz="2800" spc="-5" dirty="0">
                <a:latin typeface="Trebuchet MS"/>
                <a:cs typeface="Trebuchet MS"/>
              </a:rPr>
              <a:t>of</a:t>
            </a:r>
            <a:r>
              <a:rPr sz="2800" dirty="0">
                <a:latin typeface="Trebuchet MS"/>
                <a:cs typeface="Trebuchet MS"/>
              </a:rPr>
              <a:t> </a:t>
            </a:r>
            <a:r>
              <a:rPr sz="2800" spc="-10" dirty="0">
                <a:latin typeface="Trebuchet MS"/>
                <a:cs typeface="Trebuchet MS"/>
              </a:rPr>
              <a:t>documents </a:t>
            </a:r>
            <a:r>
              <a:rPr sz="2800" spc="-5" dirty="0">
                <a:latin typeface="Trebuchet MS"/>
                <a:cs typeface="Trebuchet MS"/>
              </a:rPr>
              <a:t> </a:t>
            </a:r>
            <a:r>
              <a:rPr sz="2800" spc="-10" dirty="0">
                <a:latin typeface="Trebuchet MS"/>
                <a:cs typeface="Trebuchet MS"/>
              </a:rPr>
              <a:t>and</a:t>
            </a:r>
            <a:r>
              <a:rPr sz="2800" spc="5" dirty="0">
                <a:latin typeface="Trebuchet MS"/>
                <a:cs typeface="Trebuchet MS"/>
              </a:rPr>
              <a:t> </a:t>
            </a:r>
            <a:r>
              <a:rPr sz="2800" spc="-5" dirty="0">
                <a:latin typeface="Trebuchet MS"/>
                <a:cs typeface="Trebuchet MS"/>
              </a:rPr>
              <a:t>other</a:t>
            </a:r>
            <a:r>
              <a:rPr sz="2800" spc="5" dirty="0">
                <a:latin typeface="Trebuchet MS"/>
                <a:cs typeface="Trebuchet MS"/>
              </a:rPr>
              <a:t> </a:t>
            </a:r>
            <a:r>
              <a:rPr sz="2800" spc="-5" dirty="0">
                <a:latin typeface="Trebuchet MS"/>
                <a:cs typeface="Trebuchet MS"/>
              </a:rPr>
              <a:t>resources</a:t>
            </a:r>
            <a:r>
              <a:rPr sz="2800" spc="20" dirty="0">
                <a:latin typeface="Trebuchet MS"/>
                <a:cs typeface="Trebuchet MS"/>
              </a:rPr>
              <a:t> </a:t>
            </a:r>
            <a:r>
              <a:rPr sz="2800" spc="-5" dirty="0">
                <a:latin typeface="Trebuchet MS"/>
                <a:cs typeface="Trebuchet MS"/>
              </a:rPr>
              <a:t>on</a:t>
            </a:r>
            <a:r>
              <a:rPr sz="2800" spc="5" dirty="0">
                <a:latin typeface="Trebuchet MS"/>
                <a:cs typeface="Trebuchet MS"/>
              </a:rPr>
              <a:t> </a:t>
            </a:r>
            <a:r>
              <a:rPr sz="2800" spc="-10" dirty="0">
                <a:latin typeface="Trebuchet MS"/>
                <a:cs typeface="Trebuchet MS"/>
              </a:rPr>
              <a:t>the</a:t>
            </a:r>
            <a:r>
              <a:rPr sz="2800" spc="-5" dirty="0">
                <a:latin typeface="Trebuchet MS"/>
                <a:cs typeface="Trebuchet MS"/>
              </a:rPr>
              <a:t> </a:t>
            </a:r>
            <a:r>
              <a:rPr sz="2800" dirty="0">
                <a:latin typeface="Trebuchet MS"/>
                <a:cs typeface="Trebuchet MS"/>
              </a:rPr>
              <a:t>World </a:t>
            </a:r>
            <a:r>
              <a:rPr sz="2800" spc="-5" dirty="0">
                <a:latin typeface="Trebuchet MS"/>
                <a:cs typeface="Trebuchet MS"/>
              </a:rPr>
              <a:t>Wide Web.</a:t>
            </a:r>
            <a:r>
              <a:rPr sz="2800" spc="15" dirty="0">
                <a:latin typeface="Trebuchet MS"/>
                <a:cs typeface="Trebuchet MS"/>
              </a:rPr>
              <a:t> </a:t>
            </a:r>
            <a:r>
              <a:rPr sz="2800" spc="-5" dirty="0">
                <a:latin typeface="Trebuchet MS"/>
                <a:cs typeface="Trebuchet MS"/>
              </a:rPr>
              <a:t>Also </a:t>
            </a:r>
            <a:r>
              <a:rPr sz="2800" spc="-830" dirty="0">
                <a:latin typeface="Trebuchet MS"/>
                <a:cs typeface="Trebuchet MS"/>
              </a:rPr>
              <a:t> </a:t>
            </a:r>
            <a:r>
              <a:rPr sz="2800" spc="-10" dirty="0">
                <a:latin typeface="Trebuchet MS"/>
                <a:cs typeface="Trebuchet MS"/>
              </a:rPr>
              <a:t>known</a:t>
            </a:r>
            <a:r>
              <a:rPr sz="2800" spc="-5" dirty="0">
                <a:latin typeface="Trebuchet MS"/>
                <a:cs typeface="Trebuchet MS"/>
              </a:rPr>
              <a:t> as</a:t>
            </a:r>
            <a:r>
              <a:rPr sz="2800" dirty="0">
                <a:latin typeface="Trebuchet MS"/>
                <a:cs typeface="Trebuchet MS"/>
              </a:rPr>
              <a:t> </a:t>
            </a:r>
            <a:r>
              <a:rPr sz="2800" spc="-10" dirty="0">
                <a:latin typeface="Trebuchet MS"/>
                <a:cs typeface="Trebuchet MS"/>
              </a:rPr>
              <a:t>the</a:t>
            </a:r>
            <a:r>
              <a:rPr sz="2800" spc="5" dirty="0">
                <a:latin typeface="Trebuchet MS"/>
                <a:cs typeface="Trebuchet MS"/>
              </a:rPr>
              <a:t> </a:t>
            </a:r>
            <a:r>
              <a:rPr sz="2800" spc="-5" dirty="0">
                <a:latin typeface="Trebuchet MS"/>
                <a:cs typeface="Trebuchet MS"/>
              </a:rPr>
              <a:t>“Web</a:t>
            </a:r>
            <a:r>
              <a:rPr sz="2800" dirty="0">
                <a:latin typeface="Trebuchet MS"/>
                <a:cs typeface="Trebuchet MS"/>
              </a:rPr>
              <a:t> </a:t>
            </a:r>
            <a:r>
              <a:rPr sz="2800" spc="-5" dirty="0">
                <a:latin typeface="Trebuchet MS"/>
                <a:cs typeface="Trebuchet MS"/>
              </a:rPr>
              <a:t>site</a:t>
            </a:r>
            <a:r>
              <a:rPr sz="2800" spc="10" dirty="0">
                <a:latin typeface="Trebuchet MS"/>
                <a:cs typeface="Trebuchet MS"/>
              </a:rPr>
              <a:t> </a:t>
            </a:r>
            <a:r>
              <a:rPr sz="2800" spc="-5" dirty="0">
                <a:latin typeface="Trebuchet MS"/>
                <a:cs typeface="Trebuchet MS"/>
              </a:rPr>
              <a:t>Address.”</a:t>
            </a:r>
            <a:endParaRPr sz="2800">
              <a:latin typeface="Trebuchet MS"/>
              <a:cs typeface="Trebuchet MS"/>
            </a:endParaRPr>
          </a:p>
          <a:p>
            <a:pPr marL="355600" marR="142240" indent="-342900">
              <a:lnSpc>
                <a:spcPct val="124500"/>
              </a:lnSpc>
              <a:spcBef>
                <a:spcPts val="710"/>
              </a:spcBef>
              <a:buClr>
                <a:srgbClr val="808080"/>
              </a:buClr>
              <a:buFont typeface="Trebuchet MS"/>
              <a:buChar char="•"/>
              <a:tabLst>
                <a:tab pos="355600" algn="l"/>
              </a:tabLst>
            </a:pPr>
            <a:r>
              <a:rPr sz="3200" b="1" spc="-5" dirty="0">
                <a:latin typeface="Trebuchet MS"/>
                <a:cs typeface="Trebuchet MS"/>
              </a:rPr>
              <a:t>Search </a:t>
            </a:r>
            <a:r>
              <a:rPr sz="3200" b="1" dirty="0">
                <a:latin typeface="Trebuchet MS"/>
                <a:cs typeface="Trebuchet MS"/>
              </a:rPr>
              <a:t>Engine</a:t>
            </a:r>
            <a:r>
              <a:rPr sz="2800" dirty="0">
                <a:latin typeface="Trebuchet MS"/>
                <a:cs typeface="Trebuchet MS"/>
              </a:rPr>
              <a:t>- </a:t>
            </a:r>
            <a:r>
              <a:rPr sz="2800" spc="-5" dirty="0">
                <a:latin typeface="Trebuchet MS"/>
                <a:cs typeface="Trebuchet MS"/>
              </a:rPr>
              <a:t>a web site </a:t>
            </a:r>
            <a:r>
              <a:rPr sz="2800" spc="-10" dirty="0">
                <a:latin typeface="Trebuchet MS"/>
                <a:cs typeface="Trebuchet MS"/>
              </a:rPr>
              <a:t>that allows </a:t>
            </a:r>
            <a:r>
              <a:rPr sz="2800" spc="-5" dirty="0">
                <a:latin typeface="Trebuchet MS"/>
                <a:cs typeface="Trebuchet MS"/>
              </a:rPr>
              <a:t>you </a:t>
            </a:r>
            <a:r>
              <a:rPr sz="2800" spc="-10" dirty="0">
                <a:latin typeface="Trebuchet MS"/>
                <a:cs typeface="Trebuchet MS"/>
              </a:rPr>
              <a:t>to </a:t>
            </a:r>
            <a:r>
              <a:rPr sz="2800" spc="-5" dirty="0">
                <a:latin typeface="Trebuchet MS"/>
                <a:cs typeface="Trebuchet MS"/>
              </a:rPr>
              <a:t> search</a:t>
            </a:r>
            <a:r>
              <a:rPr sz="2800" spc="20" dirty="0">
                <a:latin typeface="Trebuchet MS"/>
                <a:cs typeface="Trebuchet MS"/>
              </a:rPr>
              <a:t> </a:t>
            </a:r>
            <a:r>
              <a:rPr sz="2800" spc="-5" dirty="0">
                <a:latin typeface="Trebuchet MS"/>
                <a:cs typeface="Trebuchet MS"/>
              </a:rPr>
              <a:t>all</a:t>
            </a:r>
            <a:r>
              <a:rPr sz="2800" dirty="0">
                <a:latin typeface="Trebuchet MS"/>
                <a:cs typeface="Trebuchet MS"/>
              </a:rPr>
              <a:t> </a:t>
            </a:r>
            <a:r>
              <a:rPr sz="2800" spc="-5" dirty="0">
                <a:latin typeface="Trebuchet MS"/>
                <a:cs typeface="Trebuchet MS"/>
              </a:rPr>
              <a:t>or</a:t>
            </a:r>
            <a:r>
              <a:rPr sz="2800" dirty="0">
                <a:latin typeface="Trebuchet MS"/>
                <a:cs typeface="Trebuchet MS"/>
              </a:rPr>
              <a:t> </a:t>
            </a:r>
            <a:r>
              <a:rPr sz="2800" spc="-5" dirty="0">
                <a:latin typeface="Trebuchet MS"/>
                <a:cs typeface="Trebuchet MS"/>
              </a:rPr>
              <a:t>parts</a:t>
            </a:r>
            <a:r>
              <a:rPr sz="2800" spc="10" dirty="0">
                <a:latin typeface="Trebuchet MS"/>
                <a:cs typeface="Trebuchet MS"/>
              </a:rPr>
              <a:t> </a:t>
            </a:r>
            <a:r>
              <a:rPr sz="2800" spc="-5" dirty="0">
                <a:latin typeface="Trebuchet MS"/>
                <a:cs typeface="Trebuchet MS"/>
              </a:rPr>
              <a:t>of</a:t>
            </a:r>
            <a:r>
              <a:rPr sz="2800" dirty="0">
                <a:latin typeface="Trebuchet MS"/>
                <a:cs typeface="Trebuchet MS"/>
              </a:rPr>
              <a:t> </a:t>
            </a:r>
            <a:r>
              <a:rPr sz="2800" spc="-10" dirty="0">
                <a:latin typeface="Trebuchet MS"/>
                <a:cs typeface="Trebuchet MS"/>
              </a:rPr>
              <a:t>the</a:t>
            </a:r>
            <a:r>
              <a:rPr sz="2800" spc="5" dirty="0">
                <a:latin typeface="Trebuchet MS"/>
                <a:cs typeface="Trebuchet MS"/>
              </a:rPr>
              <a:t> </a:t>
            </a:r>
            <a:r>
              <a:rPr sz="2800" spc="-5" dirty="0">
                <a:latin typeface="Trebuchet MS"/>
                <a:cs typeface="Trebuchet MS"/>
              </a:rPr>
              <a:t>world </a:t>
            </a:r>
            <a:r>
              <a:rPr sz="2800" spc="-10" dirty="0">
                <a:latin typeface="Trebuchet MS"/>
                <a:cs typeface="Trebuchet MS"/>
              </a:rPr>
              <a:t>wide</a:t>
            </a:r>
            <a:r>
              <a:rPr sz="2800" spc="25" dirty="0">
                <a:latin typeface="Trebuchet MS"/>
                <a:cs typeface="Trebuchet MS"/>
              </a:rPr>
              <a:t> </a:t>
            </a:r>
            <a:r>
              <a:rPr sz="2800" spc="-10" dirty="0">
                <a:latin typeface="Trebuchet MS"/>
                <a:cs typeface="Trebuchet MS"/>
              </a:rPr>
              <a:t>web</a:t>
            </a:r>
            <a:r>
              <a:rPr sz="2800" spc="10" dirty="0">
                <a:latin typeface="Trebuchet MS"/>
                <a:cs typeface="Trebuchet MS"/>
              </a:rPr>
              <a:t> </a:t>
            </a:r>
            <a:r>
              <a:rPr sz="2800" spc="-5" dirty="0">
                <a:latin typeface="Trebuchet MS"/>
                <a:cs typeface="Trebuchet MS"/>
              </a:rPr>
              <a:t>for</a:t>
            </a:r>
            <a:r>
              <a:rPr sz="2800" dirty="0">
                <a:latin typeface="Trebuchet MS"/>
                <a:cs typeface="Trebuchet MS"/>
              </a:rPr>
              <a:t> </a:t>
            </a:r>
            <a:r>
              <a:rPr sz="2800" spc="-10" dirty="0">
                <a:latin typeface="Trebuchet MS"/>
                <a:cs typeface="Trebuchet MS"/>
              </a:rPr>
              <a:t>the </a:t>
            </a:r>
            <a:r>
              <a:rPr sz="2800" spc="-825" dirty="0">
                <a:latin typeface="Trebuchet MS"/>
                <a:cs typeface="Trebuchet MS"/>
              </a:rPr>
              <a:t> </a:t>
            </a:r>
            <a:r>
              <a:rPr sz="2800" spc="-5" dirty="0">
                <a:latin typeface="Trebuchet MS"/>
                <a:cs typeface="Trebuchet MS"/>
              </a:rPr>
              <a:t>keyword</a:t>
            </a:r>
            <a:r>
              <a:rPr sz="2800" spc="-10" dirty="0">
                <a:latin typeface="Trebuchet MS"/>
                <a:cs typeface="Trebuchet MS"/>
              </a:rPr>
              <a:t> that</a:t>
            </a:r>
            <a:r>
              <a:rPr sz="2800" spc="20" dirty="0">
                <a:latin typeface="Trebuchet MS"/>
                <a:cs typeface="Trebuchet MS"/>
              </a:rPr>
              <a:t> </a:t>
            </a:r>
            <a:r>
              <a:rPr sz="2800" spc="-10" dirty="0">
                <a:latin typeface="Trebuchet MS"/>
                <a:cs typeface="Trebuchet MS"/>
              </a:rPr>
              <a:t>you</a:t>
            </a:r>
            <a:r>
              <a:rPr sz="2800" spc="-5" dirty="0">
                <a:latin typeface="Trebuchet MS"/>
                <a:cs typeface="Trebuchet MS"/>
              </a:rPr>
              <a:t> </a:t>
            </a:r>
            <a:r>
              <a:rPr sz="2800" spc="-10" dirty="0">
                <a:latin typeface="Trebuchet MS"/>
                <a:cs typeface="Trebuchet MS"/>
              </a:rPr>
              <a:t>input.</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7"/>
          </a:xfrm>
          <a:prstGeom prst="rect">
            <a:avLst/>
          </a:prstGeom>
        </p:spPr>
      </p:pic>
      <p:sp>
        <p:nvSpPr>
          <p:cNvPr id="3" name="object 3"/>
          <p:cNvSpPr/>
          <p:nvPr/>
        </p:nvSpPr>
        <p:spPr>
          <a:xfrm>
            <a:off x="1404238" y="3058667"/>
            <a:ext cx="6257925" cy="62865"/>
          </a:xfrm>
          <a:custGeom>
            <a:avLst/>
            <a:gdLst/>
            <a:ahLst/>
            <a:cxnLst/>
            <a:rect l="l" t="t" r="r" b="b"/>
            <a:pathLst>
              <a:path w="6257925" h="62864">
                <a:moveTo>
                  <a:pt x="6257544" y="0"/>
                </a:moveTo>
                <a:lnTo>
                  <a:pt x="0" y="0"/>
                </a:lnTo>
                <a:lnTo>
                  <a:pt x="0" y="62484"/>
                </a:lnTo>
                <a:lnTo>
                  <a:pt x="6257544" y="62484"/>
                </a:lnTo>
                <a:lnTo>
                  <a:pt x="6257544" y="0"/>
                </a:lnTo>
                <a:close/>
              </a:path>
            </a:pathLst>
          </a:custGeom>
          <a:solidFill>
            <a:srgbClr val="CCCCFF"/>
          </a:solidFill>
        </p:spPr>
        <p:txBody>
          <a:bodyPr wrap="square" lIns="0" tIns="0" rIns="0" bIns="0" rtlCol="0"/>
          <a:lstStyle/>
          <a:p>
            <a:endParaRPr/>
          </a:p>
        </p:txBody>
      </p:sp>
      <p:sp>
        <p:nvSpPr>
          <p:cNvPr id="4" name="object 4"/>
          <p:cNvSpPr txBox="1">
            <a:spLocks noGrp="1"/>
          </p:cNvSpPr>
          <p:nvPr>
            <p:ph type="title"/>
          </p:nvPr>
        </p:nvSpPr>
        <p:spPr>
          <a:xfrm>
            <a:off x="1391792" y="1900250"/>
            <a:ext cx="6279515" cy="1245870"/>
          </a:xfrm>
          <a:prstGeom prst="rect">
            <a:avLst/>
          </a:prstGeom>
        </p:spPr>
        <p:txBody>
          <a:bodyPr vert="horz" wrap="square" lIns="0" tIns="13335" rIns="0" bIns="0" rtlCol="0">
            <a:spAutoFit/>
          </a:bodyPr>
          <a:lstStyle/>
          <a:p>
            <a:pPr marL="12700">
              <a:lnSpc>
                <a:spcPct val="100000"/>
              </a:lnSpc>
              <a:spcBef>
                <a:spcPts val="105"/>
              </a:spcBef>
            </a:pPr>
            <a:r>
              <a:rPr sz="8000" spc="-5" dirty="0">
                <a:solidFill>
                  <a:srgbClr val="CCCCFF"/>
                </a:solidFill>
              </a:rPr>
              <a:t>History</a:t>
            </a:r>
            <a:r>
              <a:rPr sz="8000" spc="-40" dirty="0">
                <a:solidFill>
                  <a:srgbClr val="CCCCFF"/>
                </a:solidFill>
              </a:rPr>
              <a:t> </a:t>
            </a:r>
            <a:r>
              <a:rPr sz="8000" spc="5" dirty="0">
                <a:solidFill>
                  <a:srgbClr val="CCCCFF"/>
                </a:solidFill>
              </a:rPr>
              <a:t>of</a:t>
            </a:r>
            <a:r>
              <a:rPr sz="8000" spc="-25" dirty="0">
                <a:solidFill>
                  <a:srgbClr val="CCCCFF"/>
                </a:solidFill>
              </a:rPr>
              <a:t> </a:t>
            </a:r>
            <a:r>
              <a:rPr sz="8000" spc="-10" dirty="0">
                <a:solidFill>
                  <a:srgbClr val="CCCCFF"/>
                </a:solidFill>
              </a:rPr>
              <a:t>the</a:t>
            </a:r>
            <a:endParaRPr sz="8000"/>
          </a:p>
        </p:txBody>
      </p:sp>
      <p:sp>
        <p:nvSpPr>
          <p:cNvPr id="5" name="object 5"/>
          <p:cNvSpPr txBox="1"/>
          <p:nvPr/>
        </p:nvSpPr>
        <p:spPr>
          <a:xfrm>
            <a:off x="2670810" y="3119704"/>
            <a:ext cx="3728085" cy="1245870"/>
          </a:xfrm>
          <a:prstGeom prst="rect">
            <a:avLst/>
          </a:prstGeom>
        </p:spPr>
        <p:txBody>
          <a:bodyPr vert="horz" wrap="square" lIns="0" tIns="13335" rIns="0" bIns="0" rtlCol="0">
            <a:spAutoFit/>
          </a:bodyPr>
          <a:lstStyle/>
          <a:p>
            <a:pPr marL="12700">
              <a:lnSpc>
                <a:spcPct val="100000"/>
              </a:lnSpc>
              <a:spcBef>
                <a:spcPts val="105"/>
              </a:spcBef>
            </a:pPr>
            <a:r>
              <a:rPr sz="8000" u="heavy" spc="-5" dirty="0">
                <a:solidFill>
                  <a:srgbClr val="CCCCFF"/>
                </a:solidFill>
                <a:uFill>
                  <a:solidFill>
                    <a:srgbClr val="CCCCFF"/>
                  </a:solidFill>
                </a:uFill>
                <a:latin typeface="Trebuchet MS"/>
                <a:cs typeface="Trebuchet MS"/>
              </a:rPr>
              <a:t>Internet</a:t>
            </a:r>
            <a:endParaRPr sz="8000">
              <a:latin typeface="Trebuchet MS"/>
              <a:cs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239" y="318261"/>
            <a:ext cx="2981960" cy="848360"/>
          </a:xfrm>
          <a:prstGeom prst="rect">
            <a:avLst/>
          </a:prstGeom>
        </p:spPr>
        <p:txBody>
          <a:bodyPr vert="horz" wrap="square" lIns="0" tIns="12700" rIns="0" bIns="0" rtlCol="0">
            <a:spAutoFit/>
          </a:bodyPr>
          <a:lstStyle/>
          <a:p>
            <a:pPr marL="12700">
              <a:lnSpc>
                <a:spcPct val="100000"/>
              </a:lnSpc>
              <a:spcBef>
                <a:spcPts val="100"/>
              </a:spcBef>
            </a:pPr>
            <a:r>
              <a:rPr sz="5400" b="1" spc="-5" dirty="0">
                <a:latin typeface="Trebuchet MS"/>
                <a:cs typeface="Trebuchet MS"/>
              </a:rPr>
              <a:t>ARPANET</a:t>
            </a:r>
            <a:endParaRPr sz="5400">
              <a:latin typeface="Trebuchet MS"/>
              <a:cs typeface="Trebuchet MS"/>
            </a:endParaRPr>
          </a:p>
        </p:txBody>
      </p:sp>
      <p:sp>
        <p:nvSpPr>
          <p:cNvPr id="3" name="object 3"/>
          <p:cNvSpPr txBox="1"/>
          <p:nvPr/>
        </p:nvSpPr>
        <p:spPr>
          <a:xfrm>
            <a:off x="574040" y="1423278"/>
            <a:ext cx="7050405" cy="1854200"/>
          </a:xfrm>
          <a:prstGeom prst="rect">
            <a:avLst/>
          </a:prstGeom>
        </p:spPr>
        <p:txBody>
          <a:bodyPr vert="horz" wrap="square" lIns="0" tIns="12065" rIns="0" bIns="0" rtlCol="0">
            <a:spAutoFit/>
          </a:bodyPr>
          <a:lstStyle/>
          <a:p>
            <a:pPr marL="355600" marR="5080" indent="-343535">
              <a:lnSpc>
                <a:spcPct val="125000"/>
              </a:lnSpc>
              <a:spcBef>
                <a:spcPts val="95"/>
              </a:spcBef>
              <a:buClr>
                <a:srgbClr val="808080"/>
              </a:buClr>
              <a:buChar char="•"/>
              <a:tabLst>
                <a:tab pos="356235" algn="l"/>
              </a:tabLst>
            </a:pPr>
            <a:r>
              <a:rPr sz="3200" spc="-5" dirty="0">
                <a:solidFill>
                  <a:srgbClr val="284B6A"/>
                </a:solidFill>
                <a:latin typeface="Trebuchet MS"/>
                <a:cs typeface="Trebuchet MS"/>
              </a:rPr>
              <a:t>Was the</a:t>
            </a:r>
            <a:r>
              <a:rPr sz="3200" dirty="0">
                <a:solidFill>
                  <a:srgbClr val="284B6A"/>
                </a:solidFill>
                <a:latin typeface="Trebuchet MS"/>
                <a:cs typeface="Trebuchet MS"/>
              </a:rPr>
              <a:t> </a:t>
            </a:r>
            <a:r>
              <a:rPr sz="3200" spc="-5" dirty="0">
                <a:solidFill>
                  <a:srgbClr val="284B6A"/>
                </a:solidFill>
                <a:latin typeface="Trebuchet MS"/>
                <a:cs typeface="Trebuchet MS"/>
              </a:rPr>
              <a:t>world's</a:t>
            </a:r>
            <a:r>
              <a:rPr sz="3200" spc="5" dirty="0">
                <a:solidFill>
                  <a:srgbClr val="284B6A"/>
                </a:solidFill>
                <a:latin typeface="Trebuchet MS"/>
                <a:cs typeface="Trebuchet MS"/>
              </a:rPr>
              <a:t> </a:t>
            </a:r>
            <a:r>
              <a:rPr sz="3200" dirty="0">
                <a:solidFill>
                  <a:srgbClr val="284B6A"/>
                </a:solidFill>
                <a:latin typeface="Trebuchet MS"/>
                <a:cs typeface="Trebuchet MS"/>
              </a:rPr>
              <a:t>first</a:t>
            </a:r>
            <a:r>
              <a:rPr sz="3200" spc="5" dirty="0">
                <a:solidFill>
                  <a:srgbClr val="284B6A"/>
                </a:solidFill>
                <a:latin typeface="Trebuchet MS"/>
                <a:cs typeface="Trebuchet MS"/>
              </a:rPr>
              <a:t> </a:t>
            </a:r>
            <a:r>
              <a:rPr sz="3200" dirty="0">
                <a:solidFill>
                  <a:srgbClr val="284B6A"/>
                </a:solidFill>
                <a:latin typeface="Trebuchet MS"/>
                <a:cs typeface="Trebuchet MS"/>
              </a:rPr>
              <a:t>operational </a:t>
            </a:r>
            <a:r>
              <a:rPr sz="3200" spc="5" dirty="0">
                <a:solidFill>
                  <a:srgbClr val="284B6A"/>
                </a:solidFill>
                <a:latin typeface="Trebuchet MS"/>
                <a:cs typeface="Trebuchet MS"/>
              </a:rPr>
              <a:t> </a:t>
            </a:r>
            <a:r>
              <a:rPr sz="3200" dirty="0">
                <a:solidFill>
                  <a:srgbClr val="284B6A"/>
                </a:solidFill>
                <a:latin typeface="Trebuchet MS"/>
                <a:cs typeface="Trebuchet MS"/>
              </a:rPr>
              <a:t>network, and the </a:t>
            </a:r>
            <a:r>
              <a:rPr sz="3200" spc="-5" dirty="0">
                <a:solidFill>
                  <a:srgbClr val="284B6A"/>
                </a:solidFill>
                <a:latin typeface="Trebuchet MS"/>
                <a:cs typeface="Trebuchet MS"/>
              </a:rPr>
              <a:t>predecessor </a:t>
            </a:r>
            <a:r>
              <a:rPr sz="3200" dirty="0">
                <a:solidFill>
                  <a:srgbClr val="284B6A"/>
                </a:solidFill>
                <a:latin typeface="Trebuchet MS"/>
                <a:cs typeface="Trebuchet MS"/>
              </a:rPr>
              <a:t>of </a:t>
            </a:r>
            <a:r>
              <a:rPr sz="3200" spc="-5" dirty="0">
                <a:solidFill>
                  <a:srgbClr val="284B6A"/>
                </a:solidFill>
                <a:latin typeface="Trebuchet MS"/>
                <a:cs typeface="Trebuchet MS"/>
              </a:rPr>
              <a:t>the </a:t>
            </a:r>
            <a:r>
              <a:rPr sz="3200" spc="-950" dirty="0">
                <a:solidFill>
                  <a:srgbClr val="284B6A"/>
                </a:solidFill>
                <a:latin typeface="Trebuchet MS"/>
                <a:cs typeface="Trebuchet MS"/>
              </a:rPr>
              <a:t> </a:t>
            </a:r>
            <a:r>
              <a:rPr sz="3200" dirty="0">
                <a:solidFill>
                  <a:srgbClr val="284B6A"/>
                </a:solidFill>
                <a:latin typeface="Trebuchet MS"/>
                <a:cs typeface="Trebuchet MS"/>
              </a:rPr>
              <a:t>global</a:t>
            </a:r>
            <a:r>
              <a:rPr sz="3200" spc="-5" dirty="0">
                <a:solidFill>
                  <a:srgbClr val="284B6A"/>
                </a:solidFill>
                <a:latin typeface="Trebuchet MS"/>
                <a:cs typeface="Trebuchet MS"/>
              </a:rPr>
              <a:t> Internet</a:t>
            </a:r>
            <a:endParaRPr sz="3200">
              <a:latin typeface="Trebuchet MS"/>
              <a:cs typeface="Trebuchet MS"/>
            </a:endParaRPr>
          </a:p>
        </p:txBody>
      </p:sp>
      <p:grpSp>
        <p:nvGrpSpPr>
          <p:cNvPr id="4" name="object 4"/>
          <p:cNvGrpSpPr/>
          <p:nvPr/>
        </p:nvGrpSpPr>
        <p:grpSpPr>
          <a:xfrm>
            <a:off x="3691128" y="3133344"/>
            <a:ext cx="5160645" cy="3724910"/>
            <a:chOff x="3691128" y="3133344"/>
            <a:chExt cx="5160645" cy="3724910"/>
          </a:xfrm>
        </p:grpSpPr>
        <p:pic>
          <p:nvPicPr>
            <p:cNvPr id="5" name="object 5"/>
            <p:cNvPicPr/>
            <p:nvPr/>
          </p:nvPicPr>
          <p:blipFill>
            <a:blip r:embed="rId2" cstate="print"/>
            <a:stretch>
              <a:fillRect/>
            </a:stretch>
          </p:blipFill>
          <p:spPr>
            <a:xfrm>
              <a:off x="3691128" y="3133344"/>
              <a:ext cx="5160264" cy="3724655"/>
            </a:xfrm>
            <a:prstGeom prst="rect">
              <a:avLst/>
            </a:prstGeom>
          </p:spPr>
        </p:pic>
        <p:pic>
          <p:nvPicPr>
            <p:cNvPr id="6" name="object 6"/>
            <p:cNvPicPr/>
            <p:nvPr/>
          </p:nvPicPr>
          <p:blipFill>
            <a:blip r:embed="rId3" cstate="print"/>
            <a:stretch>
              <a:fillRect/>
            </a:stretch>
          </p:blipFill>
          <p:spPr>
            <a:xfrm>
              <a:off x="3886200" y="3328416"/>
              <a:ext cx="4572000" cy="3273552"/>
            </a:xfrm>
            <a:prstGeom prst="rect">
              <a:avLst/>
            </a:prstGeom>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4566" y="699261"/>
            <a:ext cx="2981960" cy="848360"/>
          </a:xfrm>
          <a:prstGeom prst="rect">
            <a:avLst/>
          </a:prstGeom>
        </p:spPr>
        <p:txBody>
          <a:bodyPr vert="horz" wrap="square" lIns="0" tIns="12700" rIns="0" bIns="0" rtlCol="0">
            <a:spAutoFit/>
          </a:bodyPr>
          <a:lstStyle/>
          <a:p>
            <a:pPr marL="12700">
              <a:lnSpc>
                <a:spcPct val="100000"/>
              </a:lnSpc>
              <a:spcBef>
                <a:spcPts val="100"/>
              </a:spcBef>
            </a:pPr>
            <a:r>
              <a:rPr sz="5400" b="1" spc="-5" dirty="0">
                <a:latin typeface="Trebuchet MS"/>
                <a:cs typeface="Trebuchet MS"/>
              </a:rPr>
              <a:t>ARPANET</a:t>
            </a:r>
            <a:endParaRPr sz="5400">
              <a:latin typeface="Trebuchet MS"/>
              <a:cs typeface="Trebuchet MS"/>
            </a:endParaRPr>
          </a:p>
        </p:txBody>
      </p:sp>
      <p:sp>
        <p:nvSpPr>
          <p:cNvPr id="3" name="object 3"/>
          <p:cNvSpPr txBox="1"/>
          <p:nvPr/>
        </p:nvSpPr>
        <p:spPr>
          <a:xfrm>
            <a:off x="535940" y="1867636"/>
            <a:ext cx="7835265" cy="3074035"/>
          </a:xfrm>
          <a:prstGeom prst="rect">
            <a:avLst/>
          </a:prstGeom>
        </p:spPr>
        <p:txBody>
          <a:bodyPr vert="horz" wrap="square" lIns="0" tIns="12700" rIns="0" bIns="0" rtlCol="0">
            <a:spAutoFit/>
          </a:bodyPr>
          <a:lstStyle/>
          <a:p>
            <a:pPr marL="355600" marR="5080" indent="-343535">
              <a:lnSpc>
                <a:spcPct val="125000"/>
              </a:lnSpc>
              <a:spcBef>
                <a:spcPts val="100"/>
              </a:spcBef>
              <a:buClr>
                <a:srgbClr val="808080"/>
              </a:buClr>
              <a:buChar char="•"/>
              <a:tabLst>
                <a:tab pos="356235" algn="l"/>
                <a:tab pos="3390900" algn="l"/>
                <a:tab pos="4994910" algn="l"/>
              </a:tabLst>
            </a:pPr>
            <a:r>
              <a:rPr sz="3200" spc="-5" dirty="0">
                <a:solidFill>
                  <a:srgbClr val="284B6A"/>
                </a:solidFill>
                <a:latin typeface="Trebuchet MS"/>
                <a:cs typeface="Trebuchet MS"/>
              </a:rPr>
              <a:t>ARPANET</a:t>
            </a:r>
            <a:r>
              <a:rPr sz="3200" dirty="0">
                <a:solidFill>
                  <a:srgbClr val="284B6A"/>
                </a:solidFill>
                <a:latin typeface="Trebuchet MS"/>
                <a:cs typeface="Trebuchet MS"/>
              </a:rPr>
              <a:t> </a:t>
            </a:r>
            <a:r>
              <a:rPr sz="3200" spc="-5" dirty="0">
                <a:solidFill>
                  <a:srgbClr val="284B6A"/>
                </a:solidFill>
                <a:latin typeface="Trebuchet MS"/>
                <a:cs typeface="Trebuchet MS"/>
              </a:rPr>
              <a:t>was</a:t>
            </a:r>
            <a:r>
              <a:rPr sz="3200" spc="5" dirty="0">
                <a:solidFill>
                  <a:srgbClr val="284B6A"/>
                </a:solidFill>
                <a:latin typeface="Trebuchet MS"/>
                <a:cs typeface="Trebuchet MS"/>
              </a:rPr>
              <a:t> </a:t>
            </a:r>
            <a:r>
              <a:rPr sz="3200" spc="-5" dirty="0">
                <a:solidFill>
                  <a:srgbClr val="284B6A"/>
                </a:solidFill>
                <a:latin typeface="Trebuchet MS"/>
                <a:cs typeface="Trebuchet MS"/>
              </a:rPr>
              <a:t>developed</a:t>
            </a:r>
            <a:r>
              <a:rPr sz="3200" spc="-30" dirty="0">
                <a:solidFill>
                  <a:srgbClr val="284B6A"/>
                </a:solidFill>
                <a:latin typeface="Trebuchet MS"/>
                <a:cs typeface="Trebuchet MS"/>
              </a:rPr>
              <a:t> </a:t>
            </a:r>
            <a:r>
              <a:rPr sz="3200" spc="-5" dirty="0">
                <a:solidFill>
                  <a:srgbClr val="284B6A"/>
                </a:solidFill>
                <a:latin typeface="Trebuchet MS"/>
                <a:cs typeface="Trebuchet MS"/>
              </a:rPr>
              <a:t>by the</a:t>
            </a:r>
            <a:r>
              <a:rPr sz="3200" spc="15" dirty="0">
                <a:solidFill>
                  <a:srgbClr val="284B6A"/>
                </a:solidFill>
                <a:latin typeface="Trebuchet MS"/>
                <a:cs typeface="Trebuchet MS"/>
              </a:rPr>
              <a:t> </a:t>
            </a:r>
            <a:r>
              <a:rPr sz="3200" spc="-5" dirty="0">
                <a:solidFill>
                  <a:srgbClr val="284B6A"/>
                </a:solidFill>
                <a:latin typeface="Trebuchet MS"/>
                <a:cs typeface="Trebuchet MS"/>
              </a:rPr>
              <a:t>U.S. </a:t>
            </a:r>
            <a:r>
              <a:rPr sz="3200" dirty="0">
                <a:solidFill>
                  <a:srgbClr val="284B6A"/>
                </a:solidFill>
                <a:latin typeface="Trebuchet MS"/>
                <a:cs typeface="Trebuchet MS"/>
              </a:rPr>
              <a:t> </a:t>
            </a:r>
            <a:r>
              <a:rPr sz="3200" spc="-5" dirty="0">
                <a:solidFill>
                  <a:srgbClr val="284B6A"/>
                </a:solidFill>
                <a:latin typeface="Trebuchet MS"/>
                <a:cs typeface="Trebuchet MS"/>
              </a:rPr>
              <a:t>Department</a:t>
            </a:r>
            <a:r>
              <a:rPr sz="3200" spc="30" dirty="0">
                <a:solidFill>
                  <a:srgbClr val="284B6A"/>
                </a:solidFill>
                <a:latin typeface="Trebuchet MS"/>
                <a:cs typeface="Trebuchet MS"/>
              </a:rPr>
              <a:t> </a:t>
            </a:r>
            <a:r>
              <a:rPr sz="3200" dirty="0">
                <a:solidFill>
                  <a:srgbClr val="284B6A"/>
                </a:solidFill>
                <a:latin typeface="Trebuchet MS"/>
                <a:cs typeface="Trebuchet MS"/>
              </a:rPr>
              <a:t>of</a:t>
            </a:r>
            <a:r>
              <a:rPr sz="3200" spc="20" dirty="0">
                <a:solidFill>
                  <a:srgbClr val="284B6A"/>
                </a:solidFill>
                <a:latin typeface="Trebuchet MS"/>
                <a:cs typeface="Trebuchet MS"/>
              </a:rPr>
              <a:t> </a:t>
            </a:r>
            <a:r>
              <a:rPr sz="3200" dirty="0">
                <a:solidFill>
                  <a:srgbClr val="284B6A"/>
                </a:solidFill>
                <a:latin typeface="Trebuchet MS"/>
                <a:cs typeface="Trebuchet MS"/>
              </a:rPr>
              <a:t>Defense.	One</a:t>
            </a:r>
            <a:r>
              <a:rPr sz="3200" spc="-40" dirty="0">
                <a:solidFill>
                  <a:srgbClr val="284B6A"/>
                </a:solidFill>
                <a:latin typeface="Trebuchet MS"/>
                <a:cs typeface="Trebuchet MS"/>
              </a:rPr>
              <a:t> </a:t>
            </a:r>
            <a:r>
              <a:rPr sz="3200" dirty="0">
                <a:solidFill>
                  <a:srgbClr val="284B6A"/>
                </a:solidFill>
                <a:latin typeface="Trebuchet MS"/>
                <a:cs typeface="Trebuchet MS"/>
              </a:rPr>
              <a:t>theory</a:t>
            </a:r>
            <a:r>
              <a:rPr sz="3200" spc="-55" dirty="0">
                <a:solidFill>
                  <a:srgbClr val="284B6A"/>
                </a:solidFill>
                <a:latin typeface="Trebuchet MS"/>
                <a:cs typeface="Trebuchet MS"/>
              </a:rPr>
              <a:t> </a:t>
            </a:r>
            <a:r>
              <a:rPr sz="3200" spc="-5" dirty="0">
                <a:solidFill>
                  <a:srgbClr val="284B6A"/>
                </a:solidFill>
                <a:latin typeface="Trebuchet MS"/>
                <a:cs typeface="Trebuchet MS"/>
              </a:rPr>
              <a:t>was </a:t>
            </a:r>
            <a:r>
              <a:rPr sz="3200" spc="-950" dirty="0">
                <a:solidFill>
                  <a:srgbClr val="284B6A"/>
                </a:solidFill>
                <a:latin typeface="Trebuchet MS"/>
                <a:cs typeface="Trebuchet MS"/>
              </a:rPr>
              <a:t> </a:t>
            </a:r>
            <a:r>
              <a:rPr sz="3200" spc="-5" dirty="0">
                <a:solidFill>
                  <a:srgbClr val="284B6A"/>
                </a:solidFill>
                <a:latin typeface="Trebuchet MS"/>
                <a:cs typeface="Trebuchet MS"/>
              </a:rPr>
              <a:t>that it was </a:t>
            </a:r>
            <a:r>
              <a:rPr sz="3200" dirty="0">
                <a:solidFill>
                  <a:srgbClr val="284B6A"/>
                </a:solidFill>
                <a:latin typeface="Trebuchet MS"/>
                <a:cs typeface="Trebuchet MS"/>
              </a:rPr>
              <a:t>developed </a:t>
            </a:r>
            <a:r>
              <a:rPr sz="3200" spc="-5" dirty="0">
                <a:solidFill>
                  <a:srgbClr val="284B6A"/>
                </a:solidFill>
                <a:latin typeface="Trebuchet MS"/>
                <a:cs typeface="Trebuchet MS"/>
              </a:rPr>
              <a:t>to </a:t>
            </a:r>
            <a:r>
              <a:rPr sz="3200" dirty="0">
                <a:solidFill>
                  <a:srgbClr val="284B6A"/>
                </a:solidFill>
                <a:latin typeface="Trebuchet MS"/>
                <a:cs typeface="Trebuchet MS"/>
              </a:rPr>
              <a:t>survive a </a:t>
            </a:r>
            <a:r>
              <a:rPr sz="3200" spc="5" dirty="0">
                <a:solidFill>
                  <a:srgbClr val="284B6A"/>
                </a:solidFill>
                <a:latin typeface="Trebuchet MS"/>
                <a:cs typeface="Trebuchet MS"/>
              </a:rPr>
              <a:t> </a:t>
            </a:r>
            <a:r>
              <a:rPr sz="3200" spc="-5" dirty="0">
                <a:solidFill>
                  <a:srgbClr val="284B6A"/>
                </a:solidFill>
                <a:latin typeface="Trebuchet MS"/>
                <a:cs typeface="Trebuchet MS"/>
              </a:rPr>
              <a:t>nuclear</a:t>
            </a:r>
            <a:r>
              <a:rPr sz="3200" spc="30" dirty="0">
                <a:solidFill>
                  <a:srgbClr val="284B6A"/>
                </a:solidFill>
                <a:latin typeface="Trebuchet MS"/>
                <a:cs typeface="Trebuchet MS"/>
              </a:rPr>
              <a:t> </a:t>
            </a:r>
            <a:r>
              <a:rPr sz="3200" spc="-5" dirty="0">
                <a:solidFill>
                  <a:srgbClr val="284B6A"/>
                </a:solidFill>
                <a:latin typeface="Trebuchet MS"/>
                <a:cs typeface="Trebuchet MS"/>
              </a:rPr>
              <a:t>attack.	</a:t>
            </a:r>
            <a:r>
              <a:rPr sz="3200" dirty="0">
                <a:solidFill>
                  <a:srgbClr val="284B6A"/>
                </a:solidFill>
                <a:latin typeface="Trebuchet MS"/>
                <a:cs typeface="Trebuchet MS"/>
              </a:rPr>
              <a:t>That </a:t>
            </a:r>
            <a:r>
              <a:rPr sz="3200" spc="-5" dirty="0">
                <a:solidFill>
                  <a:srgbClr val="284B6A"/>
                </a:solidFill>
                <a:latin typeface="Trebuchet MS"/>
                <a:cs typeface="Trebuchet MS"/>
              </a:rPr>
              <a:t>theory </a:t>
            </a:r>
            <a:r>
              <a:rPr sz="3200" spc="-10" dirty="0">
                <a:solidFill>
                  <a:srgbClr val="284B6A"/>
                </a:solidFill>
                <a:latin typeface="Trebuchet MS"/>
                <a:cs typeface="Trebuchet MS"/>
              </a:rPr>
              <a:t>is </a:t>
            </a:r>
            <a:r>
              <a:rPr sz="3200" dirty="0">
                <a:solidFill>
                  <a:srgbClr val="284B6A"/>
                </a:solidFill>
                <a:latin typeface="Trebuchet MS"/>
                <a:cs typeface="Trebuchet MS"/>
              </a:rPr>
              <a:t>often </a:t>
            </a:r>
            <a:r>
              <a:rPr sz="3200" spc="5" dirty="0">
                <a:solidFill>
                  <a:srgbClr val="284B6A"/>
                </a:solidFill>
                <a:latin typeface="Trebuchet MS"/>
                <a:cs typeface="Trebuchet MS"/>
              </a:rPr>
              <a:t> </a:t>
            </a:r>
            <a:r>
              <a:rPr sz="3200" spc="-5" dirty="0">
                <a:solidFill>
                  <a:srgbClr val="284B6A"/>
                </a:solidFill>
                <a:latin typeface="Trebuchet MS"/>
                <a:cs typeface="Trebuchet MS"/>
              </a:rPr>
              <a:t>disputed</a:t>
            </a:r>
            <a:r>
              <a:rPr sz="3200" dirty="0">
                <a:solidFill>
                  <a:srgbClr val="284B6A"/>
                </a:solidFill>
                <a:latin typeface="Trebuchet MS"/>
                <a:cs typeface="Trebuchet MS"/>
              </a:rPr>
              <a:t> by </a:t>
            </a:r>
            <a:r>
              <a:rPr sz="3200" spc="-5" dirty="0">
                <a:solidFill>
                  <a:srgbClr val="284B6A"/>
                </a:solidFill>
                <a:latin typeface="Trebuchet MS"/>
                <a:cs typeface="Trebuchet MS"/>
              </a:rPr>
              <a:t>scientists.</a:t>
            </a:r>
            <a:endParaRPr sz="32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1575</Words>
  <Application>Microsoft Office PowerPoint</Application>
  <PresentationFormat>On-screen Show (4:3)</PresentationFormat>
  <Paragraphs>175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Trebuchet MS</vt:lpstr>
      <vt:lpstr>Wingdings</vt:lpstr>
      <vt:lpstr>Office Theme</vt:lpstr>
      <vt:lpstr>WEBSITE DESIGN</vt:lpstr>
      <vt:lpstr>Motivation: Arrange the  jumbled letter to form a word</vt:lpstr>
      <vt:lpstr>PowerPoint Presentation</vt:lpstr>
      <vt:lpstr>PowerPoint Presentation</vt:lpstr>
      <vt:lpstr>PowerPoint Presentation</vt:lpstr>
      <vt:lpstr>PowerPoint Presentation</vt:lpstr>
      <vt:lpstr>History of the</vt:lpstr>
      <vt:lpstr>ARPANET</vt:lpstr>
      <vt:lpstr>ARPANET</vt:lpstr>
      <vt:lpstr>The Internet</vt:lpstr>
      <vt:lpstr>Why is it called the Internet?</vt:lpstr>
      <vt:lpstr>Creation of the World Wide Web</vt:lpstr>
      <vt:lpstr>Mosaic: The First Web Browser  (1993)</vt:lpstr>
      <vt:lpstr>The Explosion of the Internet</vt:lpstr>
      <vt:lpstr>1994 -- 2000</vt:lpstr>
      <vt:lpstr>Browser Wars</vt:lpstr>
      <vt:lpstr>PowerPoint Presentation</vt:lpstr>
      <vt:lpstr>PowerPoint Presentation</vt:lpstr>
      <vt:lpstr>PowerPoint Presentation</vt:lpstr>
      <vt:lpstr>You can access any information on any subject  through the Internet. That is why the internet  in now a very important tool for research  works and educational purposes.</vt:lpstr>
      <vt:lpstr>PowerPoint Presentation</vt:lpstr>
      <vt:lpstr>News from CNN, NBC, ABS-CBN or GMA7 or  from your national newspaper can be  accessed through the internet.</vt:lpstr>
      <vt:lpstr>PowerPoint Presentation</vt:lpstr>
      <vt:lpstr>PowerPoint Presentation</vt:lpstr>
      <vt:lpstr>What is the Web Made Of?</vt:lpstr>
      <vt:lpstr>Understanding the  World Wide Web</vt:lpstr>
      <vt:lpstr>How to access the Web?</vt:lpstr>
      <vt:lpstr>Client/Server Structure of the Web</vt:lpstr>
      <vt:lpstr>PARTS OF THE WEB BROWSER</vt:lpstr>
      <vt:lpstr>Hypertext Markup Language (HTML)</vt:lpstr>
      <vt:lpstr>Addresses on the Web:IP Addressing</vt:lpstr>
      <vt:lpstr>Domain Name Addressing</vt:lpstr>
      <vt:lpstr>Domain Name Addressing</vt:lpstr>
      <vt:lpstr>Domain Name</vt:lpstr>
      <vt:lpstr>Uniform Resource Locators</vt:lpstr>
      <vt:lpstr>HTTP</vt:lpstr>
      <vt:lpstr>How to find information on the Web? </vt:lpstr>
      <vt:lpstr>How to find information on the Web?</vt:lpstr>
      <vt:lpstr>URL-Uniform Resource Locator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5</cp:revision>
  <dcterms:created xsi:type="dcterms:W3CDTF">2021-01-04T09:06:31Z</dcterms:created>
  <dcterms:modified xsi:type="dcterms:W3CDTF">2021-01-04T13:14:40Z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2015-01-12T00:00:00Z</vt:filetime>
  </property>
  <property fmtid="{D5CDD505-2E9C-101B-9397-08002B2CF9AE}" pid="3" name="Creator">
    <vt:lpwstr>Microsoft® PowerPoint® 2013</vt:lpwstr>
  </property>
  <property fmtid="{D5CDD505-2E9C-101B-9397-08002B2CF9AE}" pid="4" name="LastSaved">
    <vt:filetime>2021-01-04T00:00:00Z</vt:filetime>
  </property>
</Properties>
</file>