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5143500" cy="9144000"/>
  <p:embeddedFontLs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S1o75p1x1ObWMFQtdlJ8BdhUw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3" Type="http://customschemas.google.com/relationships/presentationmetadata" Target="metadata"/><Relationship Id="rId12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@charlesdeluvio?utm_source=unsplash&amp;utm_medium=referral&amp;utm_content=creditCopyText" TargetMode="External"/><Relationship Id="rId3" Type="http://schemas.openxmlformats.org/officeDocument/2006/relationships/hyperlink" Target="https://unsplash.com/@charlesdeluvio?utm_source=unsplash&amp;utm_medium=referral&amp;utm_content=creditCopyText" TargetMode="External"/><Relationship Id="rId4" Type="http://schemas.openxmlformats.org/officeDocument/2006/relationships/hyperlink" Target="https://unsplash.com/s/photos/career?utm_source=unsplash&amp;utm_medium=referral&amp;utm_content=creditCopyText" TargetMode="External"/><Relationship Id="rId5" Type="http://schemas.openxmlformats.org/officeDocument/2006/relationships/hyperlink" Target="https://unsplash.com/s/photos/career?utm_source=unsplash&amp;utm_medium=referral&amp;utm_content=creditCopyText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@grvault?utm_content=creditCopyText&amp;utm_medium=referral&amp;utm_source=unsplash" TargetMode="External"/><Relationship Id="rId3" Type="http://schemas.openxmlformats.org/officeDocument/2006/relationships/hyperlink" Target="https://unsplash.com/@grvault?utm_content=creditCopyText&amp;utm_medium=referral&amp;utm_source=unsplash" TargetMode="External"/><Relationship Id="rId4" Type="http://schemas.openxmlformats.org/officeDocument/2006/relationships/hyperlink" Target="https://unsplash.com/photos/green-red-and-yellow-dartboard-Yc409-8V2pU?utm_content=creditCopyText&amp;utm_medium=referral&amp;utm_source=unsplash" TargetMode="External"/><Relationship Id="rId5" Type="http://schemas.openxmlformats.org/officeDocument/2006/relationships/hyperlink" Target="https://unsplash.com/photos/green-red-and-yellow-dartboard-Yc409-8V2pU?utm_content=creditCopyText&amp;utm_medium=referral&amp;utm_source=unsplash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@helloimnik?utm_content=creditCopyText&amp;utm_medium=referral&amp;utm_source=unsplash" TargetMode="External"/><Relationship Id="rId3" Type="http://schemas.openxmlformats.org/officeDocument/2006/relationships/hyperlink" Target="https://unsplash.com/@helloimnik?utm_content=creditCopyText&amp;utm_medium=referral&amp;utm_source=unsplash" TargetMode="External"/><Relationship Id="rId4" Type="http://schemas.openxmlformats.org/officeDocument/2006/relationships/hyperlink" Target="https://unsplash.com/photos/white-nintendo-game-boy-lUbIun4IL38?utm_content=creditCopyText&amp;utm_medium=referral&amp;utm_source=unsplash" TargetMode="External"/><Relationship Id="rId5" Type="http://schemas.openxmlformats.org/officeDocument/2006/relationships/hyperlink" Target="https://unsplash.com/photos/white-nintendo-game-boy-lUbIun4IL38?utm_content=creditCopyText&amp;utm_medium=referral&amp;utm_source=unsplash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Change team name, game name and add your logo and slogan.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Photo by</a:t>
            </a:r>
            <a:r>
              <a:rPr lang="en-US" sz="11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charlesdeluvio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on</a:t>
            </a:r>
            <a:r>
              <a:rPr lang="en-US" sz="11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Unsplash</a:t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Photo by</a:t>
            </a:r>
            <a:r>
              <a:rPr lang="en-US" sz="11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Marc A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on</a:t>
            </a:r>
            <a:r>
              <a:rPr lang="en-US" sz="11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Unsplash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Photo by</a:t>
            </a:r>
            <a:r>
              <a:rPr lang="en-US" sz="11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Nik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on</a:t>
            </a:r>
            <a:r>
              <a:rPr lang="en-US" sz="11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Unsplash</a:t>
            </a:r>
            <a:endParaRPr/>
          </a:p>
        </p:txBody>
      </p:sp>
      <p:sp>
        <p:nvSpPr>
          <p:cNvPr id="32" name="Google Shape;32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this title to whatever you want.</a:t>
            </a:r>
            <a:endParaRPr/>
          </a:p>
        </p:txBody>
      </p:sp>
      <p:sp>
        <p:nvSpPr>
          <p:cNvPr id="40" name="Google Shape;40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9IHjbJ9AfIk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5838825" y="963425"/>
            <a:ext cx="2523900" cy="253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76242" y="477475"/>
            <a:ext cx="35709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4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F5F5F0"/>
                </a:solidFill>
                <a:latin typeface="Open Sans"/>
                <a:ea typeface="Open Sans"/>
                <a:cs typeface="Open Sans"/>
                <a:sym typeface="Open Sans"/>
              </a:rPr>
              <a:t>Hackathon - Team X</a:t>
            </a:r>
            <a:r>
              <a:rPr lang="en-US" sz="1600">
                <a:solidFill>
                  <a:srgbClr val="F5F5F0"/>
                </a:solidFill>
                <a:latin typeface="Open Sans"/>
                <a:ea typeface="Open Sans"/>
                <a:cs typeface="Open Sans"/>
                <a:sym typeface="Open Sans"/>
              </a:rPr>
              <a:t>-Faktor</a:t>
            </a:r>
            <a:r>
              <a:rPr b="0" i="0" lang="en-US" sz="1600" u="none" cap="none" strike="noStrike">
                <a:solidFill>
                  <a:srgbClr val="F5F5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600" u="none" cap="none" strike="noStrike">
              <a:solidFill>
                <a:srgbClr val="F5F5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76250" y="963425"/>
            <a:ext cx="50319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600">
                <a:solidFill>
                  <a:srgbClr val="FFFFFF"/>
                </a:solidFill>
              </a:rPr>
              <a:t>Beyond Belief</a:t>
            </a:r>
            <a:endParaRPr b="1" sz="4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600">
                <a:solidFill>
                  <a:srgbClr val="FFFFFF"/>
                </a:solidFill>
              </a:rPr>
              <a:t>Fact or Fiction?</a:t>
            </a:r>
            <a:endParaRPr sz="4600">
              <a:solidFill>
                <a:srgbClr val="FFFFFF"/>
              </a:solidFill>
            </a:endParaRPr>
          </a:p>
        </p:txBody>
      </p:sp>
      <p:pic>
        <p:nvPicPr>
          <p:cNvPr id="19" name="Google Shape;19;p1" title="c7310f0e-5806-4bc9-870f-8662e7b199c8-removebg-preview.png"/>
          <p:cNvPicPr preferRelativeResize="0"/>
          <p:nvPr/>
        </p:nvPicPr>
        <p:blipFill rotWithShape="1">
          <a:blip r:embed="rId3">
            <a:alphaModFix/>
          </a:blip>
          <a:srcRect b="2326" l="0" r="0" t="2326"/>
          <a:stretch/>
        </p:blipFill>
        <p:spPr>
          <a:xfrm>
            <a:off x="5712978" y="963424"/>
            <a:ext cx="2760300" cy="263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467575" y="357000"/>
            <a:ext cx="38871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23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</a:rPr>
              <a:t>Game Description</a:t>
            </a:r>
            <a:endParaRPr b="1" i="0" sz="2700" u="none" cap="none" strike="noStrike">
              <a:solidFill>
                <a:srgbClr val="FFFFFF"/>
              </a:solidFill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2539288" y="3627413"/>
            <a:ext cx="2401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46500" y="1166200"/>
            <a:ext cx="44943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Welcome to my game, dear guests</a:t>
            </a:r>
            <a:r>
              <a:rPr lang="en-US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br>
              <a:rPr lang="en-US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Have you ever heard a story that seemed too strange to be true—only to find out it actually happened? In this game, Two Truths and a Lie, you'll face that very challenge.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will be presented with three statements. Two are true. One is a lie.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task? To separate fact from fiction.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 spot the deception.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 know: What really happened... and what was fabricated entirely?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Think you can tell the difference?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Let’s find out.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850" y="1549888"/>
            <a:ext cx="3637150" cy="20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/>
        </p:nvSpPr>
        <p:spPr>
          <a:xfrm>
            <a:off x="505000" y="427300"/>
            <a:ext cx="8234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 Rules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446500" y="1094175"/>
            <a:ext cx="49446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Objective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Test your knowledge and instincts! In each round, the Presenter reads the title of a real Wikipedia article and presents three "facts" about it. Two are true, one is a cleverly disguised lie. Your goal? Spot the lie.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Player’s Turn: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Read carefully the three statements.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Decide which one you believe is the lie.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Scoring:</a:t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Correctly spot the lie? +1 point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" name="Google Shape;36;p3" title="X-Factor-960x54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475" y="1766907"/>
            <a:ext cx="3176551" cy="17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606925" y="539225"/>
            <a:ext cx="722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Can you tell truth from lie?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384425" y="1083850"/>
            <a:ext cx="29064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Char char="·"/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Think you can tell what's real and what's not?</a:t>
            </a:r>
            <a:endParaRPr sz="13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Char char="·"/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Enjoy this journey through fact and fiction 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Jonathan Frakes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Du glaubst, dass dieser Short nur eine Einbildung ist? Falsch. Er exisitiert. Ihr Jonathan Frakes.&#10;&#10;X-Factor: Das Unfassbare könnt ihr bei Prime Video schauen.&#10;&#10;Jetzt abonnieren und Primer werden: https://bit.ly/38dtsNs&#10;&#10;Mehr von Prime Video:&#10;Offizielle Webseite: https://www.amazon.de/primevideo&#10;Facebook: https://www.facebook.com/PrimeVideoDE/&#10;Instagram: https://www.instagram.com/primevideode/&#10;Twitter: https://twitter.com/PrimeVideoDE&#10;TikTok: https://tiktok.com/@PrimeVideoDE &#10;&#10;#PrimeVideoDE vereint tausende Filme und Serien in einem einzigartigen Streaming-Portal. Und du glaubst, du hast alles gesehen?" id="44" name="Google Shape;44;p4" title="Jonathan Frakes sagt dir 60 Sekunden lang, wie falsch du liegst 😑❌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7750" y="1391550"/>
            <a:ext cx="5332400" cy="29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