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73" r:id="rId4"/>
    <p:sldId id="270" r:id="rId5"/>
    <p:sldId id="260" r:id="rId6"/>
    <p:sldId id="278" r:id="rId7"/>
    <p:sldId id="279" r:id="rId8"/>
    <p:sldId id="280" r:id="rId9"/>
    <p:sldId id="274" r:id="rId10"/>
    <p:sldId id="262" r:id="rId11"/>
    <p:sldId id="275" r:id="rId12"/>
    <p:sldId id="27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na Molnar" initials="AM" lastIdx="2" clrIdx="0">
    <p:extLst>
      <p:ext uri="{19B8F6BF-5375-455C-9EA6-DF929625EA0E}">
        <p15:presenceInfo xmlns:p15="http://schemas.microsoft.com/office/powerpoint/2012/main" userId="5446e6e2ce8807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170"/>
    <a:srgbClr val="D87A51"/>
    <a:srgbClr val="FFFFFF"/>
    <a:srgbClr val="B4908B"/>
    <a:srgbClr val="993366"/>
    <a:srgbClr val="ED7D31"/>
    <a:srgbClr val="800080"/>
    <a:srgbClr val="99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03411-B2B7-49EA-8068-A55A1E40BE1E}" v="1012" dt="2021-09-29T18:42:08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na Molnar" userId="5446e6e2ce8807b2" providerId="LiveId" clId="{07C03411-B2B7-49EA-8068-A55A1E40BE1E}"/>
    <pc:docChg chg="undo redo custSel addSld delSld modSld sldOrd modMainMaster">
      <pc:chgData name="Alina Molnar" userId="5446e6e2ce8807b2" providerId="LiveId" clId="{07C03411-B2B7-49EA-8068-A55A1E40BE1E}" dt="2021-09-29T18:42:08.705" v="7010" actId="20577"/>
      <pc:docMkLst>
        <pc:docMk/>
      </pc:docMkLst>
      <pc:sldChg chg="addSp delSp modSp new mod modTransition setBg addAnim delAnim modAnim">
        <pc:chgData name="Alina Molnar" userId="5446e6e2ce8807b2" providerId="LiveId" clId="{07C03411-B2B7-49EA-8068-A55A1E40BE1E}" dt="2021-09-17T15:07:30.675" v="6783" actId="478"/>
        <pc:sldMkLst>
          <pc:docMk/>
          <pc:sldMk cId="2452682254" sldId="256"/>
        </pc:sldMkLst>
        <pc:spChg chg="mod">
          <ac:chgData name="Alina Molnar" userId="5446e6e2ce8807b2" providerId="LiveId" clId="{07C03411-B2B7-49EA-8068-A55A1E40BE1E}" dt="2021-09-08T11:36:13.701" v="1600" actId="26606"/>
          <ac:spMkLst>
            <pc:docMk/>
            <pc:sldMk cId="2452682254" sldId="256"/>
            <ac:spMk id="2" creationId="{627E4C56-D4F9-416A-867D-3B07F0E2AAB8}"/>
          </ac:spMkLst>
        </pc:spChg>
        <pc:spChg chg="mod">
          <ac:chgData name="Alina Molnar" userId="5446e6e2ce8807b2" providerId="LiveId" clId="{07C03411-B2B7-49EA-8068-A55A1E40BE1E}" dt="2021-09-08T11:36:54.832" v="1608" actId="20577"/>
          <ac:spMkLst>
            <pc:docMk/>
            <pc:sldMk cId="2452682254" sldId="256"/>
            <ac:spMk id="3" creationId="{890DBB3A-608B-46E3-A626-65B07E980342}"/>
          </ac:spMkLst>
        </pc:spChg>
        <pc:spChg chg="add del">
          <ac:chgData name="Alina Molnar" userId="5446e6e2ce8807b2" providerId="LiveId" clId="{07C03411-B2B7-49EA-8068-A55A1E40BE1E}" dt="2021-09-08T11:32:43.621" v="1559" actId="26606"/>
          <ac:spMkLst>
            <pc:docMk/>
            <pc:sldMk cId="2452682254" sldId="256"/>
            <ac:spMk id="8" creationId="{943CAA20-3569-4189-9E48-239A229A86CA}"/>
          </ac:spMkLst>
        </pc:spChg>
        <pc:spChg chg="add del">
          <ac:chgData name="Alina Molnar" userId="5446e6e2ce8807b2" providerId="LiveId" clId="{07C03411-B2B7-49EA-8068-A55A1E40BE1E}" dt="2021-09-08T11:32:43.621" v="1559" actId="26606"/>
          <ac:spMkLst>
            <pc:docMk/>
            <pc:sldMk cId="2452682254" sldId="256"/>
            <ac:spMk id="10" creationId="{DA542B6D-E775-4832-91DC-2D20F857813A}"/>
          </ac:spMkLst>
        </pc:spChg>
        <pc:spChg chg="add del">
          <ac:chgData name="Alina Molnar" userId="5446e6e2ce8807b2" providerId="LiveId" clId="{07C03411-B2B7-49EA-8068-A55A1E40BE1E}" dt="2021-09-08T11:32:46.503" v="1561" actId="26606"/>
          <ac:spMkLst>
            <pc:docMk/>
            <pc:sldMk cId="2452682254" sldId="256"/>
            <ac:spMk id="12" creationId="{2A39B854-4B6C-4F7F-A602-6F97770CED70}"/>
          </ac:spMkLst>
        </pc:spChg>
        <pc:spChg chg="add del">
          <ac:chgData name="Alina Molnar" userId="5446e6e2ce8807b2" providerId="LiveId" clId="{07C03411-B2B7-49EA-8068-A55A1E40BE1E}" dt="2021-09-08T11:32:46.503" v="1561" actId="26606"/>
          <ac:spMkLst>
            <pc:docMk/>
            <pc:sldMk cId="2452682254" sldId="256"/>
            <ac:spMk id="13" creationId="{4D24BFD5-D814-402B-B6C4-EEF6AE14B0F2}"/>
          </ac:spMkLst>
        </pc:spChg>
        <pc:spChg chg="add del">
          <ac:chgData name="Alina Molnar" userId="5446e6e2ce8807b2" providerId="LiveId" clId="{07C03411-B2B7-49EA-8068-A55A1E40BE1E}" dt="2021-09-08T11:32:46.503" v="1561" actId="26606"/>
          <ac:spMkLst>
            <pc:docMk/>
            <pc:sldMk cId="2452682254" sldId="256"/>
            <ac:spMk id="14" creationId="{36FED7E8-9A97-475F-9FA4-113410D4433B}"/>
          </ac:spMkLst>
        </pc:spChg>
        <pc:spChg chg="add del">
          <ac:chgData name="Alina Molnar" userId="5446e6e2ce8807b2" providerId="LiveId" clId="{07C03411-B2B7-49EA-8068-A55A1E40BE1E}" dt="2021-09-08T11:32:56.469" v="1563" actId="26606"/>
          <ac:spMkLst>
            <pc:docMk/>
            <pc:sldMk cId="2452682254" sldId="256"/>
            <ac:spMk id="16" creationId="{22D09ED2-868F-42C6-866E-F92E0CEF314F}"/>
          </ac:spMkLst>
        </pc:spChg>
        <pc:spChg chg="add del">
          <ac:chgData name="Alina Molnar" userId="5446e6e2ce8807b2" providerId="LiveId" clId="{07C03411-B2B7-49EA-8068-A55A1E40BE1E}" dt="2021-09-08T11:32:56.469" v="1563" actId="26606"/>
          <ac:spMkLst>
            <pc:docMk/>
            <pc:sldMk cId="2452682254" sldId="256"/>
            <ac:spMk id="17" creationId="{4E1BEB12-92AF-4445-98AD-4C7756E7C93B}"/>
          </ac:spMkLst>
        </pc:spChg>
        <pc:spChg chg="add del">
          <ac:chgData name="Alina Molnar" userId="5446e6e2ce8807b2" providerId="LiveId" clId="{07C03411-B2B7-49EA-8068-A55A1E40BE1E}" dt="2021-09-08T11:32:56.469" v="1563" actId="26606"/>
          <ac:spMkLst>
            <pc:docMk/>
            <pc:sldMk cId="2452682254" sldId="256"/>
            <ac:spMk id="18" creationId="{D0522C2C-7B5C-48A7-A969-03941E5D2E76}"/>
          </ac:spMkLst>
        </pc:spChg>
        <pc:spChg chg="add del">
          <ac:chgData name="Alina Molnar" userId="5446e6e2ce8807b2" providerId="LiveId" clId="{07C03411-B2B7-49EA-8068-A55A1E40BE1E}" dt="2021-09-08T11:32:56.469" v="1563" actId="26606"/>
          <ac:spMkLst>
            <pc:docMk/>
            <pc:sldMk cId="2452682254" sldId="256"/>
            <ac:spMk id="19" creationId="{9C682A1A-5B2D-4111-BBD6-620165633E5B}"/>
          </ac:spMkLst>
        </pc:spChg>
        <pc:spChg chg="add del">
          <ac:chgData name="Alina Molnar" userId="5446e6e2ce8807b2" providerId="LiveId" clId="{07C03411-B2B7-49EA-8068-A55A1E40BE1E}" dt="2021-09-08T11:32:56.469" v="1563" actId="26606"/>
          <ac:spMkLst>
            <pc:docMk/>
            <pc:sldMk cId="2452682254" sldId="256"/>
            <ac:spMk id="20" creationId="{D6EE29F2-D77F-4BD0-A20B-334D316A1C9D}"/>
          </ac:spMkLst>
        </pc:spChg>
        <pc:spChg chg="add del">
          <ac:chgData name="Alina Molnar" userId="5446e6e2ce8807b2" providerId="LiveId" clId="{07C03411-B2B7-49EA-8068-A55A1E40BE1E}" dt="2021-09-08T11:33:23.145" v="1565" actId="26606"/>
          <ac:spMkLst>
            <pc:docMk/>
            <pc:sldMk cId="2452682254" sldId="256"/>
            <ac:spMk id="22" creationId="{289ED1AA-8684-4D37-B208-8777E1A7780D}"/>
          </ac:spMkLst>
        </pc:spChg>
        <pc:spChg chg="add del">
          <ac:chgData name="Alina Molnar" userId="5446e6e2ce8807b2" providerId="LiveId" clId="{07C03411-B2B7-49EA-8068-A55A1E40BE1E}" dt="2021-09-08T11:33:23.145" v="1565" actId="26606"/>
          <ac:spMkLst>
            <pc:docMk/>
            <pc:sldMk cId="2452682254" sldId="256"/>
            <ac:spMk id="23" creationId="{4180E01B-B1F4-437C-807D-1C930718EE64}"/>
          </ac:spMkLst>
        </pc:spChg>
        <pc:spChg chg="add del">
          <ac:chgData name="Alina Molnar" userId="5446e6e2ce8807b2" providerId="LiveId" clId="{07C03411-B2B7-49EA-8068-A55A1E40BE1E}" dt="2021-09-08T11:33:23.145" v="1565" actId="26606"/>
          <ac:spMkLst>
            <pc:docMk/>
            <pc:sldMk cId="2452682254" sldId="256"/>
            <ac:spMk id="24" creationId="{41F77738-2AF0-4750-A0C7-F97C2C17590E}"/>
          </ac:spMkLst>
        </pc:spChg>
        <pc:spChg chg="add del">
          <ac:chgData name="Alina Molnar" userId="5446e6e2ce8807b2" providerId="LiveId" clId="{07C03411-B2B7-49EA-8068-A55A1E40BE1E}" dt="2021-09-08T11:34:26.639" v="1570" actId="26606"/>
          <ac:spMkLst>
            <pc:docMk/>
            <pc:sldMk cId="2452682254" sldId="256"/>
            <ac:spMk id="29" creationId="{289ED1AA-8684-4D37-B208-8777E1A7780D}"/>
          </ac:spMkLst>
        </pc:spChg>
        <pc:spChg chg="add del">
          <ac:chgData name="Alina Molnar" userId="5446e6e2ce8807b2" providerId="LiveId" clId="{07C03411-B2B7-49EA-8068-A55A1E40BE1E}" dt="2021-09-08T11:34:26.639" v="1570" actId="26606"/>
          <ac:spMkLst>
            <pc:docMk/>
            <pc:sldMk cId="2452682254" sldId="256"/>
            <ac:spMk id="31" creationId="{4180E01B-B1F4-437C-807D-1C930718EE64}"/>
          </ac:spMkLst>
        </pc:spChg>
        <pc:spChg chg="add del">
          <ac:chgData name="Alina Molnar" userId="5446e6e2ce8807b2" providerId="LiveId" clId="{07C03411-B2B7-49EA-8068-A55A1E40BE1E}" dt="2021-09-08T11:34:26.639" v="1570" actId="26606"/>
          <ac:spMkLst>
            <pc:docMk/>
            <pc:sldMk cId="2452682254" sldId="256"/>
            <ac:spMk id="33" creationId="{41F77738-2AF0-4750-A0C7-F97C2C17590E}"/>
          </ac:spMkLst>
        </pc:spChg>
        <pc:spChg chg="add del">
          <ac:chgData name="Alina Molnar" userId="5446e6e2ce8807b2" providerId="LiveId" clId="{07C03411-B2B7-49EA-8068-A55A1E40BE1E}" dt="2021-09-08T11:34:26.628" v="1569" actId="26606"/>
          <ac:spMkLst>
            <pc:docMk/>
            <pc:sldMk cId="2452682254" sldId="256"/>
            <ac:spMk id="38" creationId="{289ED1AA-8684-4D37-B208-8777E1A7780D}"/>
          </ac:spMkLst>
        </pc:spChg>
        <pc:spChg chg="add del">
          <ac:chgData name="Alina Molnar" userId="5446e6e2ce8807b2" providerId="LiveId" clId="{07C03411-B2B7-49EA-8068-A55A1E40BE1E}" dt="2021-09-08T11:34:26.628" v="1569" actId="26606"/>
          <ac:spMkLst>
            <pc:docMk/>
            <pc:sldMk cId="2452682254" sldId="256"/>
            <ac:spMk id="40" creationId="{4180E01B-B1F4-437C-807D-1C930718EE64}"/>
          </ac:spMkLst>
        </pc:spChg>
        <pc:spChg chg="add del">
          <ac:chgData name="Alina Molnar" userId="5446e6e2ce8807b2" providerId="LiveId" clId="{07C03411-B2B7-49EA-8068-A55A1E40BE1E}" dt="2021-09-08T11:34:26.628" v="1569" actId="26606"/>
          <ac:spMkLst>
            <pc:docMk/>
            <pc:sldMk cId="2452682254" sldId="256"/>
            <ac:spMk id="42" creationId="{41F77738-2AF0-4750-A0C7-F97C2C17590E}"/>
          </ac:spMkLst>
        </pc:spChg>
        <pc:spChg chg="add del">
          <ac:chgData name="Alina Molnar" userId="5446e6e2ce8807b2" providerId="LiveId" clId="{07C03411-B2B7-49EA-8068-A55A1E40BE1E}" dt="2021-09-08T11:35:38.513" v="1599" actId="26606"/>
          <ac:spMkLst>
            <pc:docMk/>
            <pc:sldMk cId="2452682254" sldId="256"/>
            <ac:spMk id="44" creationId="{943CAA20-3569-4189-9E48-239A229A86CA}"/>
          </ac:spMkLst>
        </pc:spChg>
        <pc:spChg chg="add del">
          <ac:chgData name="Alina Molnar" userId="5446e6e2ce8807b2" providerId="LiveId" clId="{07C03411-B2B7-49EA-8068-A55A1E40BE1E}" dt="2021-09-08T11:35:38.513" v="1599" actId="26606"/>
          <ac:spMkLst>
            <pc:docMk/>
            <pc:sldMk cId="2452682254" sldId="256"/>
            <ac:spMk id="45" creationId="{DA542B6D-E775-4832-91DC-2D20F857813A}"/>
          </ac:spMkLst>
        </pc:spChg>
        <pc:spChg chg="add del">
          <ac:chgData name="Alina Molnar" userId="5446e6e2ce8807b2" providerId="LiveId" clId="{07C03411-B2B7-49EA-8068-A55A1E40BE1E}" dt="2021-09-08T11:35:26.244" v="1596" actId="26606"/>
          <ac:spMkLst>
            <pc:docMk/>
            <pc:sldMk cId="2452682254" sldId="256"/>
            <ac:spMk id="50" creationId="{943CAA20-3569-4189-9E48-239A229A86CA}"/>
          </ac:spMkLst>
        </pc:spChg>
        <pc:spChg chg="add del">
          <ac:chgData name="Alina Molnar" userId="5446e6e2ce8807b2" providerId="LiveId" clId="{07C03411-B2B7-49EA-8068-A55A1E40BE1E}" dt="2021-09-08T11:35:26.244" v="1596" actId="26606"/>
          <ac:spMkLst>
            <pc:docMk/>
            <pc:sldMk cId="2452682254" sldId="256"/>
            <ac:spMk id="52" creationId="{DA542B6D-E775-4832-91DC-2D20F857813A}"/>
          </ac:spMkLst>
        </pc:spChg>
        <pc:spChg chg="add del">
          <ac:chgData name="Alina Molnar" userId="5446e6e2ce8807b2" providerId="LiveId" clId="{07C03411-B2B7-49EA-8068-A55A1E40BE1E}" dt="2021-09-08T11:35:38.499" v="1598" actId="26606"/>
          <ac:spMkLst>
            <pc:docMk/>
            <pc:sldMk cId="2452682254" sldId="256"/>
            <ac:spMk id="55" creationId="{9095C1F4-AE7F-44E4-8693-40D3D6831140}"/>
          </ac:spMkLst>
        </pc:spChg>
        <pc:spChg chg="add del">
          <ac:chgData name="Alina Molnar" userId="5446e6e2ce8807b2" providerId="LiveId" clId="{07C03411-B2B7-49EA-8068-A55A1E40BE1E}" dt="2021-09-08T11:35:38.499" v="1598" actId="26606"/>
          <ac:spMkLst>
            <pc:docMk/>
            <pc:sldMk cId="2452682254" sldId="256"/>
            <ac:spMk id="56" creationId="{871AEA07-1E14-44B4-8E55-64EF049CD66F}"/>
          </ac:spMkLst>
        </pc:spChg>
        <pc:spChg chg="add del">
          <ac:chgData name="Alina Molnar" userId="5446e6e2ce8807b2" providerId="LiveId" clId="{07C03411-B2B7-49EA-8068-A55A1E40BE1E}" dt="2021-09-08T11:36:13.701" v="1600" actId="26606"/>
          <ac:spMkLst>
            <pc:docMk/>
            <pc:sldMk cId="2452682254" sldId="256"/>
            <ac:spMk id="59" creationId="{289ED1AA-8684-4D37-B208-8777E1A7780D}"/>
          </ac:spMkLst>
        </pc:spChg>
        <pc:spChg chg="add del">
          <ac:chgData name="Alina Molnar" userId="5446e6e2ce8807b2" providerId="LiveId" clId="{07C03411-B2B7-49EA-8068-A55A1E40BE1E}" dt="2021-09-08T11:36:13.701" v="1600" actId="26606"/>
          <ac:spMkLst>
            <pc:docMk/>
            <pc:sldMk cId="2452682254" sldId="256"/>
            <ac:spMk id="60" creationId="{4180E01B-B1F4-437C-807D-1C930718EE64}"/>
          </ac:spMkLst>
        </pc:spChg>
        <pc:spChg chg="add del">
          <ac:chgData name="Alina Molnar" userId="5446e6e2ce8807b2" providerId="LiveId" clId="{07C03411-B2B7-49EA-8068-A55A1E40BE1E}" dt="2021-09-08T11:36:13.701" v="1600" actId="26606"/>
          <ac:spMkLst>
            <pc:docMk/>
            <pc:sldMk cId="2452682254" sldId="256"/>
            <ac:spMk id="61" creationId="{41F77738-2AF0-4750-A0C7-F97C2C17590E}"/>
          </ac:spMkLst>
        </pc:spChg>
        <pc:spChg chg="add">
          <ac:chgData name="Alina Molnar" userId="5446e6e2ce8807b2" providerId="LiveId" clId="{07C03411-B2B7-49EA-8068-A55A1E40BE1E}" dt="2021-09-08T11:36:13.701" v="1600" actId="26606"/>
          <ac:spMkLst>
            <pc:docMk/>
            <pc:sldMk cId="2452682254" sldId="256"/>
            <ac:spMk id="66" creationId="{4D24BFD5-D814-402B-B6C4-EEF6AE14B0F2}"/>
          </ac:spMkLst>
        </pc:spChg>
        <pc:spChg chg="add">
          <ac:chgData name="Alina Molnar" userId="5446e6e2ce8807b2" providerId="LiveId" clId="{07C03411-B2B7-49EA-8068-A55A1E40BE1E}" dt="2021-09-08T11:36:13.701" v="1600" actId="26606"/>
          <ac:spMkLst>
            <pc:docMk/>
            <pc:sldMk cId="2452682254" sldId="256"/>
            <ac:spMk id="68" creationId="{36FED7E8-9A97-475F-9FA4-113410D4433B}"/>
          </ac:spMkLst>
        </pc:spChg>
        <pc:spChg chg="add">
          <ac:chgData name="Alina Molnar" userId="5446e6e2ce8807b2" providerId="LiveId" clId="{07C03411-B2B7-49EA-8068-A55A1E40BE1E}" dt="2021-09-08T11:36:13.701" v="1600" actId="26606"/>
          <ac:spMkLst>
            <pc:docMk/>
            <pc:sldMk cId="2452682254" sldId="256"/>
            <ac:spMk id="70" creationId="{2A39B854-4B6C-4F7F-A602-6F97770CED70}"/>
          </ac:spMkLst>
        </pc:spChg>
        <pc:grpChg chg="add del">
          <ac:chgData name="Alina Molnar" userId="5446e6e2ce8807b2" providerId="LiveId" clId="{07C03411-B2B7-49EA-8068-A55A1E40BE1E}" dt="2021-09-08T11:35:38.499" v="1598" actId="26606"/>
          <ac:grpSpMkLst>
            <pc:docMk/>
            <pc:sldMk cId="2452682254" sldId="256"/>
            <ac:grpSpMk id="57" creationId="{8734DDD3-F723-4DD3-8ABE-EC0B2AC87D74}"/>
          </ac:grpSpMkLst>
        </pc:grpChg>
        <pc:picChg chg="add del mod">
          <ac:chgData name="Alina Molnar" userId="5446e6e2ce8807b2" providerId="LiveId" clId="{07C03411-B2B7-49EA-8068-A55A1E40BE1E}" dt="2021-09-17T15:07:30.675" v="6783" actId="478"/>
          <ac:picMkLst>
            <pc:docMk/>
            <pc:sldMk cId="2452682254" sldId="256"/>
            <ac:picMk id="4" creationId="{B4C72B43-0868-43F9-91E6-B4E69758B13E}"/>
          </ac:picMkLst>
        </pc:picChg>
      </pc:sldChg>
      <pc:sldChg chg="addSp delSp modSp new del mod setBg delDesignElem">
        <pc:chgData name="Alina Molnar" userId="5446e6e2ce8807b2" providerId="LiveId" clId="{07C03411-B2B7-49EA-8068-A55A1E40BE1E}" dt="2021-09-10T08:50:21.924" v="5209" actId="47"/>
        <pc:sldMkLst>
          <pc:docMk/>
          <pc:sldMk cId="2995273006" sldId="257"/>
        </pc:sldMkLst>
        <pc:spChg chg="mod">
          <ac:chgData name="Alina Molnar" userId="5446e6e2ce8807b2" providerId="LiveId" clId="{07C03411-B2B7-49EA-8068-A55A1E40BE1E}" dt="2021-09-08T11:29:59.510" v="1551" actId="20577"/>
          <ac:spMkLst>
            <pc:docMk/>
            <pc:sldMk cId="2995273006" sldId="257"/>
            <ac:spMk id="2" creationId="{99F22489-2813-45B5-A452-ECC99773AF37}"/>
          </ac:spMkLst>
        </pc:spChg>
        <pc:spChg chg="add del mod">
          <ac:chgData name="Alina Molnar" userId="5446e6e2ce8807b2" providerId="LiveId" clId="{07C03411-B2B7-49EA-8068-A55A1E40BE1E}" dt="2021-09-07T16:18:09.964" v="148" actId="26606"/>
          <ac:spMkLst>
            <pc:docMk/>
            <pc:sldMk cId="2995273006" sldId="257"/>
            <ac:spMk id="3" creationId="{31B3F15A-2545-4021-A842-555BC30B4303}"/>
          </ac:spMkLst>
        </pc:spChg>
        <pc:spChg chg="add del">
          <ac:chgData name="Alina Molnar" userId="5446e6e2ce8807b2" providerId="LiveId" clId="{07C03411-B2B7-49EA-8068-A55A1E40BE1E}" dt="2021-09-07T16:14:47.425" v="141" actId="26606"/>
          <ac:spMkLst>
            <pc:docMk/>
            <pc:sldMk cId="2995273006" sldId="257"/>
            <ac:spMk id="8" creationId="{BACC6370-2D7E-4714-9D71-7542949D7D5D}"/>
          </ac:spMkLst>
        </pc:spChg>
        <pc:spChg chg="add del">
          <ac:chgData name="Alina Molnar" userId="5446e6e2ce8807b2" providerId="LiveId" clId="{07C03411-B2B7-49EA-8068-A55A1E40BE1E}" dt="2021-09-07T16:00:58.939" v="97" actId="26606"/>
          <ac:spMkLst>
            <pc:docMk/>
            <pc:sldMk cId="2995273006" sldId="257"/>
            <ac:spMk id="9" creationId="{BACC6370-2D7E-4714-9D71-7542949D7D5D}"/>
          </ac:spMkLst>
        </pc:spChg>
        <pc:spChg chg="add del">
          <ac:chgData name="Alina Molnar" userId="5446e6e2ce8807b2" providerId="LiveId" clId="{07C03411-B2B7-49EA-8068-A55A1E40BE1E}" dt="2021-09-07T16:14:47.425" v="141" actId="26606"/>
          <ac:spMkLst>
            <pc:docMk/>
            <pc:sldMk cId="2995273006" sldId="257"/>
            <ac:spMk id="10" creationId="{F68B3F68-107C-434F-AA38-110D5EA91B85}"/>
          </ac:spMkLst>
        </pc:spChg>
        <pc:spChg chg="add del">
          <ac:chgData name="Alina Molnar" userId="5446e6e2ce8807b2" providerId="LiveId" clId="{07C03411-B2B7-49EA-8068-A55A1E40BE1E}" dt="2021-09-07T16:00:58.939" v="97" actId="26606"/>
          <ac:spMkLst>
            <pc:docMk/>
            <pc:sldMk cId="2995273006" sldId="257"/>
            <ac:spMk id="11" creationId="{F68B3F68-107C-434F-AA38-110D5EA91B85}"/>
          </ac:spMkLst>
        </pc:spChg>
        <pc:spChg chg="add del">
          <ac:chgData name="Alina Molnar" userId="5446e6e2ce8807b2" providerId="LiveId" clId="{07C03411-B2B7-49EA-8068-A55A1E40BE1E}" dt="2021-09-07T16:14:47.425" v="141" actId="26606"/>
          <ac:spMkLst>
            <pc:docMk/>
            <pc:sldMk cId="2995273006" sldId="257"/>
            <ac:spMk id="12" creationId="{AAD0DBB9-1A4B-4391-81D4-CB19F9AB918A}"/>
          </ac:spMkLst>
        </pc:spChg>
        <pc:spChg chg="add del">
          <ac:chgData name="Alina Molnar" userId="5446e6e2ce8807b2" providerId="LiveId" clId="{07C03411-B2B7-49EA-8068-A55A1E40BE1E}" dt="2021-09-07T16:00:58.939" v="97" actId="26606"/>
          <ac:spMkLst>
            <pc:docMk/>
            <pc:sldMk cId="2995273006" sldId="257"/>
            <ac:spMk id="13" creationId="{AAD0DBB9-1A4B-4391-81D4-CB19F9AB918A}"/>
          </ac:spMkLst>
        </pc:spChg>
        <pc:spChg chg="add del">
          <ac:chgData name="Alina Molnar" userId="5446e6e2ce8807b2" providerId="LiveId" clId="{07C03411-B2B7-49EA-8068-A55A1E40BE1E}" dt="2021-09-07T16:14:47.425" v="141" actId="26606"/>
          <ac:spMkLst>
            <pc:docMk/>
            <pc:sldMk cId="2995273006" sldId="257"/>
            <ac:spMk id="14" creationId="{063BBA22-50EA-4C4D-BE05-F1CE4E63AA56}"/>
          </ac:spMkLst>
        </pc:spChg>
        <pc:spChg chg="add del">
          <ac:chgData name="Alina Molnar" userId="5446e6e2ce8807b2" providerId="LiveId" clId="{07C03411-B2B7-49EA-8068-A55A1E40BE1E}" dt="2021-09-07T16:00:58.939" v="97" actId="26606"/>
          <ac:spMkLst>
            <pc:docMk/>
            <pc:sldMk cId="2995273006" sldId="257"/>
            <ac:spMk id="15" creationId="{063BBA22-50EA-4C4D-BE05-F1CE4E63AA56}"/>
          </ac:spMkLst>
        </pc:spChg>
        <pc:spChg chg="add del">
          <ac:chgData name="Alina Molnar" userId="5446e6e2ce8807b2" providerId="LiveId" clId="{07C03411-B2B7-49EA-8068-A55A1E40BE1E}" dt="2021-09-07T16:01:19.110" v="99" actId="26606"/>
          <ac:spMkLst>
            <pc:docMk/>
            <pc:sldMk cId="2995273006" sldId="257"/>
            <ac:spMk id="17" creationId="{2C61293E-6EBE-43EF-A52C-9BEBFD7679D4}"/>
          </ac:spMkLst>
        </pc:spChg>
        <pc:spChg chg="add del">
          <ac:chgData name="Alina Molnar" userId="5446e6e2ce8807b2" providerId="LiveId" clId="{07C03411-B2B7-49EA-8068-A55A1E40BE1E}" dt="2021-09-07T16:01:19.110" v="99" actId="26606"/>
          <ac:spMkLst>
            <pc:docMk/>
            <pc:sldMk cId="2995273006" sldId="257"/>
            <ac:spMk id="19" creationId="{21540236-BFD5-4A9D-8840-4703E7F76825}"/>
          </ac:spMkLst>
        </pc:spChg>
        <pc:spChg chg="add del">
          <ac:chgData name="Alina Molnar" userId="5446e6e2ce8807b2" providerId="LiveId" clId="{07C03411-B2B7-49EA-8068-A55A1E40BE1E}" dt="2021-09-07T16:01:19.110" v="99" actId="26606"/>
          <ac:spMkLst>
            <pc:docMk/>
            <pc:sldMk cId="2995273006" sldId="257"/>
            <ac:spMk id="20" creationId="{31B3F15A-2545-4021-A842-555BC30B4303}"/>
          </ac:spMkLst>
        </pc:spChg>
        <pc:spChg chg="add del">
          <ac:chgData name="Alina Molnar" userId="5446e6e2ce8807b2" providerId="LiveId" clId="{07C03411-B2B7-49EA-8068-A55A1E40BE1E}" dt="2021-09-07T16:18:07.915" v="145" actId="26606"/>
          <ac:spMkLst>
            <pc:docMk/>
            <pc:sldMk cId="2995273006" sldId="257"/>
            <ac:spMk id="21" creationId="{35DB3719-6FDC-4E5D-891D-FF40B7300F64}"/>
          </ac:spMkLst>
        </pc:spChg>
        <pc:spChg chg="add del">
          <ac:chgData name="Alina Molnar" userId="5446e6e2ce8807b2" providerId="LiveId" clId="{07C03411-B2B7-49EA-8068-A55A1E40BE1E}" dt="2021-09-07T16:18:07.915" v="145" actId="26606"/>
          <ac:spMkLst>
            <pc:docMk/>
            <pc:sldMk cId="2995273006" sldId="257"/>
            <ac:spMk id="23" creationId="{E0CBAC23-2E3F-4A90-BA59-F8299F6A5439}"/>
          </ac:spMkLst>
        </pc:spChg>
        <pc:spChg chg="add del">
          <ac:chgData name="Alina Molnar" userId="5446e6e2ce8807b2" providerId="LiveId" clId="{07C03411-B2B7-49EA-8068-A55A1E40BE1E}" dt="2021-09-07T16:01:35.444" v="103" actId="26606"/>
          <ac:spMkLst>
            <pc:docMk/>
            <pc:sldMk cId="2995273006" sldId="257"/>
            <ac:spMk id="24" creationId="{BACC6370-2D7E-4714-9D71-7542949D7D5D}"/>
          </ac:spMkLst>
        </pc:spChg>
        <pc:spChg chg="add del">
          <ac:chgData name="Alina Molnar" userId="5446e6e2ce8807b2" providerId="LiveId" clId="{07C03411-B2B7-49EA-8068-A55A1E40BE1E}" dt="2021-09-07T16:01:35.444" v="103" actId="26606"/>
          <ac:spMkLst>
            <pc:docMk/>
            <pc:sldMk cId="2995273006" sldId="257"/>
            <ac:spMk id="25" creationId="{F68B3F68-107C-434F-AA38-110D5EA91B85}"/>
          </ac:spMkLst>
        </pc:spChg>
        <pc:spChg chg="add del">
          <ac:chgData name="Alina Molnar" userId="5446e6e2ce8807b2" providerId="LiveId" clId="{07C03411-B2B7-49EA-8068-A55A1E40BE1E}" dt="2021-09-07T16:01:35.444" v="103" actId="26606"/>
          <ac:spMkLst>
            <pc:docMk/>
            <pc:sldMk cId="2995273006" sldId="257"/>
            <ac:spMk id="26" creationId="{AAD0DBB9-1A4B-4391-81D4-CB19F9AB918A}"/>
          </ac:spMkLst>
        </pc:spChg>
        <pc:spChg chg="add del">
          <ac:chgData name="Alina Molnar" userId="5446e6e2ce8807b2" providerId="LiveId" clId="{07C03411-B2B7-49EA-8068-A55A1E40BE1E}" dt="2021-09-07T16:01:35.444" v="103" actId="26606"/>
          <ac:spMkLst>
            <pc:docMk/>
            <pc:sldMk cId="2995273006" sldId="257"/>
            <ac:spMk id="27" creationId="{063BBA22-50EA-4C4D-BE05-F1CE4E63AA56}"/>
          </ac:spMkLst>
        </pc:spChg>
        <pc:spChg chg="add del">
          <ac:chgData name="Alina Molnar" userId="5446e6e2ce8807b2" providerId="LiveId" clId="{07C03411-B2B7-49EA-8068-A55A1E40BE1E}" dt="2021-09-07T17:22:08.603" v="204"/>
          <ac:spMkLst>
            <pc:docMk/>
            <pc:sldMk cId="2995273006" sldId="257"/>
            <ac:spMk id="33" creationId="{35DB3719-6FDC-4E5D-891D-FF40B7300F64}"/>
          </ac:spMkLst>
        </pc:spChg>
        <pc:spChg chg="add del">
          <ac:chgData name="Alina Molnar" userId="5446e6e2ce8807b2" providerId="LiveId" clId="{07C03411-B2B7-49EA-8068-A55A1E40BE1E}" dt="2021-09-07T17:22:08.603" v="204"/>
          <ac:spMkLst>
            <pc:docMk/>
            <pc:sldMk cId="2995273006" sldId="257"/>
            <ac:spMk id="34" creationId="{E0CBAC23-2E3F-4A90-BA59-F8299F6A5439}"/>
          </ac:spMkLst>
        </pc:spChg>
        <pc:graphicFrameChg chg="add del mod">
          <ac:chgData name="Alina Molnar" userId="5446e6e2ce8807b2" providerId="LiveId" clId="{07C03411-B2B7-49EA-8068-A55A1E40BE1E}" dt="2021-09-07T15:56:03.265" v="95" actId="12084"/>
          <ac:graphicFrameMkLst>
            <pc:docMk/>
            <pc:sldMk cId="2995273006" sldId="257"/>
            <ac:graphicFrameMk id="4" creationId="{A709FACD-6607-4C55-8DA1-9F55C4927538}"/>
          </ac:graphicFrameMkLst>
        </pc:graphicFrameChg>
        <pc:graphicFrameChg chg="add del">
          <ac:chgData name="Alina Molnar" userId="5446e6e2ce8807b2" providerId="LiveId" clId="{07C03411-B2B7-49EA-8068-A55A1E40BE1E}" dt="2021-09-07T16:00:58.939" v="97" actId="26606"/>
          <ac:graphicFrameMkLst>
            <pc:docMk/>
            <pc:sldMk cId="2995273006" sldId="257"/>
            <ac:graphicFrameMk id="5" creationId="{1E13AA5A-F9DF-496D-B1A3-2FF587191BEC}"/>
          </ac:graphicFrameMkLst>
        </pc:graphicFrameChg>
        <pc:graphicFrameChg chg="add del">
          <ac:chgData name="Alina Molnar" userId="5446e6e2ce8807b2" providerId="LiveId" clId="{07C03411-B2B7-49EA-8068-A55A1E40BE1E}" dt="2021-09-07T16:02:59.253" v="118" actId="26606"/>
          <ac:graphicFrameMkLst>
            <pc:docMk/>
            <pc:sldMk cId="2995273006" sldId="257"/>
            <ac:graphicFrameMk id="6" creationId="{1F9B0452-18EB-4B11-939F-DBFA40B38336}"/>
          </ac:graphicFrameMkLst>
        </pc:graphicFrameChg>
        <pc:graphicFrameChg chg="add del">
          <ac:chgData name="Alina Molnar" userId="5446e6e2ce8807b2" providerId="LiveId" clId="{07C03411-B2B7-49EA-8068-A55A1E40BE1E}" dt="2021-09-07T16:16:29.274" v="143" actId="26606"/>
          <ac:graphicFrameMkLst>
            <pc:docMk/>
            <pc:sldMk cId="2995273006" sldId="257"/>
            <ac:graphicFrameMk id="7" creationId="{9B44345D-2137-455D-853C-A2FBF74C3FB4}"/>
          </ac:graphicFrameMkLst>
        </pc:graphicFrameChg>
        <pc:graphicFrameChg chg="add del mod">
          <ac:chgData name="Alina Molnar" userId="5446e6e2ce8807b2" providerId="LiveId" clId="{07C03411-B2B7-49EA-8068-A55A1E40BE1E}" dt="2021-09-07T16:14:47.425" v="141" actId="26606"/>
          <ac:graphicFrameMkLst>
            <pc:docMk/>
            <pc:sldMk cId="2995273006" sldId="257"/>
            <ac:graphicFrameMk id="16" creationId="{2B6C622C-D2FF-4647-A8E0-3D45BEFFBC54}"/>
          </ac:graphicFrameMkLst>
        </pc:graphicFrameChg>
        <pc:graphicFrameChg chg="add del">
          <ac:chgData name="Alina Molnar" userId="5446e6e2ce8807b2" providerId="LiveId" clId="{07C03411-B2B7-49EA-8068-A55A1E40BE1E}" dt="2021-09-07T16:01:29.765" v="101" actId="26606"/>
          <ac:graphicFrameMkLst>
            <pc:docMk/>
            <pc:sldMk cId="2995273006" sldId="257"/>
            <ac:graphicFrameMk id="22" creationId="{2C1C0F20-3A4D-42B3-B352-BB44612B6299}"/>
          </ac:graphicFrameMkLst>
        </pc:graphicFrameChg>
        <pc:graphicFrameChg chg="add del">
          <ac:chgData name="Alina Molnar" userId="5446e6e2ce8807b2" providerId="LiveId" clId="{07C03411-B2B7-49EA-8068-A55A1E40BE1E}" dt="2021-09-07T16:01:35.444" v="103" actId="26606"/>
          <ac:graphicFrameMkLst>
            <pc:docMk/>
            <pc:sldMk cId="2995273006" sldId="257"/>
            <ac:graphicFrameMk id="28" creationId="{1E13AA5A-F9DF-496D-B1A3-2FF587191BEC}"/>
          </ac:graphicFrameMkLst>
        </pc:graphicFrameChg>
        <pc:graphicFrameChg chg="add del">
          <ac:chgData name="Alina Molnar" userId="5446e6e2ce8807b2" providerId="LiveId" clId="{07C03411-B2B7-49EA-8068-A55A1E40BE1E}" dt="2021-09-07T16:18:07.915" v="145" actId="26606"/>
          <ac:graphicFrameMkLst>
            <pc:docMk/>
            <pc:sldMk cId="2995273006" sldId="257"/>
            <ac:graphicFrameMk id="29" creationId="{1BA5B9D9-66D9-4986-89E0-32A59D66B4C4}"/>
          </ac:graphicFrameMkLst>
        </pc:graphicFrameChg>
        <pc:graphicFrameChg chg="add del">
          <ac:chgData name="Alina Molnar" userId="5446e6e2ce8807b2" providerId="LiveId" clId="{07C03411-B2B7-49EA-8068-A55A1E40BE1E}" dt="2021-09-07T16:01:51.918" v="105" actId="26606"/>
          <ac:graphicFrameMkLst>
            <pc:docMk/>
            <pc:sldMk cId="2995273006" sldId="257"/>
            <ac:graphicFrameMk id="30" creationId="{3F73BCDD-C4B1-466A-9B22-B39C2835A0DE}"/>
          </ac:graphicFrameMkLst>
        </pc:graphicFrameChg>
        <pc:graphicFrameChg chg="add del">
          <ac:chgData name="Alina Molnar" userId="5446e6e2ce8807b2" providerId="LiveId" clId="{07C03411-B2B7-49EA-8068-A55A1E40BE1E}" dt="2021-09-07T16:18:09.932" v="147" actId="26606"/>
          <ac:graphicFrameMkLst>
            <pc:docMk/>
            <pc:sldMk cId="2995273006" sldId="257"/>
            <ac:graphicFrameMk id="31" creationId="{CB0BB8C5-C800-4EFC-81CA-31DF82B4D2D6}"/>
          </ac:graphicFrameMkLst>
        </pc:graphicFrameChg>
        <pc:graphicFrameChg chg="add mod modGraphic">
          <ac:chgData name="Alina Molnar" userId="5446e6e2ce8807b2" providerId="LiveId" clId="{07C03411-B2B7-49EA-8068-A55A1E40BE1E}" dt="2021-09-07T16:19:58.008" v="173" actId="20577"/>
          <ac:graphicFrameMkLst>
            <pc:docMk/>
            <pc:sldMk cId="2995273006" sldId="257"/>
            <ac:graphicFrameMk id="35" creationId="{1BA5B9D9-66D9-4986-89E0-32A59D66B4C4}"/>
          </ac:graphicFrameMkLst>
        </pc:graphicFrameChg>
        <pc:picChg chg="add del">
          <ac:chgData name="Alina Molnar" userId="5446e6e2ce8807b2" providerId="LiveId" clId="{07C03411-B2B7-49EA-8068-A55A1E40BE1E}" dt="2021-09-07T16:01:19.110" v="99" actId="26606"/>
          <ac:picMkLst>
            <pc:docMk/>
            <pc:sldMk cId="2995273006" sldId="257"/>
            <ac:picMk id="18" creationId="{50819352-9FC4-4DB4-BF08-7484F2337C9E}"/>
          </ac:picMkLst>
        </pc:picChg>
      </pc:sldChg>
      <pc:sldChg chg="addSp delSp modSp new del mod setBg delDesignElem">
        <pc:chgData name="Alina Molnar" userId="5446e6e2ce8807b2" providerId="LiveId" clId="{07C03411-B2B7-49EA-8068-A55A1E40BE1E}" dt="2021-09-10T08:52:42.429" v="5269" actId="47"/>
        <pc:sldMkLst>
          <pc:docMk/>
          <pc:sldMk cId="3724489095" sldId="258"/>
        </pc:sldMkLst>
        <pc:spChg chg="mod">
          <ac:chgData name="Alina Molnar" userId="5446e6e2ce8807b2" providerId="LiveId" clId="{07C03411-B2B7-49EA-8068-A55A1E40BE1E}" dt="2021-09-08T11:29:53.118" v="1545" actId="20577"/>
          <ac:spMkLst>
            <pc:docMk/>
            <pc:sldMk cId="3724489095" sldId="258"/>
            <ac:spMk id="2" creationId="{8BBD5D60-23AD-41D1-9464-E5CD67F12C94}"/>
          </ac:spMkLst>
        </pc:spChg>
        <pc:spChg chg="add del mod">
          <ac:chgData name="Alina Molnar" userId="5446e6e2ce8807b2" providerId="LiveId" clId="{07C03411-B2B7-49EA-8068-A55A1E40BE1E}" dt="2021-09-07T17:40:17.652" v="257" actId="26606"/>
          <ac:spMkLst>
            <pc:docMk/>
            <pc:sldMk cId="3724489095" sldId="258"/>
            <ac:spMk id="3" creationId="{3B410C4D-3A5A-4839-B15E-475E6A088F2A}"/>
          </ac:spMkLst>
        </pc:spChg>
        <pc:spChg chg="add del">
          <ac:chgData name="Alina Molnar" userId="5446e6e2ce8807b2" providerId="LiveId" clId="{07C03411-B2B7-49EA-8068-A55A1E40BE1E}" dt="2021-09-07T17:22:08.605" v="205" actId="26606"/>
          <ac:spMkLst>
            <pc:docMk/>
            <pc:sldMk cId="3724489095" sldId="258"/>
            <ac:spMk id="9" creationId="{FDDEF810-FBAE-4C80-B905-316331395C3D}"/>
          </ac:spMkLst>
        </pc:spChg>
        <pc:spChg chg="add del">
          <ac:chgData name="Alina Molnar" userId="5446e6e2ce8807b2" providerId="LiveId" clId="{07C03411-B2B7-49EA-8068-A55A1E40BE1E}" dt="2021-09-07T17:19:48.314" v="196" actId="26606"/>
          <ac:spMkLst>
            <pc:docMk/>
            <pc:sldMk cId="3724489095" sldId="258"/>
            <ac:spMk id="10" creationId="{4E5D7A6E-6A3C-47D5-9E3C-2B2912B27FCB}"/>
          </ac:spMkLst>
        </pc:spChg>
        <pc:spChg chg="add del">
          <ac:chgData name="Alina Molnar" userId="5446e6e2ce8807b2" providerId="LiveId" clId="{07C03411-B2B7-49EA-8068-A55A1E40BE1E}" dt="2021-09-07T17:22:08.605" v="205" actId="26606"/>
          <ac:spMkLst>
            <pc:docMk/>
            <pc:sldMk cId="3724489095" sldId="258"/>
            <ac:spMk id="11" creationId="{FD8C7A0F-D774-4978-AA9C-7E703C2F463A}"/>
          </ac:spMkLst>
        </pc:spChg>
        <pc:spChg chg="add del">
          <ac:chgData name="Alina Molnar" userId="5446e6e2ce8807b2" providerId="LiveId" clId="{07C03411-B2B7-49EA-8068-A55A1E40BE1E}" dt="2021-09-07T17:19:48.314" v="196" actId="26606"/>
          <ac:spMkLst>
            <pc:docMk/>
            <pc:sldMk cId="3724489095" sldId="258"/>
            <ac:spMk id="12" creationId="{00FC8FCF-E129-4C83-9129-9EA0CA7800C9}"/>
          </ac:spMkLst>
        </pc:spChg>
        <pc:spChg chg="add del">
          <ac:chgData name="Alina Molnar" userId="5446e6e2ce8807b2" providerId="LiveId" clId="{07C03411-B2B7-49EA-8068-A55A1E40BE1E}" dt="2021-09-07T17:22:08.605" v="205" actId="26606"/>
          <ac:spMkLst>
            <pc:docMk/>
            <pc:sldMk cId="3724489095" sldId="258"/>
            <ac:spMk id="13" creationId="{61C7310A-3A42-4F75-8058-7F39E52B11BC}"/>
          </ac:spMkLst>
        </pc:spChg>
        <pc:spChg chg="add del">
          <ac:chgData name="Alina Molnar" userId="5446e6e2ce8807b2" providerId="LiveId" clId="{07C03411-B2B7-49EA-8068-A55A1E40BE1E}" dt="2021-09-07T17:19:48.314" v="196" actId="26606"/>
          <ac:spMkLst>
            <pc:docMk/>
            <pc:sldMk cId="3724489095" sldId="258"/>
            <ac:spMk id="14" creationId="{D0951DA4-A228-47A4-9605-699745EDE205}"/>
          </ac:spMkLst>
        </pc:spChg>
        <pc:spChg chg="add del">
          <ac:chgData name="Alina Molnar" userId="5446e6e2ce8807b2" providerId="LiveId" clId="{07C03411-B2B7-49EA-8068-A55A1E40BE1E}" dt="2021-09-07T17:22:08.605" v="205" actId="26606"/>
          <ac:spMkLst>
            <pc:docMk/>
            <pc:sldMk cId="3724489095" sldId="258"/>
            <ac:spMk id="15" creationId="{27D88313-56C7-45D8-8D97-2F5CCBF99683}"/>
          </ac:spMkLst>
        </pc:spChg>
        <pc:spChg chg="add del">
          <ac:chgData name="Alina Molnar" userId="5446e6e2ce8807b2" providerId="LiveId" clId="{07C03411-B2B7-49EA-8068-A55A1E40BE1E}" dt="2021-09-07T17:22:08.561" v="203" actId="26606"/>
          <ac:spMkLst>
            <pc:docMk/>
            <pc:sldMk cId="3724489095" sldId="258"/>
            <ac:spMk id="16" creationId="{7B831B6F-405A-4B47-B9BB-5CA88F285844}"/>
          </ac:spMkLst>
        </pc:spChg>
        <pc:spChg chg="add del">
          <ac:chgData name="Alina Molnar" userId="5446e6e2ce8807b2" providerId="LiveId" clId="{07C03411-B2B7-49EA-8068-A55A1E40BE1E}" dt="2021-09-07T17:22:08.561" v="203" actId="26606"/>
          <ac:spMkLst>
            <pc:docMk/>
            <pc:sldMk cId="3724489095" sldId="258"/>
            <ac:spMk id="17" creationId="{953EE71A-6488-4203-A7C4-77102FD0DCCA}"/>
          </ac:spMkLst>
        </pc:spChg>
        <pc:spChg chg="add del">
          <ac:chgData name="Alina Molnar" userId="5446e6e2ce8807b2" providerId="LiveId" clId="{07C03411-B2B7-49EA-8068-A55A1E40BE1E}" dt="2021-09-07T17:36:31.006" v="224" actId="26606"/>
          <ac:spMkLst>
            <pc:docMk/>
            <pc:sldMk cId="3724489095" sldId="258"/>
            <ac:spMk id="18" creationId="{35DB3719-6FDC-4E5D-891D-FF40B7300F64}"/>
          </ac:spMkLst>
        </pc:spChg>
        <pc:spChg chg="add del">
          <ac:chgData name="Alina Molnar" userId="5446e6e2ce8807b2" providerId="LiveId" clId="{07C03411-B2B7-49EA-8068-A55A1E40BE1E}" dt="2021-09-07T17:36:31.006" v="224" actId="26606"/>
          <ac:spMkLst>
            <pc:docMk/>
            <pc:sldMk cId="3724489095" sldId="258"/>
            <ac:spMk id="19" creationId="{E0CBAC23-2E3F-4A90-BA59-F8299F6A5439}"/>
          </ac:spMkLst>
        </pc:spChg>
        <pc:spChg chg="add del">
          <ac:chgData name="Alina Molnar" userId="5446e6e2ce8807b2" providerId="LiveId" clId="{07C03411-B2B7-49EA-8068-A55A1E40BE1E}" dt="2021-09-07T17:50:16.518" v="289" actId="26606"/>
          <ac:spMkLst>
            <pc:docMk/>
            <pc:sldMk cId="3724489095" sldId="258"/>
            <ac:spMk id="21" creationId="{35DB3719-6FDC-4E5D-891D-FF40B7300F64}"/>
          </ac:spMkLst>
        </pc:spChg>
        <pc:spChg chg="add del">
          <ac:chgData name="Alina Molnar" userId="5446e6e2ce8807b2" providerId="LiveId" clId="{07C03411-B2B7-49EA-8068-A55A1E40BE1E}" dt="2021-09-07T17:21:53.735" v="200" actId="26606"/>
          <ac:spMkLst>
            <pc:docMk/>
            <pc:sldMk cId="3724489095" sldId="258"/>
            <ac:spMk id="22" creationId="{5C8908E2-EE49-44D2-9428-A28D2312A8D5}"/>
          </ac:spMkLst>
        </pc:spChg>
        <pc:spChg chg="add del">
          <ac:chgData name="Alina Molnar" userId="5446e6e2ce8807b2" providerId="LiveId" clId="{07C03411-B2B7-49EA-8068-A55A1E40BE1E}" dt="2021-09-07T17:36:34.033" v="226" actId="26606"/>
          <ac:spMkLst>
            <pc:docMk/>
            <pc:sldMk cId="3724489095" sldId="258"/>
            <ac:spMk id="23" creationId="{35DB3719-6FDC-4E5D-891D-FF40B7300F64}"/>
          </ac:spMkLst>
        </pc:spChg>
        <pc:spChg chg="add del">
          <ac:chgData name="Alina Molnar" userId="5446e6e2ce8807b2" providerId="LiveId" clId="{07C03411-B2B7-49EA-8068-A55A1E40BE1E}" dt="2021-09-07T17:36:34.033" v="226" actId="26606"/>
          <ac:spMkLst>
            <pc:docMk/>
            <pc:sldMk cId="3724489095" sldId="258"/>
            <ac:spMk id="25" creationId="{E0CBAC23-2E3F-4A90-BA59-F8299F6A5439}"/>
          </ac:spMkLst>
        </pc:spChg>
        <pc:spChg chg="add del">
          <ac:chgData name="Alina Molnar" userId="5446e6e2ce8807b2" providerId="LiveId" clId="{07C03411-B2B7-49EA-8068-A55A1E40BE1E}" dt="2021-09-07T17:50:16.518" v="289" actId="26606"/>
          <ac:spMkLst>
            <pc:docMk/>
            <pc:sldMk cId="3724489095" sldId="258"/>
            <ac:spMk id="27" creationId="{E0CBAC23-2E3F-4A90-BA59-F8299F6A5439}"/>
          </ac:spMkLst>
        </pc:spChg>
        <pc:spChg chg="add del">
          <ac:chgData name="Alina Molnar" userId="5446e6e2ce8807b2" providerId="LiveId" clId="{07C03411-B2B7-49EA-8068-A55A1E40BE1E}" dt="2021-09-07T17:21:53.735" v="200" actId="26606"/>
          <ac:spMkLst>
            <pc:docMk/>
            <pc:sldMk cId="3724489095" sldId="258"/>
            <ac:spMk id="28" creationId="{7449A6C7-D15F-4AA5-BFA5-71A404B47016}"/>
          </ac:spMkLst>
        </pc:spChg>
        <pc:spChg chg="add del">
          <ac:chgData name="Alina Molnar" userId="5446e6e2ce8807b2" providerId="LiveId" clId="{07C03411-B2B7-49EA-8068-A55A1E40BE1E}" dt="2021-09-07T17:36:38.475" v="228" actId="26606"/>
          <ac:spMkLst>
            <pc:docMk/>
            <pc:sldMk cId="3724489095" sldId="258"/>
            <ac:spMk id="29" creationId="{35DB3719-6FDC-4E5D-891D-FF40B7300F64}"/>
          </ac:spMkLst>
        </pc:spChg>
        <pc:spChg chg="add del">
          <ac:chgData name="Alina Molnar" userId="5446e6e2ce8807b2" providerId="LiveId" clId="{07C03411-B2B7-49EA-8068-A55A1E40BE1E}" dt="2021-09-07T17:21:53.735" v="200" actId="26606"/>
          <ac:spMkLst>
            <pc:docMk/>
            <pc:sldMk cId="3724489095" sldId="258"/>
            <ac:spMk id="30" creationId="{ED888B23-07FA-482A-96DF-47E31AF1A603}"/>
          </ac:spMkLst>
        </pc:spChg>
        <pc:spChg chg="add del">
          <ac:chgData name="Alina Molnar" userId="5446e6e2ce8807b2" providerId="LiveId" clId="{07C03411-B2B7-49EA-8068-A55A1E40BE1E}" dt="2021-09-07T17:36:38.475" v="228" actId="26606"/>
          <ac:spMkLst>
            <pc:docMk/>
            <pc:sldMk cId="3724489095" sldId="258"/>
            <ac:spMk id="31" creationId="{E0CBAC23-2E3F-4A90-BA59-F8299F6A5439}"/>
          </ac:spMkLst>
        </pc:spChg>
        <pc:spChg chg="add del">
          <ac:chgData name="Alina Molnar" userId="5446e6e2ce8807b2" providerId="LiveId" clId="{07C03411-B2B7-49EA-8068-A55A1E40BE1E}" dt="2021-09-07T17:22:08.525" v="202" actId="26606"/>
          <ac:spMkLst>
            <pc:docMk/>
            <pc:sldMk cId="3724489095" sldId="258"/>
            <ac:spMk id="32" creationId="{35DB3719-6FDC-4E5D-891D-FF40B7300F64}"/>
          </ac:spMkLst>
        </pc:spChg>
        <pc:spChg chg="add del">
          <ac:chgData name="Alina Molnar" userId="5446e6e2ce8807b2" providerId="LiveId" clId="{07C03411-B2B7-49EA-8068-A55A1E40BE1E}" dt="2021-09-07T17:22:08.525" v="202" actId="26606"/>
          <ac:spMkLst>
            <pc:docMk/>
            <pc:sldMk cId="3724489095" sldId="258"/>
            <ac:spMk id="33" creationId="{E0CBAC23-2E3F-4A90-BA59-F8299F6A5439}"/>
          </ac:spMkLst>
        </pc:spChg>
        <pc:spChg chg="add del">
          <ac:chgData name="Alina Molnar" userId="5446e6e2ce8807b2" providerId="LiveId" clId="{07C03411-B2B7-49EA-8068-A55A1E40BE1E}" dt="2021-09-07T17:36:44.031" v="230" actId="26606"/>
          <ac:spMkLst>
            <pc:docMk/>
            <pc:sldMk cId="3724489095" sldId="258"/>
            <ac:spMk id="36" creationId="{2C61293E-6EBE-43EF-A52C-9BEBFD7679D4}"/>
          </ac:spMkLst>
        </pc:spChg>
        <pc:spChg chg="add del">
          <ac:chgData name="Alina Molnar" userId="5446e6e2ce8807b2" providerId="LiveId" clId="{07C03411-B2B7-49EA-8068-A55A1E40BE1E}" dt="2021-09-07T17:36:44.031" v="230" actId="26606"/>
          <ac:spMkLst>
            <pc:docMk/>
            <pc:sldMk cId="3724489095" sldId="258"/>
            <ac:spMk id="38" creationId="{21540236-BFD5-4A9D-8840-4703E7F76825}"/>
          </ac:spMkLst>
        </pc:spChg>
        <pc:spChg chg="add del">
          <ac:chgData name="Alina Molnar" userId="5446e6e2ce8807b2" providerId="LiveId" clId="{07C03411-B2B7-49EA-8068-A55A1E40BE1E}" dt="2021-09-07T17:36:44.031" v="230" actId="26606"/>
          <ac:spMkLst>
            <pc:docMk/>
            <pc:sldMk cId="3724489095" sldId="258"/>
            <ac:spMk id="39" creationId="{3B410C4D-3A5A-4839-B15E-475E6A088F2A}"/>
          </ac:spMkLst>
        </pc:spChg>
        <pc:spChg chg="add del">
          <ac:chgData name="Alina Molnar" userId="5446e6e2ce8807b2" providerId="LiveId" clId="{07C03411-B2B7-49EA-8068-A55A1E40BE1E}" dt="2021-09-07T17:36:58.369" v="232" actId="26606"/>
          <ac:spMkLst>
            <pc:docMk/>
            <pc:sldMk cId="3724489095" sldId="258"/>
            <ac:spMk id="41" creationId="{FDDEF810-FBAE-4C80-B905-316331395C3D}"/>
          </ac:spMkLst>
        </pc:spChg>
        <pc:spChg chg="add del">
          <ac:chgData name="Alina Molnar" userId="5446e6e2ce8807b2" providerId="LiveId" clId="{07C03411-B2B7-49EA-8068-A55A1E40BE1E}" dt="2021-09-07T17:36:58.369" v="232" actId="26606"/>
          <ac:spMkLst>
            <pc:docMk/>
            <pc:sldMk cId="3724489095" sldId="258"/>
            <ac:spMk id="42" creationId="{FD8C7A0F-D774-4978-AA9C-7E703C2F463A}"/>
          </ac:spMkLst>
        </pc:spChg>
        <pc:spChg chg="add del">
          <ac:chgData name="Alina Molnar" userId="5446e6e2ce8807b2" providerId="LiveId" clId="{07C03411-B2B7-49EA-8068-A55A1E40BE1E}" dt="2021-09-07T17:36:58.369" v="232" actId="26606"/>
          <ac:spMkLst>
            <pc:docMk/>
            <pc:sldMk cId="3724489095" sldId="258"/>
            <ac:spMk id="43" creationId="{61C7310A-3A42-4F75-8058-7F39E52B11BC}"/>
          </ac:spMkLst>
        </pc:spChg>
        <pc:spChg chg="add del">
          <ac:chgData name="Alina Molnar" userId="5446e6e2ce8807b2" providerId="LiveId" clId="{07C03411-B2B7-49EA-8068-A55A1E40BE1E}" dt="2021-09-07T17:36:58.369" v="232" actId="26606"/>
          <ac:spMkLst>
            <pc:docMk/>
            <pc:sldMk cId="3724489095" sldId="258"/>
            <ac:spMk id="44" creationId="{27D88313-56C7-45D8-8D97-2F5CCBF99683}"/>
          </ac:spMkLst>
        </pc:spChg>
        <pc:spChg chg="add del mod">
          <ac:chgData name="Alina Molnar" userId="5446e6e2ce8807b2" providerId="LiveId" clId="{07C03411-B2B7-49EA-8068-A55A1E40BE1E}" dt="2021-09-07T17:50:16.518" v="289" actId="26606"/>
          <ac:spMkLst>
            <pc:docMk/>
            <pc:sldMk cId="3724489095" sldId="258"/>
            <ac:spMk id="46" creationId="{FADC1FC5-F7CD-4C98-8995-388DDD6E6715}"/>
          </ac:spMkLst>
        </pc:spChg>
        <pc:spChg chg="add del">
          <ac:chgData name="Alina Molnar" userId="5446e6e2ce8807b2" providerId="LiveId" clId="{07C03411-B2B7-49EA-8068-A55A1E40BE1E}" dt="2021-09-07T17:37:00.206" v="234" actId="26606"/>
          <ac:spMkLst>
            <pc:docMk/>
            <pc:sldMk cId="3724489095" sldId="258"/>
            <ac:spMk id="47" creationId="{35DB3719-6FDC-4E5D-891D-FF40B7300F64}"/>
          </ac:spMkLst>
        </pc:spChg>
        <pc:spChg chg="add del">
          <ac:chgData name="Alina Molnar" userId="5446e6e2ce8807b2" providerId="LiveId" clId="{07C03411-B2B7-49EA-8068-A55A1E40BE1E}" dt="2021-09-07T17:37:00.206" v="234" actId="26606"/>
          <ac:spMkLst>
            <pc:docMk/>
            <pc:sldMk cId="3724489095" sldId="258"/>
            <ac:spMk id="48" creationId="{E0CBAC23-2E3F-4A90-BA59-F8299F6A5439}"/>
          </ac:spMkLst>
        </pc:spChg>
        <pc:spChg chg="add del">
          <ac:chgData name="Alina Molnar" userId="5446e6e2ce8807b2" providerId="LiveId" clId="{07C03411-B2B7-49EA-8068-A55A1E40BE1E}" dt="2021-09-07T17:37:01.852" v="236" actId="26606"/>
          <ac:spMkLst>
            <pc:docMk/>
            <pc:sldMk cId="3724489095" sldId="258"/>
            <ac:spMk id="51" creationId="{35DB3719-6FDC-4E5D-891D-FF40B7300F64}"/>
          </ac:spMkLst>
        </pc:spChg>
        <pc:spChg chg="add del">
          <ac:chgData name="Alina Molnar" userId="5446e6e2ce8807b2" providerId="LiveId" clId="{07C03411-B2B7-49EA-8068-A55A1E40BE1E}" dt="2021-09-07T17:37:01.852" v="236" actId="26606"/>
          <ac:spMkLst>
            <pc:docMk/>
            <pc:sldMk cId="3724489095" sldId="258"/>
            <ac:spMk id="52" creationId="{E0CBAC23-2E3F-4A90-BA59-F8299F6A5439}"/>
          </ac:spMkLst>
        </pc:spChg>
        <pc:spChg chg="add del">
          <ac:chgData name="Alina Molnar" userId="5446e6e2ce8807b2" providerId="LiveId" clId="{07C03411-B2B7-49EA-8068-A55A1E40BE1E}" dt="2021-09-07T17:38:11.980" v="238" actId="26606"/>
          <ac:spMkLst>
            <pc:docMk/>
            <pc:sldMk cId="3724489095" sldId="258"/>
            <ac:spMk id="55" creationId="{35DB3719-6FDC-4E5D-891D-FF40B7300F64}"/>
          </ac:spMkLst>
        </pc:spChg>
        <pc:spChg chg="add del">
          <ac:chgData name="Alina Molnar" userId="5446e6e2ce8807b2" providerId="LiveId" clId="{07C03411-B2B7-49EA-8068-A55A1E40BE1E}" dt="2021-09-07T17:38:11.980" v="238" actId="26606"/>
          <ac:spMkLst>
            <pc:docMk/>
            <pc:sldMk cId="3724489095" sldId="258"/>
            <ac:spMk id="56" creationId="{E0CBAC23-2E3F-4A90-BA59-F8299F6A5439}"/>
          </ac:spMkLst>
        </pc:spChg>
        <pc:spChg chg="add del">
          <ac:chgData name="Alina Molnar" userId="5446e6e2ce8807b2" providerId="LiveId" clId="{07C03411-B2B7-49EA-8068-A55A1E40BE1E}" dt="2021-09-07T17:38:13.103" v="240" actId="26606"/>
          <ac:spMkLst>
            <pc:docMk/>
            <pc:sldMk cId="3724489095" sldId="258"/>
            <ac:spMk id="59" creationId="{100EDD19-6802-4EC3-95CE-CFFAB042CFD6}"/>
          </ac:spMkLst>
        </pc:spChg>
        <pc:spChg chg="add del">
          <ac:chgData name="Alina Molnar" userId="5446e6e2ce8807b2" providerId="LiveId" clId="{07C03411-B2B7-49EA-8068-A55A1E40BE1E}" dt="2021-09-07T17:38:13.103" v="240" actId="26606"/>
          <ac:spMkLst>
            <pc:docMk/>
            <pc:sldMk cId="3724489095" sldId="258"/>
            <ac:spMk id="60" creationId="{DB17E863-922E-4C26-BD64-E8FD41D28661}"/>
          </ac:spMkLst>
        </pc:spChg>
        <pc:spChg chg="add del">
          <ac:chgData name="Alina Molnar" userId="5446e6e2ce8807b2" providerId="LiveId" clId="{07C03411-B2B7-49EA-8068-A55A1E40BE1E}" dt="2021-09-07T17:38:13.103" v="240" actId="26606"/>
          <ac:spMkLst>
            <pc:docMk/>
            <pc:sldMk cId="3724489095" sldId="258"/>
            <ac:spMk id="61" creationId="{3B410C4D-3A5A-4839-B15E-475E6A088F2A}"/>
          </ac:spMkLst>
        </pc:spChg>
        <pc:spChg chg="add del">
          <ac:chgData name="Alina Molnar" userId="5446e6e2ce8807b2" providerId="LiveId" clId="{07C03411-B2B7-49EA-8068-A55A1E40BE1E}" dt="2021-09-07T17:38:17.782" v="242" actId="26606"/>
          <ac:spMkLst>
            <pc:docMk/>
            <pc:sldMk cId="3724489095" sldId="258"/>
            <ac:spMk id="63" creationId="{777A147A-9ED8-46B4-8660-1B3C2AA880B5}"/>
          </ac:spMkLst>
        </pc:spChg>
        <pc:spChg chg="add del">
          <ac:chgData name="Alina Molnar" userId="5446e6e2ce8807b2" providerId="LiveId" clId="{07C03411-B2B7-49EA-8068-A55A1E40BE1E}" dt="2021-09-07T17:38:17.782" v="242" actId="26606"/>
          <ac:spMkLst>
            <pc:docMk/>
            <pc:sldMk cId="3724489095" sldId="258"/>
            <ac:spMk id="64" creationId="{5D6C15A0-C087-4593-8414-2B4EC1CDC3DE}"/>
          </ac:spMkLst>
        </pc:spChg>
        <pc:spChg chg="add del">
          <ac:chgData name="Alina Molnar" userId="5446e6e2ce8807b2" providerId="LiveId" clId="{07C03411-B2B7-49EA-8068-A55A1E40BE1E}" dt="2021-09-07T17:38:17.782" v="242" actId="26606"/>
          <ac:spMkLst>
            <pc:docMk/>
            <pc:sldMk cId="3724489095" sldId="258"/>
            <ac:spMk id="65" creationId="{3B410C4D-3A5A-4839-B15E-475E6A088F2A}"/>
          </ac:spMkLst>
        </pc:spChg>
        <pc:spChg chg="add del">
          <ac:chgData name="Alina Molnar" userId="5446e6e2ce8807b2" providerId="LiveId" clId="{07C03411-B2B7-49EA-8068-A55A1E40BE1E}" dt="2021-09-07T17:38:19.355" v="244" actId="26606"/>
          <ac:spMkLst>
            <pc:docMk/>
            <pc:sldMk cId="3724489095" sldId="258"/>
            <ac:spMk id="67" creationId="{35DB3719-6FDC-4E5D-891D-FF40B7300F64}"/>
          </ac:spMkLst>
        </pc:spChg>
        <pc:spChg chg="add del">
          <ac:chgData name="Alina Molnar" userId="5446e6e2ce8807b2" providerId="LiveId" clId="{07C03411-B2B7-49EA-8068-A55A1E40BE1E}" dt="2021-09-07T17:38:19.355" v="244" actId="26606"/>
          <ac:spMkLst>
            <pc:docMk/>
            <pc:sldMk cId="3724489095" sldId="258"/>
            <ac:spMk id="68" creationId="{E0CBAC23-2E3F-4A90-BA59-F8299F6A5439}"/>
          </ac:spMkLst>
        </pc:spChg>
        <pc:spChg chg="add del">
          <ac:chgData name="Alina Molnar" userId="5446e6e2ce8807b2" providerId="LiveId" clId="{07C03411-B2B7-49EA-8068-A55A1E40BE1E}" dt="2021-09-07T17:50:40.365" v="291" actId="26606"/>
          <ac:spMkLst>
            <pc:docMk/>
            <pc:sldMk cId="3724489095" sldId="258"/>
            <ac:spMk id="70" creationId="{35DB3719-6FDC-4E5D-891D-FF40B7300F64}"/>
          </ac:spMkLst>
        </pc:spChg>
        <pc:spChg chg="add del">
          <ac:chgData name="Alina Molnar" userId="5446e6e2ce8807b2" providerId="LiveId" clId="{07C03411-B2B7-49EA-8068-A55A1E40BE1E}" dt="2021-09-07T17:39:48.522" v="256" actId="26606"/>
          <ac:spMkLst>
            <pc:docMk/>
            <pc:sldMk cId="3724489095" sldId="258"/>
            <ac:spMk id="71" creationId="{35DB3719-6FDC-4E5D-891D-FF40B7300F64}"/>
          </ac:spMkLst>
        </pc:spChg>
        <pc:spChg chg="add del">
          <ac:chgData name="Alina Molnar" userId="5446e6e2ce8807b2" providerId="LiveId" clId="{07C03411-B2B7-49EA-8068-A55A1E40BE1E}" dt="2021-09-07T17:39:48.522" v="256" actId="26606"/>
          <ac:spMkLst>
            <pc:docMk/>
            <pc:sldMk cId="3724489095" sldId="258"/>
            <ac:spMk id="72" creationId="{E0CBAC23-2E3F-4A90-BA59-F8299F6A5439}"/>
          </ac:spMkLst>
        </pc:spChg>
        <pc:spChg chg="add del">
          <ac:chgData name="Alina Molnar" userId="5446e6e2ce8807b2" providerId="LiveId" clId="{07C03411-B2B7-49EA-8068-A55A1E40BE1E}" dt="2021-09-07T17:50:40.365" v="291" actId="26606"/>
          <ac:spMkLst>
            <pc:docMk/>
            <pc:sldMk cId="3724489095" sldId="258"/>
            <ac:spMk id="74" creationId="{E0CBAC23-2E3F-4A90-BA59-F8299F6A5439}"/>
          </ac:spMkLst>
        </pc:spChg>
        <pc:spChg chg="add del">
          <ac:chgData name="Alina Molnar" userId="5446e6e2ce8807b2" providerId="LiveId" clId="{07C03411-B2B7-49EA-8068-A55A1E40BE1E}" dt="2021-09-07T17:39:07.073" v="251" actId="26606"/>
          <ac:spMkLst>
            <pc:docMk/>
            <pc:sldMk cId="3724489095" sldId="258"/>
            <ac:spMk id="77" creationId="{35DB3719-6FDC-4E5D-891D-FF40B7300F64}"/>
          </ac:spMkLst>
        </pc:spChg>
        <pc:spChg chg="add del">
          <ac:chgData name="Alina Molnar" userId="5446e6e2ce8807b2" providerId="LiveId" clId="{07C03411-B2B7-49EA-8068-A55A1E40BE1E}" dt="2021-09-07T17:38:49.893" v="247" actId="26606"/>
          <ac:spMkLst>
            <pc:docMk/>
            <pc:sldMk cId="3724489095" sldId="258"/>
            <ac:spMk id="78" creationId="{35DB3719-6FDC-4E5D-891D-FF40B7300F64}"/>
          </ac:spMkLst>
        </pc:spChg>
        <pc:spChg chg="add del">
          <ac:chgData name="Alina Molnar" userId="5446e6e2ce8807b2" providerId="LiveId" clId="{07C03411-B2B7-49EA-8068-A55A1E40BE1E}" dt="2021-09-07T17:39:07.073" v="251" actId="26606"/>
          <ac:spMkLst>
            <pc:docMk/>
            <pc:sldMk cId="3724489095" sldId="258"/>
            <ac:spMk id="79" creationId="{E0CBAC23-2E3F-4A90-BA59-F8299F6A5439}"/>
          </ac:spMkLst>
        </pc:spChg>
        <pc:spChg chg="add del">
          <ac:chgData name="Alina Molnar" userId="5446e6e2ce8807b2" providerId="LiveId" clId="{07C03411-B2B7-49EA-8068-A55A1E40BE1E}" dt="2021-09-07T17:38:49.893" v="247" actId="26606"/>
          <ac:spMkLst>
            <pc:docMk/>
            <pc:sldMk cId="3724489095" sldId="258"/>
            <ac:spMk id="80" creationId="{E0CBAC23-2E3F-4A90-BA59-F8299F6A5439}"/>
          </ac:spMkLst>
        </pc:spChg>
        <pc:spChg chg="add">
          <ac:chgData name="Alina Molnar" userId="5446e6e2ce8807b2" providerId="LiveId" clId="{07C03411-B2B7-49EA-8068-A55A1E40BE1E}" dt="2021-09-07T17:50:40.365" v="291" actId="26606"/>
          <ac:spMkLst>
            <pc:docMk/>
            <pc:sldMk cId="3724489095" sldId="258"/>
            <ac:spMk id="82" creationId="{35DB3719-6FDC-4E5D-891D-FF40B7300F64}"/>
          </ac:spMkLst>
        </pc:spChg>
        <pc:spChg chg="add">
          <ac:chgData name="Alina Molnar" userId="5446e6e2ce8807b2" providerId="LiveId" clId="{07C03411-B2B7-49EA-8068-A55A1E40BE1E}" dt="2021-09-07T17:50:40.365" v="291" actId="26606"/>
          <ac:spMkLst>
            <pc:docMk/>
            <pc:sldMk cId="3724489095" sldId="258"/>
            <ac:spMk id="83" creationId="{E0CBAC23-2E3F-4A90-BA59-F8299F6A5439}"/>
          </ac:spMkLst>
        </pc:spChg>
        <pc:grpChg chg="add del">
          <ac:chgData name="Alina Molnar" userId="5446e6e2ce8807b2" providerId="LiveId" clId="{07C03411-B2B7-49EA-8068-A55A1E40BE1E}" dt="2021-09-07T17:21:53.735" v="200" actId="26606"/>
          <ac:grpSpMkLst>
            <pc:docMk/>
            <pc:sldMk cId="3724489095" sldId="258"/>
            <ac:grpSpMk id="24" creationId="{05314994-6337-4875-8CF5-652CAFE8342C}"/>
          </ac:grpSpMkLst>
        </pc:grpChg>
        <pc:graphicFrameChg chg="add del mod">
          <ac:chgData name="Alina Molnar" userId="5446e6e2ce8807b2" providerId="LiveId" clId="{07C03411-B2B7-49EA-8068-A55A1E40BE1E}" dt="2021-09-07T17:25:26.273" v="211" actId="12084"/>
          <ac:graphicFrameMkLst>
            <pc:docMk/>
            <pc:sldMk cId="3724489095" sldId="258"/>
            <ac:graphicFrameMk id="4" creationId="{DC1FBCC8-D244-42E8-B476-3A4392075EC3}"/>
          </ac:graphicFrameMkLst>
        </pc:graphicFrameChg>
        <pc:graphicFrameChg chg="add del mod modGraphic">
          <ac:chgData name="Alina Molnar" userId="5446e6e2ce8807b2" providerId="LiveId" clId="{07C03411-B2B7-49EA-8068-A55A1E40BE1E}" dt="2021-09-07T17:22:08.605" v="205" actId="26606"/>
          <ac:graphicFrameMkLst>
            <pc:docMk/>
            <pc:sldMk cId="3724489095" sldId="258"/>
            <ac:graphicFrameMk id="5" creationId="{CC71CC98-F4AD-4D9E-8B5D-C39CE37758EC}"/>
          </ac:graphicFrameMkLst>
        </pc:graphicFrameChg>
        <pc:graphicFrameChg chg="add del mod">
          <ac:chgData name="Alina Molnar" userId="5446e6e2ce8807b2" providerId="LiveId" clId="{07C03411-B2B7-49EA-8068-A55A1E40BE1E}" dt="2021-09-07T17:25:51.594" v="213" actId="12084"/>
          <ac:graphicFrameMkLst>
            <pc:docMk/>
            <pc:sldMk cId="3724489095" sldId="258"/>
            <ac:graphicFrameMk id="6" creationId="{D5CD3594-1664-439A-B038-1E42F538C729}"/>
          </ac:graphicFrameMkLst>
        </pc:graphicFrameChg>
        <pc:graphicFrameChg chg="add del mod">
          <ac:chgData name="Alina Molnar" userId="5446e6e2ce8807b2" providerId="LiveId" clId="{07C03411-B2B7-49EA-8068-A55A1E40BE1E}" dt="2021-09-07T17:31:55.816" v="215" actId="12084"/>
          <ac:graphicFrameMkLst>
            <pc:docMk/>
            <pc:sldMk cId="3724489095" sldId="258"/>
            <ac:graphicFrameMk id="7" creationId="{A7DC791A-8B2D-409F-B49D-D9F27E9EB97C}"/>
          </ac:graphicFrameMkLst>
        </pc:graphicFrameChg>
        <pc:graphicFrameChg chg="add del mod">
          <ac:chgData name="Alina Molnar" userId="5446e6e2ce8807b2" providerId="LiveId" clId="{07C03411-B2B7-49EA-8068-A55A1E40BE1E}" dt="2021-09-07T17:36:18.887" v="222" actId="12084"/>
          <ac:graphicFrameMkLst>
            <pc:docMk/>
            <pc:sldMk cId="3724489095" sldId="258"/>
            <ac:graphicFrameMk id="8" creationId="{11901B8C-E011-4BD2-B5EB-0E3508A8B60D}"/>
          </ac:graphicFrameMkLst>
        </pc:graphicFrameChg>
        <pc:graphicFrameChg chg="add del">
          <ac:chgData name="Alina Molnar" userId="5446e6e2ce8807b2" providerId="LiveId" clId="{07C03411-B2B7-49EA-8068-A55A1E40BE1E}" dt="2021-09-07T17:36:31.006" v="224" actId="26606"/>
          <ac:graphicFrameMkLst>
            <pc:docMk/>
            <pc:sldMk cId="3724489095" sldId="258"/>
            <ac:graphicFrameMk id="20" creationId="{E24BCE01-3106-4843-9976-FB0D6CD37C54}"/>
          </ac:graphicFrameMkLst>
        </pc:graphicFrameChg>
        <pc:graphicFrameChg chg="add del">
          <ac:chgData name="Alina Molnar" userId="5446e6e2ce8807b2" providerId="LiveId" clId="{07C03411-B2B7-49EA-8068-A55A1E40BE1E}" dt="2021-09-07T17:36:34.033" v="226" actId="26606"/>
          <ac:graphicFrameMkLst>
            <pc:docMk/>
            <pc:sldMk cId="3724489095" sldId="258"/>
            <ac:graphicFrameMk id="26" creationId="{0598CE30-0629-4284-9B6D-E676CFC41944}"/>
          </ac:graphicFrameMkLst>
        </pc:graphicFrameChg>
        <pc:graphicFrameChg chg="add del">
          <ac:chgData name="Alina Molnar" userId="5446e6e2ce8807b2" providerId="LiveId" clId="{07C03411-B2B7-49EA-8068-A55A1E40BE1E}" dt="2021-09-07T17:36:38.475" v="228" actId="26606"/>
          <ac:graphicFrameMkLst>
            <pc:docMk/>
            <pc:sldMk cId="3724489095" sldId="258"/>
            <ac:graphicFrameMk id="34" creationId="{E24BCE01-3106-4843-9976-FB0D6CD37C54}"/>
          </ac:graphicFrameMkLst>
        </pc:graphicFrameChg>
        <pc:graphicFrameChg chg="add del mod">
          <ac:chgData name="Alina Molnar" userId="5446e6e2ce8807b2" providerId="LiveId" clId="{07C03411-B2B7-49EA-8068-A55A1E40BE1E}" dt="2021-09-07T17:40:41.809" v="259" actId="478"/>
          <ac:graphicFrameMkLst>
            <pc:docMk/>
            <pc:sldMk cId="3724489095" sldId="258"/>
            <ac:graphicFrameMk id="35" creationId="{81F4FD8A-8A7B-4FA1-BFDE-D3756A6D4320}"/>
          </ac:graphicFrameMkLst>
        </pc:graphicFrameChg>
        <pc:graphicFrameChg chg="add del">
          <ac:chgData name="Alina Molnar" userId="5446e6e2ce8807b2" providerId="LiveId" clId="{07C03411-B2B7-49EA-8068-A55A1E40BE1E}" dt="2021-09-07T17:36:58.369" v="232" actId="26606"/>
          <ac:graphicFrameMkLst>
            <pc:docMk/>
            <pc:sldMk cId="3724489095" sldId="258"/>
            <ac:graphicFrameMk id="45" creationId="{D25600E6-C459-43AF-BBFD-59D00CAD9B30}"/>
          </ac:graphicFrameMkLst>
        </pc:graphicFrameChg>
        <pc:graphicFrameChg chg="add del">
          <ac:chgData name="Alina Molnar" userId="5446e6e2ce8807b2" providerId="LiveId" clId="{07C03411-B2B7-49EA-8068-A55A1E40BE1E}" dt="2021-09-07T17:37:00.206" v="234" actId="26606"/>
          <ac:graphicFrameMkLst>
            <pc:docMk/>
            <pc:sldMk cId="3724489095" sldId="258"/>
            <ac:graphicFrameMk id="49" creationId="{0598CE30-0629-4284-9B6D-E676CFC41944}"/>
          </ac:graphicFrameMkLst>
        </pc:graphicFrameChg>
        <pc:graphicFrameChg chg="add del mod">
          <ac:chgData name="Alina Molnar" userId="5446e6e2ce8807b2" providerId="LiveId" clId="{07C03411-B2B7-49EA-8068-A55A1E40BE1E}" dt="2021-09-07T17:43:52.130" v="279" actId="12084"/>
          <ac:graphicFrameMkLst>
            <pc:docMk/>
            <pc:sldMk cId="3724489095" sldId="258"/>
            <ac:graphicFrameMk id="50" creationId="{D6A6BFA5-8609-4D7E-A185-60E7910DFC0F}"/>
          </ac:graphicFrameMkLst>
        </pc:graphicFrameChg>
        <pc:graphicFrameChg chg="add del">
          <ac:chgData name="Alina Molnar" userId="5446e6e2ce8807b2" providerId="LiveId" clId="{07C03411-B2B7-49EA-8068-A55A1E40BE1E}" dt="2021-09-07T17:37:01.852" v="236" actId="26606"/>
          <ac:graphicFrameMkLst>
            <pc:docMk/>
            <pc:sldMk cId="3724489095" sldId="258"/>
            <ac:graphicFrameMk id="53" creationId="{E24BCE01-3106-4843-9976-FB0D6CD37C54}"/>
          </ac:graphicFrameMkLst>
        </pc:graphicFrameChg>
        <pc:graphicFrameChg chg="add del modGraphic">
          <ac:chgData name="Alina Molnar" userId="5446e6e2ce8807b2" providerId="LiveId" clId="{07C03411-B2B7-49EA-8068-A55A1E40BE1E}" dt="2021-09-07T17:43:51.531" v="278" actId="1032"/>
          <ac:graphicFrameMkLst>
            <pc:docMk/>
            <pc:sldMk cId="3724489095" sldId="258"/>
            <ac:graphicFrameMk id="54" creationId="{F1D281E4-D022-49B2-8F1A-B41EAABCEE97}"/>
          </ac:graphicFrameMkLst>
        </pc:graphicFrameChg>
        <pc:graphicFrameChg chg="add del">
          <ac:chgData name="Alina Molnar" userId="5446e6e2ce8807b2" providerId="LiveId" clId="{07C03411-B2B7-49EA-8068-A55A1E40BE1E}" dt="2021-09-07T17:38:11.980" v="238" actId="26606"/>
          <ac:graphicFrameMkLst>
            <pc:docMk/>
            <pc:sldMk cId="3724489095" sldId="258"/>
            <ac:graphicFrameMk id="57" creationId="{0598CE30-0629-4284-9B6D-E676CFC41944}"/>
          </ac:graphicFrameMkLst>
        </pc:graphicFrameChg>
        <pc:graphicFrameChg chg="add del modGraphic">
          <ac:chgData name="Alina Molnar" userId="5446e6e2ce8807b2" providerId="LiveId" clId="{07C03411-B2B7-49EA-8068-A55A1E40BE1E}" dt="2021-09-07T17:44:22.822" v="281" actId="1032"/>
          <ac:graphicFrameMkLst>
            <pc:docMk/>
            <pc:sldMk cId="3724489095" sldId="258"/>
            <ac:graphicFrameMk id="58" creationId="{9D7F1777-F700-4D27-8930-5EA2AF576AA7}"/>
          </ac:graphicFrameMkLst>
        </pc:graphicFrameChg>
        <pc:graphicFrameChg chg="add del mod">
          <ac:chgData name="Alina Molnar" userId="5446e6e2ce8807b2" providerId="LiveId" clId="{07C03411-B2B7-49EA-8068-A55A1E40BE1E}" dt="2021-09-07T17:47:52.940" v="283" actId="12084"/>
          <ac:graphicFrameMkLst>
            <pc:docMk/>
            <pc:sldMk cId="3724489095" sldId="258"/>
            <ac:graphicFrameMk id="62" creationId="{BC2F5F7E-6714-428E-ABFF-AF80F9B45B55}"/>
          </ac:graphicFrameMkLst>
        </pc:graphicFrameChg>
        <pc:graphicFrameChg chg="add del mod">
          <ac:chgData name="Alina Molnar" userId="5446e6e2ce8807b2" providerId="LiveId" clId="{07C03411-B2B7-49EA-8068-A55A1E40BE1E}" dt="2021-09-07T17:50:05.290" v="288" actId="12084"/>
          <ac:graphicFrameMkLst>
            <pc:docMk/>
            <pc:sldMk cId="3724489095" sldId="258"/>
            <ac:graphicFrameMk id="66" creationId="{A2C80A4C-0E51-49D5-94BB-8967B1524691}"/>
          </ac:graphicFrameMkLst>
        </pc:graphicFrameChg>
        <pc:graphicFrameChg chg="add del">
          <ac:chgData name="Alina Molnar" userId="5446e6e2ce8807b2" providerId="LiveId" clId="{07C03411-B2B7-49EA-8068-A55A1E40BE1E}" dt="2021-09-07T17:38:19.355" v="244" actId="26606"/>
          <ac:graphicFrameMkLst>
            <pc:docMk/>
            <pc:sldMk cId="3724489095" sldId="258"/>
            <ac:graphicFrameMk id="69" creationId="{E24BCE01-3106-4843-9976-FB0D6CD37C54}"/>
          </ac:graphicFrameMkLst>
        </pc:graphicFrameChg>
        <pc:graphicFrameChg chg="add del mod modGraphic">
          <ac:chgData name="Alina Molnar" userId="5446e6e2ce8807b2" providerId="LiveId" clId="{07C03411-B2B7-49EA-8068-A55A1E40BE1E}" dt="2021-09-07T17:39:48.522" v="256" actId="26606"/>
          <ac:graphicFrameMkLst>
            <pc:docMk/>
            <pc:sldMk cId="3724489095" sldId="258"/>
            <ac:graphicFrameMk id="73" creationId="{0598CE30-0629-4284-9B6D-E676CFC41944}"/>
          </ac:graphicFrameMkLst>
        </pc:graphicFrameChg>
        <pc:graphicFrameChg chg="add mod modGraphic">
          <ac:chgData name="Alina Molnar" userId="5446e6e2ce8807b2" providerId="LiveId" clId="{07C03411-B2B7-49EA-8068-A55A1E40BE1E}" dt="2021-09-07T17:50:40.365" v="291" actId="26606"/>
          <ac:graphicFrameMkLst>
            <pc:docMk/>
            <pc:sldMk cId="3724489095" sldId="258"/>
            <ac:graphicFrameMk id="76" creationId="{E3C0CC56-34DC-45AB-91B9-1558908A3353}"/>
          </ac:graphicFrameMkLst>
        </pc:graphicFrameChg>
        <pc:picChg chg="add del">
          <ac:chgData name="Alina Molnar" userId="5446e6e2ce8807b2" providerId="LiveId" clId="{07C03411-B2B7-49EA-8068-A55A1E40BE1E}" dt="2021-09-07T17:36:44.031" v="230" actId="26606"/>
          <ac:picMkLst>
            <pc:docMk/>
            <pc:sldMk cId="3724489095" sldId="258"/>
            <ac:picMk id="37" creationId="{D1708A9D-3BF7-488B-8E14-A9E0AA9AC38F}"/>
          </ac:picMkLst>
        </pc:picChg>
        <pc:picChg chg="add del">
          <ac:chgData name="Alina Molnar" userId="5446e6e2ce8807b2" providerId="LiveId" clId="{07C03411-B2B7-49EA-8068-A55A1E40BE1E}" dt="2021-09-07T17:39:00.706" v="249" actId="26606"/>
          <ac:picMkLst>
            <pc:docMk/>
            <pc:sldMk cId="3724489095" sldId="258"/>
            <ac:picMk id="75" creationId="{68A64DFA-9B56-4E1E-B117-0ACDC91CCC96}"/>
          </ac:picMkLst>
        </pc:picChg>
        <pc:picChg chg="add del mod">
          <ac:chgData name="Alina Molnar" userId="5446e6e2ce8807b2" providerId="LiveId" clId="{07C03411-B2B7-49EA-8068-A55A1E40BE1E}" dt="2021-09-07T17:39:48.520" v="255" actId="26606"/>
          <ac:picMkLst>
            <pc:docMk/>
            <pc:sldMk cId="3724489095" sldId="258"/>
            <ac:picMk id="81" creationId="{68A64DFA-9B56-4E1E-B117-0ACDC91CCC96}"/>
          </ac:picMkLst>
        </pc:picChg>
      </pc:sldChg>
      <pc:sldChg chg="delSp add del setBg delDesignElem">
        <pc:chgData name="Alina Molnar" userId="5446e6e2ce8807b2" providerId="LiveId" clId="{07C03411-B2B7-49EA-8068-A55A1E40BE1E}" dt="2021-09-07T17:50:35.744" v="290" actId="47"/>
        <pc:sldMkLst>
          <pc:docMk/>
          <pc:sldMk cId="85064926" sldId="259"/>
        </pc:sldMkLst>
        <pc:spChg chg="del">
          <ac:chgData name="Alina Molnar" userId="5446e6e2ce8807b2" providerId="LiveId" clId="{07C03411-B2B7-49EA-8068-A55A1E40BE1E}" dt="2021-09-07T17:41:26.240" v="268"/>
          <ac:spMkLst>
            <pc:docMk/>
            <pc:sldMk cId="85064926" sldId="259"/>
            <ac:spMk id="33" creationId="{35DB3719-6FDC-4E5D-891D-FF40B7300F64}"/>
          </ac:spMkLst>
        </pc:spChg>
        <pc:spChg chg="del">
          <ac:chgData name="Alina Molnar" userId="5446e6e2ce8807b2" providerId="LiveId" clId="{07C03411-B2B7-49EA-8068-A55A1E40BE1E}" dt="2021-09-07T17:41:26.240" v="268"/>
          <ac:spMkLst>
            <pc:docMk/>
            <pc:sldMk cId="85064926" sldId="259"/>
            <ac:spMk id="34" creationId="{E0CBAC23-2E3F-4A90-BA59-F8299F6A5439}"/>
          </ac:spMkLst>
        </pc:spChg>
      </pc:sldChg>
      <pc:sldChg chg="addSp delSp modSp new del mod setBg addCm delCm">
        <pc:chgData name="Alina Molnar" userId="5446e6e2ce8807b2" providerId="LiveId" clId="{07C03411-B2B7-49EA-8068-A55A1E40BE1E}" dt="2021-09-10T09:01:44.562" v="5397" actId="47"/>
        <pc:sldMkLst>
          <pc:docMk/>
          <pc:sldMk cId="849586597" sldId="259"/>
        </pc:sldMkLst>
        <pc:spChg chg="mod">
          <ac:chgData name="Alina Molnar" userId="5446e6e2ce8807b2" providerId="LiveId" clId="{07C03411-B2B7-49EA-8068-A55A1E40BE1E}" dt="2021-09-09T22:01:33.344" v="4738" actId="113"/>
          <ac:spMkLst>
            <pc:docMk/>
            <pc:sldMk cId="849586597" sldId="259"/>
            <ac:spMk id="2" creationId="{7AFA8CF2-9E92-4CC0-A2A3-07A6A0C53A3C}"/>
          </ac:spMkLst>
        </pc:spChg>
        <pc:spChg chg="add del mod">
          <ac:chgData name="Alina Molnar" userId="5446e6e2ce8807b2" providerId="LiveId" clId="{07C03411-B2B7-49EA-8068-A55A1E40BE1E}" dt="2021-09-07T18:57:02.255" v="298" actId="26606"/>
          <ac:spMkLst>
            <pc:docMk/>
            <pc:sldMk cId="849586597" sldId="259"/>
            <ac:spMk id="3" creationId="{DC1E4130-93EF-4EA4-8D43-705323C3527B}"/>
          </ac:spMkLst>
        </pc:spChg>
        <pc:spChg chg="mod">
          <ac:chgData name="Alina Molnar" userId="5446e6e2ce8807b2" providerId="LiveId" clId="{07C03411-B2B7-49EA-8068-A55A1E40BE1E}" dt="2021-09-09T13:29:50.724" v="4185" actId="27803"/>
          <ac:spMkLst>
            <pc:docMk/>
            <pc:sldMk cId="849586597" sldId="259"/>
            <ac:spMk id="4" creationId="{1523B55B-898B-427B-83F3-EE386F20668C}"/>
          </ac:spMkLst>
        </pc:spChg>
        <pc:spChg chg="mod">
          <ac:chgData name="Alina Molnar" userId="5446e6e2ce8807b2" providerId="LiveId" clId="{07C03411-B2B7-49EA-8068-A55A1E40BE1E}" dt="2021-09-09T13:29:50.724" v="4185" actId="27803"/>
          <ac:spMkLst>
            <pc:docMk/>
            <pc:sldMk cId="849586597" sldId="259"/>
            <ac:spMk id="5" creationId="{1B20D968-DAD9-4C65-8CF3-1557A634632C}"/>
          </ac:spMkLst>
        </pc:spChg>
        <pc:spChg chg="add">
          <ac:chgData name="Alina Molnar" userId="5446e6e2ce8807b2" providerId="LiveId" clId="{07C03411-B2B7-49EA-8068-A55A1E40BE1E}" dt="2021-09-07T18:57:02.255" v="298" actId="26606"/>
          <ac:spMkLst>
            <pc:docMk/>
            <pc:sldMk cId="849586597" sldId="259"/>
            <ac:spMk id="6" creationId="{35DB3719-6FDC-4E5D-891D-FF40B7300F64}"/>
          </ac:spMkLst>
        </pc:spChg>
        <pc:spChg chg="add">
          <ac:chgData name="Alina Molnar" userId="5446e6e2ce8807b2" providerId="LiveId" clId="{07C03411-B2B7-49EA-8068-A55A1E40BE1E}" dt="2021-09-07T18:57:02.255" v="298" actId="26606"/>
          <ac:spMkLst>
            <pc:docMk/>
            <pc:sldMk cId="849586597" sldId="259"/>
            <ac:spMk id="7" creationId="{E0CBAC23-2E3F-4A90-BA59-F8299F6A5439}"/>
          </ac:spMkLst>
        </pc:spChg>
        <pc:spChg chg="mod">
          <ac:chgData name="Alina Molnar" userId="5446e6e2ce8807b2" providerId="LiveId" clId="{07C03411-B2B7-49EA-8068-A55A1E40BE1E}" dt="2021-09-09T13:29:50.724" v="4185" actId="27803"/>
          <ac:spMkLst>
            <pc:docMk/>
            <pc:sldMk cId="849586597" sldId="259"/>
            <ac:spMk id="8" creationId="{519B7B3F-0F0B-4792-A1EB-F1A38F4EA2CE}"/>
          </ac:spMkLst>
        </pc:spChg>
        <pc:spChg chg="mod">
          <ac:chgData name="Alina Molnar" userId="5446e6e2ce8807b2" providerId="LiveId" clId="{07C03411-B2B7-49EA-8068-A55A1E40BE1E}" dt="2021-09-09T13:29:50.724" v="4185" actId="27803"/>
          <ac:spMkLst>
            <pc:docMk/>
            <pc:sldMk cId="849586597" sldId="259"/>
            <ac:spMk id="9" creationId="{2ED7A3F0-6D51-41C1-98B6-6A03D25E772A}"/>
          </ac:spMkLst>
        </pc:spChg>
        <pc:spChg chg="add del">
          <ac:chgData name="Alina Molnar" userId="5446e6e2ce8807b2" providerId="LiveId" clId="{07C03411-B2B7-49EA-8068-A55A1E40BE1E}" dt="2021-09-07T18:56:40.371" v="297" actId="26606"/>
          <ac:spMkLst>
            <pc:docMk/>
            <pc:sldMk cId="849586597" sldId="259"/>
            <ac:spMk id="9" creationId="{35DB3719-6FDC-4E5D-891D-FF40B7300F64}"/>
          </ac:spMkLst>
        </pc:spChg>
        <pc:spChg chg="add del mod">
          <ac:chgData name="Alina Molnar" userId="5446e6e2ce8807b2" providerId="LiveId" clId="{07C03411-B2B7-49EA-8068-A55A1E40BE1E}" dt="2021-09-07T19:25:11.942" v="338" actId="478"/>
          <ac:spMkLst>
            <pc:docMk/>
            <pc:sldMk cId="849586597" sldId="259"/>
            <ac:spMk id="10" creationId="{2109EF16-CF17-40D5-ABC3-3D1B4FF5F869}"/>
          </ac:spMkLst>
        </pc:spChg>
        <pc:spChg chg="mod">
          <ac:chgData name="Alina Molnar" userId="5446e6e2ce8807b2" providerId="LiveId" clId="{07C03411-B2B7-49EA-8068-A55A1E40BE1E}" dt="2021-09-09T13:29:50.724" v="4185" actId="27803"/>
          <ac:spMkLst>
            <pc:docMk/>
            <pc:sldMk cId="849586597" sldId="259"/>
            <ac:spMk id="10" creationId="{C62AE7CA-BC5B-4652-918B-4036954EE6BE}"/>
          </ac:spMkLst>
        </pc:spChg>
        <pc:spChg chg="mod">
          <ac:chgData name="Alina Molnar" userId="5446e6e2ce8807b2" providerId="LiveId" clId="{07C03411-B2B7-49EA-8068-A55A1E40BE1E}" dt="2021-09-09T13:29:50.724" v="4185" actId="27803"/>
          <ac:spMkLst>
            <pc:docMk/>
            <pc:sldMk cId="849586597" sldId="259"/>
            <ac:spMk id="11" creationId="{79B747B9-26B0-4D99-B699-66335A78F6B4}"/>
          </ac:spMkLst>
        </pc:spChg>
        <pc:spChg chg="add del">
          <ac:chgData name="Alina Molnar" userId="5446e6e2ce8807b2" providerId="LiveId" clId="{07C03411-B2B7-49EA-8068-A55A1E40BE1E}" dt="2021-09-07T18:56:40.371" v="297" actId="26606"/>
          <ac:spMkLst>
            <pc:docMk/>
            <pc:sldMk cId="849586597" sldId="259"/>
            <ac:spMk id="11" creationId="{E0CBAC23-2E3F-4A90-BA59-F8299F6A5439}"/>
          </ac:spMkLst>
        </pc:spChg>
        <pc:spChg chg="mod">
          <ac:chgData name="Alina Molnar" userId="5446e6e2ce8807b2" providerId="LiveId" clId="{07C03411-B2B7-49EA-8068-A55A1E40BE1E}" dt="2021-09-09T13:29:50.724" v="4185" actId="27803"/>
          <ac:spMkLst>
            <pc:docMk/>
            <pc:sldMk cId="849586597" sldId="259"/>
            <ac:spMk id="12" creationId="{E78EAD63-D559-4BCA-84E8-A27BDB27858E}"/>
          </ac:spMkLst>
        </pc:spChg>
        <pc:spChg chg="mod">
          <ac:chgData name="Alina Molnar" userId="5446e6e2ce8807b2" providerId="LiveId" clId="{07C03411-B2B7-49EA-8068-A55A1E40BE1E}" dt="2021-09-09T13:29:50.724" v="4185" actId="27803"/>
          <ac:spMkLst>
            <pc:docMk/>
            <pc:sldMk cId="849586597" sldId="259"/>
            <ac:spMk id="13" creationId="{BDD9A9C1-EEC9-4570-8B59-1BE1032C6409}"/>
          </ac:spMkLst>
        </pc:spChg>
        <pc:spChg chg="add del">
          <ac:chgData name="Alina Molnar" userId="5446e6e2ce8807b2" providerId="LiveId" clId="{07C03411-B2B7-49EA-8068-A55A1E40BE1E}" dt="2021-09-07T19:15:44.701" v="307" actId="11529"/>
          <ac:spMkLst>
            <pc:docMk/>
            <pc:sldMk cId="849586597" sldId="259"/>
            <ac:spMk id="14" creationId="{57456F7F-D259-4E73-9D14-4042234A8266}"/>
          </ac:spMkLst>
        </pc:spChg>
        <pc:spChg chg="mod">
          <ac:chgData name="Alina Molnar" userId="5446e6e2ce8807b2" providerId="LiveId" clId="{07C03411-B2B7-49EA-8068-A55A1E40BE1E}" dt="2021-09-09T13:29:50.724" v="4185" actId="27803"/>
          <ac:spMkLst>
            <pc:docMk/>
            <pc:sldMk cId="849586597" sldId="259"/>
            <ac:spMk id="14" creationId="{D3E07EC0-5A7C-4AF2-A8ED-AF9E54ECD978}"/>
          </ac:spMkLst>
        </pc:spChg>
        <pc:spChg chg="add mod">
          <ac:chgData name="Alina Molnar" userId="5446e6e2ce8807b2" providerId="LiveId" clId="{07C03411-B2B7-49EA-8068-A55A1E40BE1E}" dt="2021-09-07T21:16:08.677" v="589" actId="1076"/>
          <ac:spMkLst>
            <pc:docMk/>
            <pc:sldMk cId="849586597" sldId="259"/>
            <ac:spMk id="15" creationId="{95494196-6AFC-4D44-95B6-FCFC1E5BDDE5}"/>
          </ac:spMkLst>
        </pc:spChg>
        <pc:spChg chg="mod">
          <ac:chgData name="Alina Molnar" userId="5446e6e2ce8807b2" providerId="LiveId" clId="{07C03411-B2B7-49EA-8068-A55A1E40BE1E}" dt="2021-09-09T13:29:50.724" v="4185" actId="27803"/>
          <ac:spMkLst>
            <pc:docMk/>
            <pc:sldMk cId="849586597" sldId="259"/>
            <ac:spMk id="16" creationId="{1E319F18-5D48-4061-B6EC-6E2B30B8EC09}"/>
          </ac:spMkLst>
        </pc:spChg>
        <pc:spChg chg="add del mod">
          <ac:chgData name="Alina Molnar" userId="5446e6e2ce8807b2" providerId="LiveId" clId="{07C03411-B2B7-49EA-8068-A55A1E40BE1E}" dt="2021-09-07T19:16:56.435" v="314"/>
          <ac:spMkLst>
            <pc:docMk/>
            <pc:sldMk cId="849586597" sldId="259"/>
            <ac:spMk id="16" creationId="{21AA128C-9B2A-494A-A257-A4D4CB19C62B}"/>
          </ac:spMkLst>
        </pc:spChg>
        <pc:spChg chg="add del mod">
          <ac:chgData name="Alina Molnar" userId="5446e6e2ce8807b2" providerId="LiveId" clId="{07C03411-B2B7-49EA-8068-A55A1E40BE1E}" dt="2021-09-07T19:18:37.806" v="322" actId="11529"/>
          <ac:spMkLst>
            <pc:docMk/>
            <pc:sldMk cId="849586597" sldId="259"/>
            <ac:spMk id="17" creationId="{CE32E09C-B581-4C74-9FAC-2346A615CEB3}"/>
          </ac:spMkLst>
        </pc:spChg>
        <pc:spChg chg="add del mod">
          <ac:chgData name="Alina Molnar" userId="5446e6e2ce8807b2" providerId="LiveId" clId="{07C03411-B2B7-49EA-8068-A55A1E40BE1E}" dt="2021-09-10T08:04:57.901" v="4878"/>
          <ac:spMkLst>
            <pc:docMk/>
            <pc:sldMk cId="849586597" sldId="259"/>
            <ac:spMk id="19" creationId="{99EAC1F0-45F8-4BD4-AC24-ABB1028D9046}"/>
          </ac:spMkLst>
        </pc:spChg>
        <pc:spChg chg="add mod">
          <ac:chgData name="Alina Molnar" userId="5446e6e2ce8807b2" providerId="LiveId" clId="{07C03411-B2B7-49EA-8068-A55A1E40BE1E}" dt="2021-09-10T08:09:00.592" v="5143" actId="207"/>
          <ac:spMkLst>
            <pc:docMk/>
            <pc:sldMk cId="849586597" sldId="259"/>
            <ac:spMk id="22" creationId="{6C363719-1F4C-4EA4-91FC-596D10E36B24}"/>
          </ac:spMkLst>
        </pc:spChg>
        <pc:spChg chg="add mod">
          <ac:chgData name="Alina Molnar" userId="5446e6e2ce8807b2" providerId="LiveId" clId="{07C03411-B2B7-49EA-8068-A55A1E40BE1E}" dt="2021-09-10T08:11:24.172" v="5164" actId="20577"/>
          <ac:spMkLst>
            <pc:docMk/>
            <pc:sldMk cId="849586597" sldId="259"/>
            <ac:spMk id="23" creationId="{7255F4FB-01DB-4306-84D8-71018A192D4F}"/>
          </ac:spMkLst>
        </pc:spChg>
        <pc:spChg chg="add del mod">
          <ac:chgData name="Alina Molnar" userId="5446e6e2ce8807b2" providerId="LiveId" clId="{07C03411-B2B7-49EA-8068-A55A1E40BE1E}" dt="2021-09-07T19:24:50.260" v="337" actId="478"/>
          <ac:spMkLst>
            <pc:docMk/>
            <pc:sldMk cId="849586597" sldId="259"/>
            <ac:spMk id="25" creationId="{5238CB95-C39D-4C40-9F8F-756C8BADE708}"/>
          </ac:spMkLst>
        </pc:spChg>
        <pc:spChg chg="add del mod">
          <ac:chgData name="Alina Molnar" userId="5446e6e2ce8807b2" providerId="LiveId" clId="{07C03411-B2B7-49EA-8068-A55A1E40BE1E}" dt="2021-09-07T19:31:30.402" v="367" actId="478"/>
          <ac:spMkLst>
            <pc:docMk/>
            <pc:sldMk cId="849586597" sldId="259"/>
            <ac:spMk id="27" creationId="{1A2C158A-A8C0-4594-8959-1DCD11E34075}"/>
          </ac:spMkLst>
        </pc:spChg>
        <pc:spChg chg="add mod">
          <ac:chgData name="Alina Molnar" userId="5446e6e2ce8807b2" providerId="LiveId" clId="{07C03411-B2B7-49EA-8068-A55A1E40BE1E}" dt="2021-09-10T08:54:39.174" v="5276" actId="164"/>
          <ac:spMkLst>
            <pc:docMk/>
            <pc:sldMk cId="849586597" sldId="259"/>
            <ac:spMk id="28" creationId="{2634148C-6AD1-4218-ACCB-E9195C4CD174}"/>
          </ac:spMkLst>
        </pc:spChg>
        <pc:spChg chg="add mod">
          <ac:chgData name="Alina Molnar" userId="5446e6e2ce8807b2" providerId="LiveId" clId="{07C03411-B2B7-49EA-8068-A55A1E40BE1E}" dt="2021-09-10T08:54:39.174" v="5276" actId="164"/>
          <ac:spMkLst>
            <pc:docMk/>
            <pc:sldMk cId="849586597" sldId="259"/>
            <ac:spMk id="29" creationId="{BED194B3-D321-48ED-A74E-4E6EBC1C903B}"/>
          </ac:spMkLst>
        </pc:spChg>
        <pc:spChg chg="add mod">
          <ac:chgData name="Alina Molnar" userId="5446e6e2ce8807b2" providerId="LiveId" clId="{07C03411-B2B7-49EA-8068-A55A1E40BE1E}" dt="2021-09-10T08:54:39.174" v="5276" actId="164"/>
          <ac:spMkLst>
            <pc:docMk/>
            <pc:sldMk cId="849586597" sldId="259"/>
            <ac:spMk id="30" creationId="{F841A7E2-F2DE-4443-80F1-85DE21C00E99}"/>
          </ac:spMkLst>
        </pc:spChg>
        <pc:spChg chg="add del mod">
          <ac:chgData name="Alina Molnar" userId="5446e6e2ce8807b2" providerId="LiveId" clId="{07C03411-B2B7-49EA-8068-A55A1E40BE1E}" dt="2021-09-07T21:09:26.468" v="409"/>
          <ac:spMkLst>
            <pc:docMk/>
            <pc:sldMk cId="849586597" sldId="259"/>
            <ac:spMk id="31" creationId="{16AC3F5B-A2E8-45EB-8872-DBA7617CBA69}"/>
          </ac:spMkLst>
        </pc:spChg>
        <pc:spChg chg="add del mod">
          <ac:chgData name="Alina Molnar" userId="5446e6e2ce8807b2" providerId="LiveId" clId="{07C03411-B2B7-49EA-8068-A55A1E40BE1E}" dt="2021-09-10T08:54:39.174" v="5276" actId="164"/>
          <ac:spMkLst>
            <pc:docMk/>
            <pc:sldMk cId="849586597" sldId="259"/>
            <ac:spMk id="32" creationId="{99518942-E8CC-416A-AE85-1FD0D634A37D}"/>
          </ac:spMkLst>
        </pc:spChg>
        <pc:spChg chg="add del mod">
          <ac:chgData name="Alina Molnar" userId="5446e6e2ce8807b2" providerId="LiveId" clId="{07C03411-B2B7-49EA-8068-A55A1E40BE1E}" dt="2021-09-10T08:54:39.174" v="5276" actId="164"/>
          <ac:spMkLst>
            <pc:docMk/>
            <pc:sldMk cId="849586597" sldId="259"/>
            <ac:spMk id="33" creationId="{F9668763-60E3-4E66-9CBA-266BDB9B01D5}"/>
          </ac:spMkLst>
        </pc:spChg>
        <pc:spChg chg="add mod ord">
          <ac:chgData name="Alina Molnar" userId="5446e6e2ce8807b2" providerId="LiveId" clId="{07C03411-B2B7-49EA-8068-A55A1E40BE1E}" dt="2021-09-10T08:54:39.174" v="5276" actId="164"/>
          <ac:spMkLst>
            <pc:docMk/>
            <pc:sldMk cId="849586597" sldId="259"/>
            <ac:spMk id="34" creationId="{4CC3B049-5CBA-4CC6-B45C-36E68EA55F8F}"/>
          </ac:spMkLst>
        </pc:spChg>
        <pc:spChg chg="add mod ord">
          <ac:chgData name="Alina Molnar" userId="5446e6e2ce8807b2" providerId="LiveId" clId="{07C03411-B2B7-49EA-8068-A55A1E40BE1E}" dt="2021-09-10T08:54:39.174" v="5276" actId="164"/>
          <ac:spMkLst>
            <pc:docMk/>
            <pc:sldMk cId="849586597" sldId="259"/>
            <ac:spMk id="35" creationId="{A077FA56-60D3-408B-9028-466EA1B8728C}"/>
          </ac:spMkLst>
        </pc:spChg>
        <pc:spChg chg="add mod ord">
          <ac:chgData name="Alina Molnar" userId="5446e6e2ce8807b2" providerId="LiveId" clId="{07C03411-B2B7-49EA-8068-A55A1E40BE1E}" dt="2021-09-10T08:54:39.174" v="5276" actId="164"/>
          <ac:spMkLst>
            <pc:docMk/>
            <pc:sldMk cId="849586597" sldId="259"/>
            <ac:spMk id="36" creationId="{5BB2F4EE-2391-4438-9AA0-2C9285266B13}"/>
          </ac:spMkLst>
        </pc:spChg>
        <pc:spChg chg="add del mod">
          <ac:chgData name="Alina Molnar" userId="5446e6e2ce8807b2" providerId="LiveId" clId="{07C03411-B2B7-49EA-8068-A55A1E40BE1E}" dt="2021-09-07T21:26:17.922" v="643" actId="478"/>
          <ac:spMkLst>
            <pc:docMk/>
            <pc:sldMk cId="849586597" sldId="259"/>
            <ac:spMk id="38" creationId="{D21B9C33-B31C-49E5-8B4A-A19930942848}"/>
          </ac:spMkLst>
        </pc:spChg>
        <pc:grpChg chg="add mod">
          <ac:chgData name="Alina Molnar" userId="5446e6e2ce8807b2" providerId="LiveId" clId="{07C03411-B2B7-49EA-8068-A55A1E40BE1E}" dt="2021-09-10T08:54:39.174" v="5276" actId="164"/>
          <ac:grpSpMkLst>
            <pc:docMk/>
            <pc:sldMk cId="849586597" sldId="259"/>
            <ac:grpSpMk id="3" creationId="{048A529E-48CE-4DDE-9BE9-45F8C0263383}"/>
          </ac:grpSpMkLst>
        </pc:grpChg>
        <pc:grpChg chg="add del mod">
          <ac:chgData name="Alina Molnar" userId="5446e6e2ce8807b2" providerId="LiveId" clId="{07C03411-B2B7-49EA-8068-A55A1E40BE1E}" dt="2021-09-09T13:29:50.724" v="4185" actId="27803"/>
          <ac:grpSpMkLst>
            <pc:docMk/>
            <pc:sldMk cId="849586597" sldId="259"/>
            <ac:grpSpMk id="3" creationId="{DA826314-D739-4B18-9BE0-68607E823621}"/>
          </ac:grpSpMkLst>
        </pc:grpChg>
        <pc:grpChg chg="add mod">
          <ac:chgData name="Alina Molnar" userId="5446e6e2ce8807b2" providerId="LiveId" clId="{07C03411-B2B7-49EA-8068-A55A1E40BE1E}" dt="2021-09-10T08:13:52.173" v="5172" actId="14100"/>
          <ac:grpSpMkLst>
            <pc:docMk/>
            <pc:sldMk cId="849586597" sldId="259"/>
            <ac:grpSpMk id="21" creationId="{1570EF34-C9A1-4499-A79A-00F9FC86B7BC}"/>
          </ac:grpSpMkLst>
        </pc:grpChg>
        <pc:grpChg chg="add mod">
          <ac:chgData name="Alina Molnar" userId="5446e6e2ce8807b2" providerId="LiveId" clId="{07C03411-B2B7-49EA-8068-A55A1E40BE1E}" dt="2021-09-07T21:17:41.120" v="593" actId="164"/>
          <ac:grpSpMkLst>
            <pc:docMk/>
            <pc:sldMk cId="849586597" sldId="259"/>
            <ac:grpSpMk id="37" creationId="{6100A0D4-9249-4F2A-B48E-6910D61B9E56}"/>
          </ac:grpSpMkLst>
        </pc:grpChg>
        <pc:graphicFrameChg chg="add del">
          <ac:chgData name="Alina Molnar" userId="5446e6e2ce8807b2" providerId="LiveId" clId="{07C03411-B2B7-49EA-8068-A55A1E40BE1E}" dt="2021-09-07T18:56:40.371" v="297" actId="26606"/>
          <ac:graphicFrameMkLst>
            <pc:docMk/>
            <pc:sldMk cId="849586597" sldId="259"/>
            <ac:graphicFrameMk id="5" creationId="{18D7F0C4-1C94-4E64-BB81-D4A63A230596}"/>
          </ac:graphicFrameMkLst>
        </pc:graphicFrameChg>
        <pc:graphicFrameChg chg="add del mod">
          <ac:chgData name="Alina Molnar" userId="5446e6e2ce8807b2" providerId="LiveId" clId="{07C03411-B2B7-49EA-8068-A55A1E40BE1E}" dt="2021-09-07T18:57:12.078" v="300" actId="478"/>
          <ac:graphicFrameMkLst>
            <pc:docMk/>
            <pc:sldMk cId="849586597" sldId="259"/>
            <ac:graphicFrameMk id="8" creationId="{18D7F0C4-1C94-4E64-BB81-D4A63A230596}"/>
          </ac:graphicFrameMkLst>
        </pc:graphicFrameChg>
        <pc:graphicFrameChg chg="add del mod">
          <ac:chgData name="Alina Molnar" userId="5446e6e2ce8807b2" providerId="LiveId" clId="{07C03411-B2B7-49EA-8068-A55A1E40BE1E}" dt="2021-09-07T18:57:59.964" v="303" actId="12084"/>
          <ac:graphicFrameMkLst>
            <pc:docMk/>
            <pc:sldMk cId="849586597" sldId="259"/>
            <ac:graphicFrameMk id="12" creationId="{269F080A-BFE2-49AC-B7A9-D0FA8BC4A2D7}"/>
          </ac:graphicFrameMkLst>
        </pc:graphicFrameChg>
        <pc:graphicFrameChg chg="add del mod">
          <ac:chgData name="Alina Molnar" userId="5446e6e2ce8807b2" providerId="LiveId" clId="{07C03411-B2B7-49EA-8068-A55A1E40BE1E}" dt="2021-09-07T19:00:07.203" v="305" actId="12084"/>
          <ac:graphicFrameMkLst>
            <pc:docMk/>
            <pc:sldMk cId="849586597" sldId="259"/>
            <ac:graphicFrameMk id="13" creationId="{B9DFCAB1-B9C8-435A-ACDE-320FC098769B}"/>
          </ac:graphicFrameMkLst>
        </pc:graphicFrameChg>
        <pc:picChg chg="add mod">
          <ac:chgData name="Alina Molnar" userId="5446e6e2ce8807b2" providerId="LiveId" clId="{07C03411-B2B7-49EA-8068-A55A1E40BE1E}" dt="2021-09-10T08:54:39.174" v="5276" actId="164"/>
          <ac:picMkLst>
            <pc:docMk/>
            <pc:sldMk cId="849586597" sldId="259"/>
            <ac:picMk id="17" creationId="{F5D3AB02-E709-4A9F-9754-56D2AA5AB6D2}"/>
          </ac:picMkLst>
        </pc:picChg>
        <pc:picChg chg="add mod">
          <ac:chgData name="Alina Molnar" userId="5446e6e2ce8807b2" providerId="LiveId" clId="{07C03411-B2B7-49EA-8068-A55A1E40BE1E}" dt="2021-09-10T08:54:39.174" v="5276" actId="164"/>
          <ac:picMkLst>
            <pc:docMk/>
            <pc:sldMk cId="849586597" sldId="259"/>
            <ac:picMk id="18" creationId="{F438CCFA-0520-4C35-A88E-92336FF5DE4D}"/>
          </ac:picMkLst>
        </pc:picChg>
        <pc:picChg chg="add del mod">
          <ac:chgData name="Alina Molnar" userId="5446e6e2ce8807b2" providerId="LiveId" clId="{07C03411-B2B7-49EA-8068-A55A1E40BE1E}" dt="2021-09-09T13:28:28.693" v="4176" actId="478"/>
          <ac:picMkLst>
            <pc:docMk/>
            <pc:sldMk cId="849586597" sldId="259"/>
            <ac:picMk id="19" creationId="{DF3E2689-D684-415B-A208-A1EE08809CB2}"/>
          </ac:picMkLst>
        </pc:picChg>
        <pc:picChg chg="add del mod">
          <ac:chgData name="Alina Molnar" userId="5446e6e2ce8807b2" providerId="LiveId" clId="{07C03411-B2B7-49EA-8068-A55A1E40BE1E}" dt="2021-09-10T08:54:39.174" v="5276" actId="164"/>
          <ac:picMkLst>
            <pc:docMk/>
            <pc:sldMk cId="849586597" sldId="259"/>
            <ac:picMk id="20" creationId="{0AB91E4B-CC5E-4891-B1EE-AFEE6E7AF439}"/>
          </ac:picMkLst>
        </pc:picChg>
        <pc:picChg chg="add del mod">
          <ac:chgData name="Alina Molnar" userId="5446e6e2ce8807b2" providerId="LiveId" clId="{07C03411-B2B7-49EA-8068-A55A1E40BE1E}" dt="2021-09-09T13:29:00.424" v="4179" actId="478"/>
          <ac:picMkLst>
            <pc:docMk/>
            <pc:sldMk cId="849586597" sldId="259"/>
            <ac:picMk id="21" creationId="{83C90D1F-2660-42AB-ABDA-4F192BD89793}"/>
          </ac:picMkLst>
        </pc:picChg>
        <pc:picChg chg="add del mod">
          <ac:chgData name="Alina Molnar" userId="5446e6e2ce8807b2" providerId="LiveId" clId="{07C03411-B2B7-49EA-8068-A55A1E40BE1E}" dt="2021-09-09T13:28:13.234" v="4173" actId="478"/>
          <ac:picMkLst>
            <pc:docMk/>
            <pc:sldMk cId="849586597" sldId="259"/>
            <ac:picMk id="23" creationId="{4B4BD221-A56C-414C-8192-63A6F4748A75}"/>
          </ac:picMkLst>
        </pc:picChg>
        <pc:picChg chg="add del mod">
          <ac:chgData name="Alina Molnar" userId="5446e6e2ce8807b2" providerId="LiveId" clId="{07C03411-B2B7-49EA-8068-A55A1E40BE1E}" dt="2021-09-09T22:01:13.695" v="4736" actId="478"/>
          <ac:picMkLst>
            <pc:docMk/>
            <pc:sldMk cId="849586597" sldId="259"/>
            <ac:picMk id="31" creationId="{F0A8F24E-71A9-44FC-BDAA-DEDA48C027E3}"/>
          </ac:picMkLst>
        </pc:picChg>
      </pc:sldChg>
      <pc:sldChg chg="modSp new del">
        <pc:chgData name="Alina Molnar" userId="5446e6e2ce8807b2" providerId="LiveId" clId="{07C03411-B2B7-49EA-8068-A55A1E40BE1E}" dt="2021-09-07T17:41:12.227" v="264" actId="47"/>
        <pc:sldMkLst>
          <pc:docMk/>
          <pc:sldMk cId="4240384628" sldId="259"/>
        </pc:sldMkLst>
        <pc:spChg chg="mod">
          <ac:chgData name="Alina Molnar" userId="5446e6e2ce8807b2" providerId="LiveId" clId="{07C03411-B2B7-49EA-8068-A55A1E40BE1E}" dt="2021-09-07T17:22:08.603" v="204"/>
          <ac:spMkLst>
            <pc:docMk/>
            <pc:sldMk cId="4240384628" sldId="259"/>
            <ac:spMk id="2" creationId="{47CBF91B-615F-4549-9691-C9762299C012}"/>
          </ac:spMkLst>
        </pc:spChg>
        <pc:spChg chg="mod">
          <ac:chgData name="Alina Molnar" userId="5446e6e2ce8807b2" providerId="LiveId" clId="{07C03411-B2B7-49EA-8068-A55A1E40BE1E}" dt="2021-09-07T17:22:08.603" v="204"/>
          <ac:spMkLst>
            <pc:docMk/>
            <pc:sldMk cId="4240384628" sldId="259"/>
            <ac:spMk id="3" creationId="{0E8BADDA-B0B7-46DA-8639-C14AA68F6362}"/>
          </ac:spMkLst>
        </pc:spChg>
      </pc:sldChg>
      <pc:sldChg chg="addSp delSp modSp new del mod setBg">
        <pc:chgData name="Alina Molnar" userId="5446e6e2ce8807b2" providerId="LiveId" clId="{07C03411-B2B7-49EA-8068-A55A1E40BE1E}" dt="2021-09-07T21:56:02.019" v="726" actId="47"/>
        <pc:sldMkLst>
          <pc:docMk/>
          <pc:sldMk cId="711377731" sldId="260"/>
        </pc:sldMkLst>
        <pc:spChg chg="mod">
          <ac:chgData name="Alina Molnar" userId="5446e6e2ce8807b2" providerId="LiveId" clId="{07C03411-B2B7-49EA-8068-A55A1E40BE1E}" dt="2021-09-07T19:30:08.064" v="356" actId="26606"/>
          <ac:spMkLst>
            <pc:docMk/>
            <pc:sldMk cId="711377731" sldId="260"/>
            <ac:spMk id="2" creationId="{80BAAA09-B924-4301-86D3-8AC80DE85460}"/>
          </ac:spMkLst>
        </pc:spChg>
        <pc:spChg chg="mod">
          <ac:chgData name="Alina Molnar" userId="5446e6e2ce8807b2" providerId="LiveId" clId="{07C03411-B2B7-49EA-8068-A55A1E40BE1E}" dt="2021-09-07T19:30:08.064" v="356" actId="26606"/>
          <ac:spMkLst>
            <pc:docMk/>
            <pc:sldMk cId="711377731" sldId="260"/>
            <ac:spMk id="3" creationId="{6F2B058D-70CE-4A1C-B39B-A36538EC5BE8}"/>
          </ac:spMkLst>
        </pc:spChg>
        <pc:spChg chg="add del">
          <ac:chgData name="Alina Molnar" userId="5446e6e2ce8807b2" providerId="LiveId" clId="{07C03411-B2B7-49EA-8068-A55A1E40BE1E}" dt="2021-09-07T19:30:08.064" v="356" actId="26606"/>
          <ac:spMkLst>
            <pc:docMk/>
            <pc:sldMk cId="711377731" sldId="260"/>
            <ac:spMk id="8" creationId="{100EDD19-6802-4EC3-95CE-CFFAB042CFD6}"/>
          </ac:spMkLst>
        </pc:spChg>
        <pc:spChg chg="add del">
          <ac:chgData name="Alina Molnar" userId="5446e6e2ce8807b2" providerId="LiveId" clId="{07C03411-B2B7-49EA-8068-A55A1E40BE1E}" dt="2021-09-07T19:30:08.064" v="356" actId="26606"/>
          <ac:spMkLst>
            <pc:docMk/>
            <pc:sldMk cId="711377731" sldId="260"/>
            <ac:spMk id="10" creationId="{DB17E863-922E-4C26-BD64-E8FD41D28661}"/>
          </ac:spMkLst>
        </pc:spChg>
        <pc:spChg chg="add">
          <ac:chgData name="Alina Molnar" userId="5446e6e2ce8807b2" providerId="LiveId" clId="{07C03411-B2B7-49EA-8068-A55A1E40BE1E}" dt="2021-09-07T19:30:08.064" v="356" actId="26606"/>
          <ac:spMkLst>
            <pc:docMk/>
            <pc:sldMk cId="711377731" sldId="260"/>
            <ac:spMk id="20" creationId="{1135A26D-9D47-467E-91F1-31149BF0D213}"/>
          </ac:spMkLst>
        </pc:spChg>
        <pc:spChg chg="add">
          <ac:chgData name="Alina Molnar" userId="5446e6e2ce8807b2" providerId="LiveId" clId="{07C03411-B2B7-49EA-8068-A55A1E40BE1E}" dt="2021-09-07T19:30:08.064" v="356" actId="26606"/>
          <ac:spMkLst>
            <pc:docMk/>
            <pc:sldMk cId="711377731" sldId="260"/>
            <ac:spMk id="22" creationId="{CB147A70-DC29-4DDF-A34C-2B82C6E2295E}"/>
          </ac:spMkLst>
        </pc:spChg>
        <pc:spChg chg="add">
          <ac:chgData name="Alina Molnar" userId="5446e6e2ce8807b2" providerId="LiveId" clId="{07C03411-B2B7-49EA-8068-A55A1E40BE1E}" dt="2021-09-07T19:30:08.064" v="356" actId="26606"/>
          <ac:spMkLst>
            <pc:docMk/>
            <pc:sldMk cId="711377731" sldId="260"/>
            <ac:spMk id="24" creationId="{3B438362-1E1E-4C62-A99E-4134CB16366C}"/>
          </ac:spMkLst>
        </pc:spChg>
        <pc:spChg chg="add">
          <ac:chgData name="Alina Molnar" userId="5446e6e2ce8807b2" providerId="LiveId" clId="{07C03411-B2B7-49EA-8068-A55A1E40BE1E}" dt="2021-09-07T19:30:08.064" v="356" actId="26606"/>
          <ac:spMkLst>
            <pc:docMk/>
            <pc:sldMk cId="711377731" sldId="260"/>
            <ac:spMk id="26" creationId="{6C077334-5571-4B83-A83E-4CCCFA7B5E8A}"/>
          </ac:spMkLst>
        </pc:spChg>
        <pc:spChg chg="add">
          <ac:chgData name="Alina Molnar" userId="5446e6e2ce8807b2" providerId="LiveId" clId="{07C03411-B2B7-49EA-8068-A55A1E40BE1E}" dt="2021-09-07T19:30:08.064" v="356" actId="26606"/>
          <ac:spMkLst>
            <pc:docMk/>
            <pc:sldMk cId="711377731" sldId="260"/>
            <ac:spMk id="28" creationId="{4D3DC50D-CA0F-48F9-B17E-20D8669AA4E0}"/>
          </ac:spMkLst>
        </pc:spChg>
        <pc:spChg chg="add">
          <ac:chgData name="Alina Molnar" userId="5446e6e2ce8807b2" providerId="LiveId" clId="{07C03411-B2B7-49EA-8068-A55A1E40BE1E}" dt="2021-09-07T19:30:08.064" v="356" actId="26606"/>
          <ac:spMkLst>
            <pc:docMk/>
            <pc:sldMk cId="711377731" sldId="260"/>
            <ac:spMk id="30" creationId="{D1B80E9C-CF8A-440B-B8F5-54BF121BF458}"/>
          </ac:spMkLst>
        </pc:spChg>
        <pc:picChg chg="add mod">
          <ac:chgData name="Alina Molnar" userId="5446e6e2ce8807b2" providerId="LiveId" clId="{07C03411-B2B7-49EA-8068-A55A1E40BE1E}" dt="2021-09-07T19:30:08.064" v="356" actId="26606"/>
          <ac:picMkLst>
            <pc:docMk/>
            <pc:sldMk cId="711377731" sldId="260"/>
            <ac:picMk id="5" creationId="{478DD2AD-D531-4E50-A16C-8EA20DF8F959}"/>
          </ac:picMkLst>
        </pc:picChg>
        <pc:picChg chg="add del mod">
          <ac:chgData name="Alina Molnar" userId="5446e6e2ce8807b2" providerId="LiveId" clId="{07C03411-B2B7-49EA-8068-A55A1E40BE1E}" dt="2021-09-07T19:28:21.427" v="351" actId="931"/>
          <ac:picMkLst>
            <pc:docMk/>
            <pc:sldMk cId="711377731" sldId="260"/>
            <ac:picMk id="7" creationId="{F4B0F14A-01CC-480E-BE3A-713FE3642F90}"/>
          </ac:picMkLst>
        </pc:picChg>
        <pc:picChg chg="add del mod">
          <ac:chgData name="Alina Molnar" userId="5446e6e2ce8807b2" providerId="LiveId" clId="{07C03411-B2B7-49EA-8068-A55A1E40BE1E}" dt="2021-09-07T19:28:21.427" v="351" actId="931"/>
          <ac:picMkLst>
            <pc:docMk/>
            <pc:sldMk cId="711377731" sldId="260"/>
            <ac:picMk id="11" creationId="{FFC38675-268A-4912-913B-A406790CD3BA}"/>
          </ac:picMkLst>
        </pc:picChg>
        <pc:picChg chg="add mod">
          <ac:chgData name="Alina Molnar" userId="5446e6e2ce8807b2" providerId="LiveId" clId="{07C03411-B2B7-49EA-8068-A55A1E40BE1E}" dt="2021-09-07T19:30:08.064" v="356" actId="26606"/>
          <ac:picMkLst>
            <pc:docMk/>
            <pc:sldMk cId="711377731" sldId="260"/>
            <ac:picMk id="13" creationId="{67902CE5-231D-4692-A502-B185C27AAB83}"/>
          </ac:picMkLst>
        </pc:picChg>
        <pc:picChg chg="add mod">
          <ac:chgData name="Alina Molnar" userId="5446e6e2ce8807b2" providerId="LiveId" clId="{07C03411-B2B7-49EA-8068-A55A1E40BE1E}" dt="2021-09-07T19:30:08.064" v="356" actId="26606"/>
          <ac:picMkLst>
            <pc:docMk/>
            <pc:sldMk cId="711377731" sldId="260"/>
            <ac:picMk id="15" creationId="{5BF65D65-ABAC-413F-AD0C-07D6F7F7DC2A}"/>
          </ac:picMkLst>
        </pc:picChg>
      </pc:sldChg>
      <pc:sldChg chg="addSp delSp modSp new mod ord setBg addCm delCm">
        <pc:chgData name="Alina Molnar" userId="5446e6e2ce8807b2" providerId="LiveId" clId="{07C03411-B2B7-49EA-8068-A55A1E40BE1E}" dt="2021-09-13T16:33:41.304" v="6767" actId="255"/>
        <pc:sldMkLst>
          <pc:docMk/>
          <pc:sldMk cId="1471102236" sldId="260"/>
        </pc:sldMkLst>
        <pc:spChg chg="mod">
          <ac:chgData name="Alina Molnar" userId="5446e6e2ce8807b2" providerId="LiveId" clId="{07C03411-B2B7-49EA-8068-A55A1E40BE1E}" dt="2021-09-10T08:34:28.486" v="5177" actId="1076"/>
          <ac:spMkLst>
            <pc:docMk/>
            <pc:sldMk cId="1471102236" sldId="260"/>
            <ac:spMk id="2" creationId="{1036D696-08F2-4A2F-B001-000818F2D44A}"/>
          </ac:spMkLst>
        </pc:spChg>
        <pc:spChg chg="add del mod">
          <ac:chgData name="Alina Molnar" userId="5446e6e2ce8807b2" providerId="LiveId" clId="{07C03411-B2B7-49EA-8068-A55A1E40BE1E}" dt="2021-09-08T07:59:28.412" v="801" actId="12084"/>
          <ac:spMkLst>
            <pc:docMk/>
            <pc:sldMk cId="1471102236" sldId="260"/>
            <ac:spMk id="3" creationId="{CDC289E4-A6D6-4FA6-ACFA-BB206520667B}"/>
          </ac:spMkLst>
        </pc:spChg>
        <pc:spChg chg="mod">
          <ac:chgData name="Alina Molnar" userId="5446e6e2ce8807b2" providerId="LiveId" clId="{07C03411-B2B7-49EA-8068-A55A1E40BE1E}" dt="2021-09-10T10:27:34.793" v="5402" actId="18245"/>
          <ac:spMkLst>
            <pc:docMk/>
            <pc:sldMk cId="1471102236" sldId="260"/>
            <ac:spMk id="6" creationId="{540EBB64-C57C-4CB9-BE6A-BB4734FE3258}"/>
          </ac:spMkLst>
        </pc:spChg>
        <pc:spChg chg="add del">
          <ac:chgData name="Alina Molnar" userId="5446e6e2ce8807b2" providerId="LiveId" clId="{07C03411-B2B7-49EA-8068-A55A1E40BE1E}" dt="2021-09-08T08:02:22.240" v="828" actId="26606"/>
          <ac:spMkLst>
            <pc:docMk/>
            <pc:sldMk cId="1471102236" sldId="260"/>
            <ac:spMk id="7" creationId="{45D37F4E-DDB4-456B-97E0-9937730A039F}"/>
          </ac:spMkLst>
        </pc:spChg>
        <pc:spChg chg="mod">
          <ac:chgData name="Alina Molnar" userId="5446e6e2ce8807b2" providerId="LiveId" clId="{07C03411-B2B7-49EA-8068-A55A1E40BE1E}" dt="2021-09-10T10:27:34.793" v="5402" actId="18245"/>
          <ac:spMkLst>
            <pc:docMk/>
            <pc:sldMk cId="1471102236" sldId="260"/>
            <ac:spMk id="7" creationId="{991080A5-2D8B-4338-8266-05E2AA84953C}"/>
          </ac:spMkLst>
        </pc:spChg>
        <pc:spChg chg="add del">
          <ac:chgData name="Alina Molnar" userId="5446e6e2ce8807b2" providerId="LiveId" clId="{07C03411-B2B7-49EA-8068-A55A1E40BE1E}" dt="2021-09-08T08:02:22.240" v="828" actId="26606"/>
          <ac:spMkLst>
            <pc:docMk/>
            <pc:sldMk cId="1471102236" sldId="260"/>
            <ac:spMk id="8" creationId="{B2DD41CD-8F47-4F56-AD12-4E2FF7696987}"/>
          </ac:spMkLst>
        </pc:spChg>
        <pc:spChg chg="mod">
          <ac:chgData name="Alina Molnar" userId="5446e6e2ce8807b2" providerId="LiveId" clId="{07C03411-B2B7-49EA-8068-A55A1E40BE1E}" dt="2021-09-13T16:33:41.304" v="6767" actId="255"/>
          <ac:spMkLst>
            <pc:docMk/>
            <pc:sldMk cId="1471102236" sldId="260"/>
            <ac:spMk id="8" creationId="{D5248F4C-9D4C-419E-AF5E-3F4C709E0ACA}"/>
          </ac:spMkLst>
        </pc:spChg>
        <pc:spChg chg="mod">
          <ac:chgData name="Alina Molnar" userId="5446e6e2ce8807b2" providerId="LiveId" clId="{07C03411-B2B7-49EA-8068-A55A1E40BE1E}" dt="2021-09-10T10:27:34.793" v="5402" actId="18245"/>
          <ac:spMkLst>
            <pc:docMk/>
            <pc:sldMk cId="1471102236" sldId="260"/>
            <ac:spMk id="9" creationId="{F6AA31B7-A98A-43E9-9362-22BE123393F8}"/>
          </ac:spMkLst>
        </pc:spChg>
        <pc:spChg chg="add del">
          <ac:chgData name="Alina Molnar" userId="5446e6e2ce8807b2" providerId="LiveId" clId="{07C03411-B2B7-49EA-8068-A55A1E40BE1E}" dt="2021-09-08T08:00:49.685" v="822" actId="26606"/>
          <ac:spMkLst>
            <pc:docMk/>
            <pc:sldMk cId="1471102236" sldId="260"/>
            <ac:spMk id="10" creationId="{45D37F4E-DDB4-456B-97E0-9937730A039F}"/>
          </ac:spMkLst>
        </pc:spChg>
        <pc:spChg chg="mod">
          <ac:chgData name="Alina Molnar" userId="5446e6e2ce8807b2" providerId="LiveId" clId="{07C03411-B2B7-49EA-8068-A55A1E40BE1E}" dt="2021-09-10T10:27:34.793" v="5402" actId="18245"/>
          <ac:spMkLst>
            <pc:docMk/>
            <pc:sldMk cId="1471102236" sldId="260"/>
            <ac:spMk id="10" creationId="{CEEADA19-23A7-469D-B39B-BB9808D2645D}"/>
          </ac:spMkLst>
        </pc:spChg>
        <pc:spChg chg="add del">
          <ac:chgData name="Alina Molnar" userId="5446e6e2ce8807b2" providerId="LiveId" clId="{07C03411-B2B7-49EA-8068-A55A1E40BE1E}" dt="2021-09-08T08:00:49.685" v="822" actId="26606"/>
          <ac:spMkLst>
            <pc:docMk/>
            <pc:sldMk cId="1471102236" sldId="260"/>
            <ac:spMk id="12" creationId="{B2DD41CD-8F47-4F56-AD12-4E2FF7696987}"/>
          </ac:spMkLst>
        </pc:spChg>
        <pc:spChg chg="add mod topLvl">
          <ac:chgData name="Alina Molnar" userId="5446e6e2ce8807b2" providerId="LiveId" clId="{07C03411-B2B7-49EA-8068-A55A1E40BE1E}" dt="2021-09-10T10:27:52.273" v="5403" actId="164"/>
          <ac:spMkLst>
            <pc:docMk/>
            <pc:sldMk cId="1471102236" sldId="260"/>
            <ac:spMk id="12" creationId="{DE1A588F-519C-4F2E-8CA0-3BD0C9EC249A}"/>
          </ac:spMkLst>
        </pc:spChg>
        <pc:spChg chg="add">
          <ac:chgData name="Alina Molnar" userId="5446e6e2ce8807b2" providerId="LiveId" clId="{07C03411-B2B7-49EA-8068-A55A1E40BE1E}" dt="2021-09-08T08:02:22.240" v="828" actId="26606"/>
          <ac:spMkLst>
            <pc:docMk/>
            <pc:sldMk cId="1471102236" sldId="260"/>
            <ac:spMk id="13" creationId="{45D37F4E-DDB4-456B-97E0-9937730A039F}"/>
          </ac:spMkLst>
        </pc:spChg>
        <pc:spChg chg="add del">
          <ac:chgData name="Alina Molnar" userId="5446e6e2ce8807b2" providerId="LiveId" clId="{07C03411-B2B7-49EA-8068-A55A1E40BE1E}" dt="2021-09-08T08:00:52.163" v="824" actId="26606"/>
          <ac:spMkLst>
            <pc:docMk/>
            <pc:sldMk cId="1471102236" sldId="260"/>
            <ac:spMk id="14" creationId="{FF0330B1-AAAC-427D-8A95-40380162BC65}"/>
          </ac:spMkLst>
        </pc:spChg>
        <pc:spChg chg="add">
          <ac:chgData name="Alina Molnar" userId="5446e6e2ce8807b2" providerId="LiveId" clId="{07C03411-B2B7-49EA-8068-A55A1E40BE1E}" dt="2021-09-08T08:02:22.240" v="828" actId="26606"/>
          <ac:spMkLst>
            <pc:docMk/>
            <pc:sldMk cId="1471102236" sldId="260"/>
            <ac:spMk id="15" creationId="{B2DD41CD-8F47-4F56-AD12-4E2FF7696987}"/>
          </ac:spMkLst>
        </pc:spChg>
        <pc:spChg chg="add del">
          <ac:chgData name="Alina Molnar" userId="5446e6e2ce8807b2" providerId="LiveId" clId="{07C03411-B2B7-49EA-8068-A55A1E40BE1E}" dt="2021-09-08T08:01:01.868" v="826" actId="26606"/>
          <ac:spMkLst>
            <pc:docMk/>
            <pc:sldMk cId="1471102236" sldId="260"/>
            <ac:spMk id="16" creationId="{743AA782-23D1-4521-8CAD-47662984AA08}"/>
          </ac:spMkLst>
        </pc:spChg>
        <pc:spChg chg="add del">
          <ac:chgData name="Alina Molnar" userId="5446e6e2ce8807b2" providerId="LiveId" clId="{07C03411-B2B7-49EA-8068-A55A1E40BE1E}" dt="2021-09-08T08:01:01.868" v="826" actId="26606"/>
          <ac:spMkLst>
            <pc:docMk/>
            <pc:sldMk cId="1471102236" sldId="260"/>
            <ac:spMk id="17" creationId="{71877DBC-BB60-40F0-AC93-2ACDBAAE60CE}"/>
          </ac:spMkLst>
        </pc:spChg>
        <pc:spChg chg="add del">
          <ac:chgData name="Alina Molnar" userId="5446e6e2ce8807b2" providerId="LiveId" clId="{07C03411-B2B7-49EA-8068-A55A1E40BE1E}" dt="2021-09-08T08:03:29.335" v="831" actId="22"/>
          <ac:spMkLst>
            <pc:docMk/>
            <pc:sldMk cId="1471102236" sldId="260"/>
            <ac:spMk id="18" creationId="{14B42419-1501-4CC2-AD1A-6069A4F84554}"/>
          </ac:spMkLst>
        </pc:spChg>
        <pc:spChg chg="add del">
          <ac:chgData name="Alina Molnar" userId="5446e6e2ce8807b2" providerId="LiveId" clId="{07C03411-B2B7-49EA-8068-A55A1E40BE1E}" dt="2021-09-09T11:49:50.785" v="3881" actId="11529"/>
          <ac:spMkLst>
            <pc:docMk/>
            <pc:sldMk cId="1471102236" sldId="260"/>
            <ac:spMk id="18" creationId="{311D9902-827C-452A-82CB-0DBFFC3563D6}"/>
          </ac:spMkLst>
        </pc:spChg>
        <pc:spChg chg="add del">
          <ac:chgData name="Alina Molnar" userId="5446e6e2ce8807b2" providerId="LiveId" clId="{07C03411-B2B7-49EA-8068-A55A1E40BE1E}" dt="2021-09-09T11:48:38.711" v="3846" actId="22"/>
          <ac:spMkLst>
            <pc:docMk/>
            <pc:sldMk cId="1471102236" sldId="260"/>
            <ac:spMk id="19" creationId="{236BB165-828A-4600-B3B0-F0C71CEEFD1D}"/>
          </ac:spMkLst>
        </pc:spChg>
        <pc:spChg chg="add del mod">
          <ac:chgData name="Alina Molnar" userId="5446e6e2ce8807b2" providerId="LiveId" clId="{07C03411-B2B7-49EA-8068-A55A1E40BE1E}" dt="2021-09-08T08:19:15.428" v="921" actId="478"/>
          <ac:spMkLst>
            <pc:docMk/>
            <pc:sldMk cId="1471102236" sldId="260"/>
            <ac:spMk id="19" creationId="{CB218410-1437-4FC9-B5F1-367765FE6287}"/>
          </ac:spMkLst>
        </pc:spChg>
        <pc:spChg chg="add mod topLvl">
          <ac:chgData name="Alina Molnar" userId="5446e6e2ce8807b2" providerId="LiveId" clId="{07C03411-B2B7-49EA-8068-A55A1E40BE1E}" dt="2021-09-10T10:27:52.273" v="5403" actId="164"/>
          <ac:spMkLst>
            <pc:docMk/>
            <pc:sldMk cId="1471102236" sldId="260"/>
            <ac:spMk id="20" creationId="{39F4046D-FABE-449E-9A0C-FE6191421576}"/>
          </ac:spMkLst>
        </pc:spChg>
        <pc:spChg chg="add del mod">
          <ac:chgData name="Alina Molnar" userId="5446e6e2ce8807b2" providerId="LiveId" clId="{07C03411-B2B7-49EA-8068-A55A1E40BE1E}" dt="2021-09-08T08:16:17.031" v="868" actId="478"/>
          <ac:spMkLst>
            <pc:docMk/>
            <pc:sldMk cId="1471102236" sldId="260"/>
            <ac:spMk id="20" creationId="{A40A3852-3CEC-4B89-B451-E0C76A6258D7}"/>
          </ac:spMkLst>
        </pc:spChg>
        <pc:spChg chg="add del mod">
          <ac:chgData name="Alina Molnar" userId="5446e6e2ce8807b2" providerId="LiveId" clId="{07C03411-B2B7-49EA-8068-A55A1E40BE1E}" dt="2021-09-09T11:55:35.969" v="3904" actId="478"/>
          <ac:spMkLst>
            <pc:docMk/>
            <pc:sldMk cId="1471102236" sldId="260"/>
            <ac:spMk id="21" creationId="{96AC851E-9EBC-4315-8F19-A279B873D1A1}"/>
          </ac:spMkLst>
        </pc:spChg>
        <pc:spChg chg="add del mod topLvl">
          <ac:chgData name="Alina Molnar" userId="5446e6e2ce8807b2" providerId="LiveId" clId="{07C03411-B2B7-49EA-8068-A55A1E40BE1E}" dt="2021-09-08T08:22:42.775" v="932" actId="478"/>
          <ac:spMkLst>
            <pc:docMk/>
            <pc:sldMk cId="1471102236" sldId="260"/>
            <ac:spMk id="22" creationId="{3847097E-25ED-4D43-9BD7-D1E30AB2F68F}"/>
          </ac:spMkLst>
        </pc:spChg>
        <pc:spChg chg="add del mod topLvl">
          <ac:chgData name="Alina Molnar" userId="5446e6e2ce8807b2" providerId="LiveId" clId="{07C03411-B2B7-49EA-8068-A55A1E40BE1E}" dt="2021-09-08T08:17:52.972" v="880" actId="478"/>
          <ac:spMkLst>
            <pc:docMk/>
            <pc:sldMk cId="1471102236" sldId="260"/>
            <ac:spMk id="23" creationId="{FDDB88BC-593A-4077-98F7-682DEE6E32D0}"/>
          </ac:spMkLst>
        </pc:spChg>
        <pc:spChg chg="del mod">
          <ac:chgData name="Alina Molnar" userId="5446e6e2ce8807b2" providerId="LiveId" clId="{07C03411-B2B7-49EA-8068-A55A1E40BE1E}" dt="2021-09-09T12:06:34.545" v="3948" actId="478"/>
          <ac:spMkLst>
            <pc:docMk/>
            <pc:sldMk cId="1471102236" sldId="260"/>
            <ac:spMk id="24" creationId="{91B11431-7E02-43E5-9F50-EAEE6E433D27}"/>
          </ac:spMkLst>
        </pc:spChg>
        <pc:spChg chg="del mod">
          <ac:chgData name="Alina Molnar" userId="5446e6e2ce8807b2" providerId="LiveId" clId="{07C03411-B2B7-49EA-8068-A55A1E40BE1E}" dt="2021-09-09T12:07:57.686" v="3954" actId="478"/>
          <ac:spMkLst>
            <pc:docMk/>
            <pc:sldMk cId="1471102236" sldId="260"/>
            <ac:spMk id="27" creationId="{C973FAC5-2372-484C-80EE-2C23E093471F}"/>
          </ac:spMkLst>
        </pc:spChg>
        <pc:spChg chg="add del mod">
          <ac:chgData name="Alina Molnar" userId="5446e6e2ce8807b2" providerId="LiveId" clId="{07C03411-B2B7-49EA-8068-A55A1E40BE1E}" dt="2021-09-08T09:30:15.673" v="1159" actId="478"/>
          <ac:spMkLst>
            <pc:docMk/>
            <pc:sldMk cId="1471102236" sldId="260"/>
            <ac:spMk id="30" creationId="{A7C81047-972A-468A-A57C-C662A2F2A312}"/>
          </ac:spMkLst>
        </pc:spChg>
        <pc:spChg chg="add mod topLvl">
          <ac:chgData name="Alina Molnar" userId="5446e6e2ce8807b2" providerId="LiveId" clId="{07C03411-B2B7-49EA-8068-A55A1E40BE1E}" dt="2021-09-10T10:27:52.273" v="5403" actId="164"/>
          <ac:spMkLst>
            <pc:docMk/>
            <pc:sldMk cId="1471102236" sldId="260"/>
            <ac:spMk id="32" creationId="{09854008-D036-4E0C-BB8F-2A8C773CE08E}"/>
          </ac:spMkLst>
        </pc:spChg>
        <pc:spChg chg="add del mod">
          <ac:chgData name="Alina Molnar" userId="5446e6e2ce8807b2" providerId="LiveId" clId="{07C03411-B2B7-49EA-8068-A55A1E40BE1E}" dt="2021-09-08T09:30:22.680" v="1160" actId="478"/>
          <ac:spMkLst>
            <pc:docMk/>
            <pc:sldMk cId="1471102236" sldId="260"/>
            <ac:spMk id="32" creationId="{F226AE5D-A811-4AFB-A3A0-2F31AE0D6BA9}"/>
          </ac:spMkLst>
        </pc:spChg>
        <pc:spChg chg="add del mod">
          <ac:chgData name="Alina Molnar" userId="5446e6e2ce8807b2" providerId="LiveId" clId="{07C03411-B2B7-49EA-8068-A55A1E40BE1E}" dt="2021-09-09T13:41:44.658" v="4262"/>
          <ac:spMkLst>
            <pc:docMk/>
            <pc:sldMk cId="1471102236" sldId="260"/>
            <ac:spMk id="34" creationId="{6A5D9A50-0070-405C-AB03-C6930E2DFE35}"/>
          </ac:spMkLst>
        </pc:spChg>
        <pc:spChg chg="add del mod">
          <ac:chgData name="Alina Molnar" userId="5446e6e2ce8807b2" providerId="LiveId" clId="{07C03411-B2B7-49EA-8068-A55A1E40BE1E}" dt="2021-09-08T08:55:32.922" v="1078" actId="11529"/>
          <ac:spMkLst>
            <pc:docMk/>
            <pc:sldMk cId="1471102236" sldId="260"/>
            <ac:spMk id="34" creationId="{D2700DD9-6EB8-45FD-A9CB-1B782F700598}"/>
          </ac:spMkLst>
        </pc:spChg>
        <pc:spChg chg="add del mod">
          <ac:chgData name="Alina Molnar" userId="5446e6e2ce8807b2" providerId="LiveId" clId="{07C03411-B2B7-49EA-8068-A55A1E40BE1E}" dt="2021-09-08T08:56:04.235" v="1080" actId="11529"/>
          <ac:spMkLst>
            <pc:docMk/>
            <pc:sldMk cId="1471102236" sldId="260"/>
            <ac:spMk id="35" creationId="{9207A5B6-6F15-4650-A907-95410953C5ED}"/>
          </ac:spMkLst>
        </pc:spChg>
        <pc:spChg chg="add mod">
          <ac:chgData name="Alina Molnar" userId="5446e6e2ce8807b2" providerId="LiveId" clId="{07C03411-B2B7-49EA-8068-A55A1E40BE1E}" dt="2021-09-09T13:42:01.628" v="4263"/>
          <ac:spMkLst>
            <pc:docMk/>
            <pc:sldMk cId="1471102236" sldId="260"/>
            <ac:spMk id="37" creationId="{0192283A-6248-4A75-B8C8-2CA694037F7F}"/>
          </ac:spMkLst>
        </pc:spChg>
        <pc:spChg chg="add mod">
          <ac:chgData name="Alina Molnar" userId="5446e6e2ce8807b2" providerId="LiveId" clId="{07C03411-B2B7-49EA-8068-A55A1E40BE1E}" dt="2021-09-09T21:56:26.252" v="4725" actId="20577"/>
          <ac:spMkLst>
            <pc:docMk/>
            <pc:sldMk cId="1471102236" sldId="260"/>
            <ac:spMk id="38" creationId="{7B41FF38-7A3E-44B8-B1A2-9FA7F20B3442}"/>
          </ac:spMkLst>
        </pc:spChg>
        <pc:grpChg chg="add del mod">
          <ac:chgData name="Alina Molnar" userId="5446e6e2ce8807b2" providerId="LiveId" clId="{07C03411-B2B7-49EA-8068-A55A1E40BE1E}" dt="2021-09-10T10:27:21.493" v="5401" actId="165"/>
          <ac:grpSpMkLst>
            <pc:docMk/>
            <pc:sldMk cId="1471102236" sldId="260"/>
            <ac:grpSpMk id="3" creationId="{CBE7216B-6DF1-4694-84CF-8481D1F12F95}"/>
          </ac:grpSpMkLst>
        </pc:grpChg>
        <pc:grpChg chg="mod">
          <ac:chgData name="Alina Molnar" userId="5446e6e2ce8807b2" providerId="LiveId" clId="{07C03411-B2B7-49EA-8068-A55A1E40BE1E}" dt="2021-09-10T10:27:52.273" v="5403" actId="164"/>
          <ac:grpSpMkLst>
            <pc:docMk/>
            <pc:sldMk cId="1471102236" sldId="260"/>
            <ac:grpSpMk id="4" creationId="{134A473F-31D6-4EC6-BA67-4B0C629D43C0}"/>
          </ac:grpSpMkLst>
        </pc:grpChg>
        <pc:grpChg chg="add mod">
          <ac:chgData name="Alina Molnar" userId="5446e6e2ce8807b2" providerId="LiveId" clId="{07C03411-B2B7-49EA-8068-A55A1E40BE1E}" dt="2021-09-10T10:27:52.273" v="5403" actId="164"/>
          <ac:grpSpMkLst>
            <pc:docMk/>
            <pc:sldMk cId="1471102236" sldId="260"/>
            <ac:grpSpMk id="11" creationId="{3EFEA40E-F568-42E4-A300-65597311127A}"/>
          </ac:grpSpMkLst>
        </pc:grpChg>
        <pc:grpChg chg="add del mod">
          <ac:chgData name="Alina Molnar" userId="5446e6e2ce8807b2" providerId="LiveId" clId="{07C03411-B2B7-49EA-8068-A55A1E40BE1E}" dt="2021-09-08T08:17:52.972" v="880" actId="478"/>
          <ac:grpSpMkLst>
            <pc:docMk/>
            <pc:sldMk cId="1471102236" sldId="260"/>
            <ac:grpSpMk id="21" creationId="{4B91CAA9-519C-4F2C-A5FA-A7F493F105E0}"/>
          </ac:grpSpMkLst>
        </pc:grpChg>
        <pc:grpChg chg="add mod">
          <ac:chgData name="Alina Molnar" userId="5446e6e2ce8807b2" providerId="LiveId" clId="{07C03411-B2B7-49EA-8068-A55A1E40BE1E}" dt="2021-09-10T10:27:52.273" v="5403" actId="164"/>
          <ac:grpSpMkLst>
            <pc:docMk/>
            <pc:sldMk cId="1471102236" sldId="260"/>
            <ac:grpSpMk id="35" creationId="{97128EEE-C493-4472-895A-A4A99CD72652}"/>
          </ac:grpSpMkLst>
        </pc:grpChg>
        <pc:graphicFrameChg chg="add del mod">
          <ac:chgData name="Alina Molnar" userId="5446e6e2ce8807b2" providerId="LiveId" clId="{07C03411-B2B7-49EA-8068-A55A1E40BE1E}" dt="2021-09-08T07:58:52.998" v="798" actId="12084"/>
          <ac:graphicFrameMkLst>
            <pc:docMk/>
            <pc:sldMk cId="1471102236" sldId="260"/>
            <ac:graphicFrameMk id="4" creationId="{F4B30E31-F4C0-4735-ADBB-0E5F7FA286B9}"/>
          </ac:graphicFrameMkLst>
        </pc:graphicFrameChg>
        <pc:graphicFrameChg chg="add del mod modGraphic">
          <ac:chgData name="Alina Molnar" userId="5446e6e2ce8807b2" providerId="LiveId" clId="{07C03411-B2B7-49EA-8068-A55A1E40BE1E}" dt="2021-09-10T10:27:34.793" v="5402" actId="18245"/>
          <ac:graphicFrameMkLst>
            <pc:docMk/>
            <pc:sldMk cId="1471102236" sldId="260"/>
            <ac:graphicFrameMk id="5" creationId="{A89AA9F0-50E3-43E6-A4EB-5A82C11C8F36}"/>
          </ac:graphicFrameMkLst>
        </pc:graphicFrameChg>
        <pc:graphicFrameChg chg="add del mod modGraphic">
          <ac:chgData name="Alina Molnar" userId="5446e6e2ce8807b2" providerId="LiveId" clId="{07C03411-B2B7-49EA-8068-A55A1E40BE1E}" dt="2021-09-09T11:35:35.409" v="3785" actId="478"/>
          <ac:graphicFrameMkLst>
            <pc:docMk/>
            <pc:sldMk cId="1471102236" sldId="260"/>
            <ac:graphicFrameMk id="36" creationId="{FC295F19-F34F-4BF6-892B-F686BA5AAB15}"/>
          </ac:graphicFrameMkLst>
        </pc:graphicFrameChg>
        <pc:picChg chg="add del mod">
          <ac:chgData name="Alina Molnar" userId="5446e6e2ce8807b2" providerId="LiveId" clId="{07C03411-B2B7-49EA-8068-A55A1E40BE1E}" dt="2021-09-09T10:23:46.977" v="3667" actId="478"/>
          <ac:picMkLst>
            <pc:docMk/>
            <pc:sldMk cId="1471102236" sldId="260"/>
            <ac:picMk id="4" creationId="{5953CB4D-F8A1-4D60-841F-439CEBD34B44}"/>
          </ac:picMkLst>
        </pc:picChg>
        <pc:picChg chg="add del mod">
          <ac:chgData name="Alina Molnar" userId="5446e6e2ce8807b2" providerId="LiveId" clId="{07C03411-B2B7-49EA-8068-A55A1E40BE1E}" dt="2021-09-09T10:23:46.977" v="3667" actId="478"/>
          <ac:picMkLst>
            <pc:docMk/>
            <pc:sldMk cId="1471102236" sldId="260"/>
            <ac:picMk id="7" creationId="{DD2391C5-3CBA-420F-B0E6-4860AEE3684C}"/>
          </ac:picMkLst>
        </pc:picChg>
        <pc:picChg chg="add del mod">
          <ac:chgData name="Alina Molnar" userId="5446e6e2ce8807b2" providerId="LiveId" clId="{07C03411-B2B7-49EA-8068-A55A1E40BE1E}" dt="2021-09-09T11:35:23.963" v="3782" actId="478"/>
          <ac:picMkLst>
            <pc:docMk/>
            <pc:sldMk cId="1471102236" sldId="260"/>
            <ac:picMk id="9" creationId="{6283966B-3C2E-499A-94C8-413DE16D9987}"/>
          </ac:picMkLst>
        </pc:picChg>
        <pc:picChg chg="add del mod">
          <ac:chgData name="Alina Molnar" userId="5446e6e2ce8807b2" providerId="LiveId" clId="{07C03411-B2B7-49EA-8068-A55A1E40BE1E}" dt="2021-09-09T11:35:29.181" v="3783" actId="478"/>
          <ac:picMkLst>
            <pc:docMk/>
            <pc:sldMk cId="1471102236" sldId="260"/>
            <ac:picMk id="11" creationId="{9B583CE8-24BE-43AB-8137-A4850C29CE73}"/>
          </ac:picMkLst>
        </pc:picChg>
        <pc:picChg chg="add mod topLvl">
          <ac:chgData name="Alina Molnar" userId="5446e6e2ce8807b2" providerId="LiveId" clId="{07C03411-B2B7-49EA-8068-A55A1E40BE1E}" dt="2021-09-10T10:27:52.273" v="5403" actId="164"/>
          <ac:picMkLst>
            <pc:docMk/>
            <pc:sldMk cId="1471102236" sldId="260"/>
            <ac:picMk id="16" creationId="{D31AC181-934F-4B1A-A691-830DB07F718E}"/>
          </ac:picMkLst>
        </pc:picChg>
        <pc:picChg chg="add mod topLvl">
          <ac:chgData name="Alina Molnar" userId="5446e6e2ce8807b2" providerId="LiveId" clId="{07C03411-B2B7-49EA-8068-A55A1E40BE1E}" dt="2021-09-10T10:27:52.273" v="5403" actId="164"/>
          <ac:picMkLst>
            <pc:docMk/>
            <pc:sldMk cId="1471102236" sldId="260"/>
            <ac:picMk id="17" creationId="{76684AF3-38DE-46B8-BDFB-C5C29FB697D8}"/>
          </ac:picMkLst>
        </pc:picChg>
        <pc:picChg chg="add del mod">
          <ac:chgData name="Alina Molnar" userId="5446e6e2ce8807b2" providerId="LiveId" clId="{07C03411-B2B7-49EA-8068-A55A1E40BE1E}" dt="2021-09-09T12:02:24.904" v="3921" actId="27803"/>
          <ac:picMkLst>
            <pc:docMk/>
            <pc:sldMk cId="1471102236" sldId="260"/>
            <ac:picMk id="23" creationId="{91B11431-7E02-43E5-9F50-EAEE6E433D27}"/>
          </ac:picMkLst>
        </pc:picChg>
        <pc:picChg chg="add del mod">
          <ac:chgData name="Alina Molnar" userId="5446e6e2ce8807b2" providerId="LiveId" clId="{07C03411-B2B7-49EA-8068-A55A1E40BE1E}" dt="2021-09-08T08:21:00.194" v="927" actId="478"/>
          <ac:picMkLst>
            <pc:docMk/>
            <pc:sldMk cId="1471102236" sldId="260"/>
            <ac:picMk id="25" creationId="{745AD706-8FA8-41F0-BA3E-592724BEF3C3}"/>
          </ac:picMkLst>
        </pc:picChg>
        <pc:picChg chg="add del mod">
          <ac:chgData name="Alina Molnar" userId="5446e6e2ce8807b2" providerId="LiveId" clId="{07C03411-B2B7-49EA-8068-A55A1E40BE1E}" dt="2021-09-09T12:05:35.571" v="3941" actId="27803"/>
          <ac:picMkLst>
            <pc:docMk/>
            <pc:sldMk cId="1471102236" sldId="260"/>
            <ac:picMk id="26" creationId="{C973FAC5-2372-484C-80EE-2C23E093471F}"/>
          </ac:picMkLst>
        </pc:picChg>
        <pc:picChg chg="add del mod">
          <ac:chgData name="Alina Molnar" userId="5446e6e2ce8807b2" providerId="LiveId" clId="{07C03411-B2B7-49EA-8068-A55A1E40BE1E}" dt="2021-09-08T08:21:35.609" v="931" actId="478"/>
          <ac:picMkLst>
            <pc:docMk/>
            <pc:sldMk cId="1471102236" sldId="260"/>
            <ac:picMk id="27" creationId="{719335B3-971D-4139-8770-0EB2D9A6BB30}"/>
          </ac:picMkLst>
        </pc:picChg>
        <pc:picChg chg="add del mod">
          <ac:chgData name="Alina Molnar" userId="5446e6e2ce8807b2" providerId="LiveId" clId="{07C03411-B2B7-49EA-8068-A55A1E40BE1E}" dt="2021-09-09T12:19:22.111" v="4000" actId="478"/>
          <ac:picMkLst>
            <pc:docMk/>
            <pc:sldMk cId="1471102236" sldId="260"/>
            <ac:picMk id="29" creationId="{870CE65D-4B38-4872-8924-6105DC0860D1}"/>
          </ac:picMkLst>
        </pc:picChg>
        <pc:picChg chg="add del mod">
          <ac:chgData name="Alina Molnar" userId="5446e6e2ce8807b2" providerId="LiveId" clId="{07C03411-B2B7-49EA-8068-A55A1E40BE1E}" dt="2021-09-08T09:30:11.989" v="1158" actId="478"/>
          <ac:picMkLst>
            <pc:docMk/>
            <pc:sldMk cId="1471102236" sldId="260"/>
            <ac:picMk id="29" creationId="{B77D12EE-588F-415E-84F9-46736F3FEB3A}"/>
          </ac:picMkLst>
        </pc:picChg>
        <pc:picChg chg="add del mod">
          <ac:chgData name="Alina Molnar" userId="5446e6e2ce8807b2" providerId="LiveId" clId="{07C03411-B2B7-49EA-8068-A55A1E40BE1E}" dt="2021-09-08T08:40:13.853" v="1035" actId="478"/>
          <ac:picMkLst>
            <pc:docMk/>
            <pc:sldMk cId="1471102236" sldId="260"/>
            <ac:picMk id="31" creationId="{3E032A52-251E-426B-870B-7187638CAECD}"/>
          </ac:picMkLst>
        </pc:picChg>
        <pc:picChg chg="add del mod">
          <ac:chgData name="Alina Molnar" userId="5446e6e2ce8807b2" providerId="LiveId" clId="{07C03411-B2B7-49EA-8068-A55A1E40BE1E}" dt="2021-09-09T12:19:19.486" v="3999" actId="478"/>
          <ac:picMkLst>
            <pc:docMk/>
            <pc:sldMk cId="1471102236" sldId="260"/>
            <ac:picMk id="31" creationId="{8EE2D6AE-3085-4B1D-BC21-9D7C12B62095}"/>
          </ac:picMkLst>
        </pc:picChg>
        <pc:picChg chg="add del mod">
          <ac:chgData name="Alina Molnar" userId="5446e6e2ce8807b2" providerId="LiveId" clId="{07C03411-B2B7-49EA-8068-A55A1E40BE1E}" dt="2021-09-08T09:32:11.447" v="1168" actId="478"/>
          <ac:picMkLst>
            <pc:docMk/>
            <pc:sldMk cId="1471102236" sldId="260"/>
            <ac:picMk id="33" creationId="{D7C0B50E-B554-45F1-AEEF-E4A98BF3A3D2}"/>
          </ac:picMkLst>
        </pc:picChg>
        <pc:picChg chg="add mod">
          <ac:chgData name="Alina Molnar" userId="5446e6e2ce8807b2" providerId="LiveId" clId="{07C03411-B2B7-49EA-8068-A55A1E40BE1E}" dt="2021-09-09T21:56:16.437" v="4724" actId="1076"/>
          <ac:picMkLst>
            <pc:docMk/>
            <pc:sldMk cId="1471102236" sldId="260"/>
            <ac:picMk id="39" creationId="{F5595F67-1A1E-47F4-8056-F919356056C5}"/>
          </ac:picMkLst>
        </pc:picChg>
        <pc:picChg chg="add del mod">
          <ac:chgData name="Alina Molnar" userId="5446e6e2ce8807b2" providerId="LiveId" clId="{07C03411-B2B7-49EA-8068-A55A1E40BE1E}" dt="2021-09-09T13:45:25.778" v="4402" actId="478"/>
          <ac:picMkLst>
            <pc:docMk/>
            <pc:sldMk cId="1471102236" sldId="260"/>
            <ac:picMk id="41" creationId="{A2994C87-7F20-437A-9641-66AE9C838292}"/>
          </ac:picMkLst>
        </pc:picChg>
        <pc:cxnChg chg="add del">
          <ac:chgData name="Alina Molnar" userId="5446e6e2ce8807b2" providerId="LiveId" clId="{07C03411-B2B7-49EA-8068-A55A1E40BE1E}" dt="2021-09-08T08:14:45.680" v="859" actId="11529"/>
          <ac:cxnSpMkLst>
            <pc:docMk/>
            <pc:sldMk cId="1471102236" sldId="260"/>
            <ac:cxnSpMk id="11" creationId="{8A2770C7-CA85-49F9-8FCA-101612CB6DAF}"/>
          </ac:cxnSpMkLst>
        </pc:cxnChg>
      </pc:sldChg>
      <pc:sldChg chg="delSp add del setBg delDesignElem">
        <pc:chgData name="Alina Molnar" userId="5446e6e2ce8807b2" providerId="LiveId" clId="{07C03411-B2B7-49EA-8068-A55A1E40BE1E}" dt="2021-09-07T17:41:15.521" v="266" actId="47"/>
        <pc:sldMkLst>
          <pc:docMk/>
          <pc:sldMk cId="2152191106" sldId="260"/>
        </pc:sldMkLst>
        <pc:spChg chg="del">
          <ac:chgData name="Alina Molnar" userId="5446e6e2ce8807b2" providerId="LiveId" clId="{07C03411-B2B7-49EA-8068-A55A1E40BE1E}" dt="2021-09-07T17:40:55.312" v="261"/>
          <ac:spMkLst>
            <pc:docMk/>
            <pc:sldMk cId="2152191106" sldId="260"/>
            <ac:spMk id="21" creationId="{35DB3719-6FDC-4E5D-891D-FF40B7300F64}"/>
          </ac:spMkLst>
        </pc:spChg>
        <pc:spChg chg="del">
          <ac:chgData name="Alina Molnar" userId="5446e6e2ce8807b2" providerId="LiveId" clId="{07C03411-B2B7-49EA-8068-A55A1E40BE1E}" dt="2021-09-07T17:40:55.312" v="261"/>
          <ac:spMkLst>
            <pc:docMk/>
            <pc:sldMk cId="2152191106" sldId="260"/>
            <ac:spMk id="27" creationId="{E0CBAC23-2E3F-4A90-BA59-F8299F6A5439}"/>
          </ac:spMkLst>
        </pc:spChg>
      </pc:sldChg>
      <pc:sldChg chg="delSp add del setBg delDesignElem">
        <pc:chgData name="Alina Molnar" userId="5446e6e2ce8807b2" providerId="LiveId" clId="{07C03411-B2B7-49EA-8068-A55A1E40BE1E}" dt="2021-09-07T17:41:14.001" v="265" actId="47"/>
        <pc:sldMkLst>
          <pc:docMk/>
          <pc:sldMk cId="697592707" sldId="261"/>
        </pc:sldMkLst>
        <pc:spChg chg="del">
          <ac:chgData name="Alina Molnar" userId="5446e6e2ce8807b2" providerId="LiveId" clId="{07C03411-B2B7-49EA-8068-A55A1E40BE1E}" dt="2021-09-07T17:41:07.473" v="263"/>
          <ac:spMkLst>
            <pc:docMk/>
            <pc:sldMk cId="697592707" sldId="261"/>
            <ac:spMk id="21" creationId="{35DB3719-6FDC-4E5D-891D-FF40B7300F64}"/>
          </ac:spMkLst>
        </pc:spChg>
        <pc:spChg chg="del">
          <ac:chgData name="Alina Molnar" userId="5446e6e2ce8807b2" providerId="LiveId" clId="{07C03411-B2B7-49EA-8068-A55A1E40BE1E}" dt="2021-09-07T17:41:07.473" v="263"/>
          <ac:spMkLst>
            <pc:docMk/>
            <pc:sldMk cId="697592707" sldId="261"/>
            <ac:spMk id="27" creationId="{E0CBAC23-2E3F-4A90-BA59-F8299F6A5439}"/>
          </ac:spMkLst>
        </pc:spChg>
      </pc:sldChg>
      <pc:sldChg chg="addSp delSp modSp new del mod ord">
        <pc:chgData name="Alina Molnar" userId="5446e6e2ce8807b2" providerId="LiveId" clId="{07C03411-B2B7-49EA-8068-A55A1E40BE1E}" dt="2021-09-09T11:50:39.394" v="3884" actId="47"/>
        <pc:sldMkLst>
          <pc:docMk/>
          <pc:sldMk cId="3389102358" sldId="261"/>
        </pc:sldMkLst>
        <pc:spChg chg="del">
          <ac:chgData name="Alina Molnar" userId="5446e6e2ce8807b2" providerId="LiveId" clId="{07C03411-B2B7-49EA-8068-A55A1E40BE1E}" dt="2021-09-08T09:28:40.359" v="1152" actId="478"/>
          <ac:spMkLst>
            <pc:docMk/>
            <pc:sldMk cId="3389102358" sldId="261"/>
            <ac:spMk id="2" creationId="{8D491FB7-8720-42FD-9448-1AEABAFE4116}"/>
          </ac:spMkLst>
        </pc:spChg>
        <pc:spChg chg="del mod">
          <ac:chgData name="Alina Molnar" userId="5446e6e2ce8807b2" providerId="LiveId" clId="{07C03411-B2B7-49EA-8068-A55A1E40BE1E}" dt="2021-09-08T09:01:11.429" v="1147" actId="26606"/>
          <ac:spMkLst>
            <pc:docMk/>
            <pc:sldMk cId="3389102358" sldId="261"/>
            <ac:spMk id="3" creationId="{60563FA5-F8E9-4564-8478-44B2A86DBE54}"/>
          </ac:spMkLst>
        </pc:spChg>
        <pc:spChg chg="add mod">
          <ac:chgData name="Alina Molnar" userId="5446e6e2ce8807b2" providerId="LiveId" clId="{07C03411-B2B7-49EA-8068-A55A1E40BE1E}" dt="2021-09-08T21:18:43.990" v="3212"/>
          <ac:spMkLst>
            <pc:docMk/>
            <pc:sldMk cId="3389102358" sldId="261"/>
            <ac:spMk id="7" creationId="{DEB4C70C-83EE-4637-80E7-70E6EE5AB21C}"/>
          </ac:spMkLst>
        </pc:spChg>
        <pc:graphicFrameChg chg="add del mod">
          <ac:chgData name="Alina Molnar" userId="5446e6e2ce8807b2" providerId="LiveId" clId="{07C03411-B2B7-49EA-8068-A55A1E40BE1E}" dt="2021-09-08T09:30:52.921" v="1167" actId="478"/>
          <ac:graphicFrameMkLst>
            <pc:docMk/>
            <pc:sldMk cId="3389102358" sldId="261"/>
            <ac:graphicFrameMk id="5" creationId="{3D947701-4608-4DCD-9021-EE4D8BB5DF8E}"/>
          </ac:graphicFrameMkLst>
        </pc:graphicFrameChg>
        <pc:picChg chg="add mod">
          <ac:chgData name="Alina Molnar" userId="5446e6e2ce8807b2" providerId="LiveId" clId="{07C03411-B2B7-49EA-8068-A55A1E40BE1E}" dt="2021-09-08T09:43:27.714" v="1177" actId="1076"/>
          <ac:picMkLst>
            <pc:docMk/>
            <pc:sldMk cId="3389102358" sldId="261"/>
            <ac:picMk id="6" creationId="{1A9AA001-9AC7-45EB-A1F6-63B984EE9E95}"/>
          </ac:picMkLst>
        </pc:picChg>
      </pc:sldChg>
      <pc:sldChg chg="addSp delSp modSp add del mod setBg delDesignElem">
        <pc:chgData name="Alina Molnar" userId="5446e6e2ce8807b2" providerId="LiveId" clId="{07C03411-B2B7-49EA-8068-A55A1E40BE1E}" dt="2021-09-08T08:50:54.619" v="1064" actId="47"/>
        <pc:sldMkLst>
          <pc:docMk/>
          <pc:sldMk cId="4133999346" sldId="261"/>
        </pc:sldMkLst>
        <pc:spChg chg="add del mod">
          <ac:chgData name="Alina Molnar" userId="5446e6e2ce8807b2" providerId="LiveId" clId="{07C03411-B2B7-49EA-8068-A55A1E40BE1E}" dt="2021-09-08T08:06:01.162" v="840" actId="12084"/>
          <ac:spMkLst>
            <pc:docMk/>
            <pc:sldMk cId="4133999346" sldId="261"/>
            <ac:spMk id="4" creationId="{A091D116-2F11-4928-8423-BA1AE31D7EAE}"/>
          </ac:spMkLst>
        </pc:spChg>
        <pc:spChg chg="mod">
          <ac:chgData name="Alina Molnar" userId="5446e6e2ce8807b2" providerId="LiveId" clId="{07C03411-B2B7-49EA-8068-A55A1E40BE1E}" dt="2021-09-08T08:06:41.702" v="850" actId="18245"/>
          <ac:spMkLst>
            <pc:docMk/>
            <pc:sldMk cId="4133999346" sldId="261"/>
            <ac:spMk id="9" creationId="{94CBC5D6-BC90-4D96-B02E-45B538E540B8}"/>
          </ac:spMkLst>
        </pc:spChg>
        <pc:spChg chg="mod">
          <ac:chgData name="Alina Molnar" userId="5446e6e2ce8807b2" providerId="LiveId" clId="{07C03411-B2B7-49EA-8068-A55A1E40BE1E}" dt="2021-09-08T08:06:41.702" v="850" actId="18245"/>
          <ac:spMkLst>
            <pc:docMk/>
            <pc:sldMk cId="4133999346" sldId="261"/>
            <ac:spMk id="10" creationId="{553987AC-B2DD-4BD5-8DE7-FEC96A83FEEC}"/>
          </ac:spMkLst>
        </pc:spChg>
        <pc:spChg chg="mod">
          <ac:chgData name="Alina Molnar" userId="5446e6e2ce8807b2" providerId="LiveId" clId="{07C03411-B2B7-49EA-8068-A55A1E40BE1E}" dt="2021-09-08T08:06:39.282" v="849" actId="18245"/>
          <ac:spMkLst>
            <pc:docMk/>
            <pc:sldMk cId="4133999346" sldId="261"/>
            <ac:spMk id="11" creationId="{D45E3BC6-D7F5-42A7-A775-A25720F09C97}"/>
          </ac:spMkLst>
        </pc:spChg>
        <pc:spChg chg="del">
          <ac:chgData name="Alina Molnar" userId="5446e6e2ce8807b2" providerId="LiveId" clId="{07C03411-B2B7-49EA-8068-A55A1E40BE1E}" dt="2021-09-08T08:03:38.754" v="833"/>
          <ac:spMkLst>
            <pc:docMk/>
            <pc:sldMk cId="4133999346" sldId="261"/>
            <ac:spMk id="13" creationId="{45D37F4E-DDB4-456B-97E0-9937730A039F}"/>
          </ac:spMkLst>
        </pc:spChg>
        <pc:spChg chg="del">
          <ac:chgData name="Alina Molnar" userId="5446e6e2ce8807b2" providerId="LiveId" clId="{07C03411-B2B7-49EA-8068-A55A1E40BE1E}" dt="2021-09-08T08:03:38.754" v="833"/>
          <ac:spMkLst>
            <pc:docMk/>
            <pc:sldMk cId="4133999346" sldId="261"/>
            <ac:spMk id="15" creationId="{B2DD41CD-8F47-4F56-AD12-4E2FF7696987}"/>
          </ac:spMkLst>
        </pc:spChg>
        <pc:grpChg chg="mod">
          <ac:chgData name="Alina Molnar" userId="5446e6e2ce8807b2" providerId="LiveId" clId="{07C03411-B2B7-49EA-8068-A55A1E40BE1E}" dt="2021-09-08T08:06:41.702" v="850" actId="18245"/>
          <ac:grpSpMkLst>
            <pc:docMk/>
            <pc:sldMk cId="4133999346" sldId="261"/>
            <ac:grpSpMk id="8" creationId="{774F843A-DF71-4754-800E-7E888B55E3DA}"/>
          </ac:grpSpMkLst>
        </pc:grpChg>
        <pc:graphicFrameChg chg="del">
          <ac:chgData name="Alina Molnar" userId="5446e6e2ce8807b2" providerId="LiveId" clId="{07C03411-B2B7-49EA-8068-A55A1E40BE1E}" dt="2021-09-08T08:04:37.188" v="834" actId="478"/>
          <ac:graphicFrameMkLst>
            <pc:docMk/>
            <pc:sldMk cId="4133999346" sldId="261"/>
            <ac:graphicFrameMk id="5" creationId="{A89AA9F0-50E3-43E6-A4EB-5A82C11C8F36}"/>
          </ac:graphicFrameMkLst>
        </pc:graphicFrameChg>
        <pc:graphicFrameChg chg="add del mod">
          <ac:chgData name="Alina Molnar" userId="5446e6e2ce8807b2" providerId="LiveId" clId="{07C03411-B2B7-49EA-8068-A55A1E40BE1E}" dt="2021-09-08T08:05:11.701" v="839" actId="12084"/>
          <ac:graphicFrameMkLst>
            <pc:docMk/>
            <pc:sldMk cId="4133999346" sldId="261"/>
            <ac:graphicFrameMk id="6" creationId="{900FD0B6-8C34-4239-BEBB-6962CBE80B9D}"/>
          </ac:graphicFrameMkLst>
        </pc:graphicFrameChg>
        <pc:graphicFrameChg chg="add del mod">
          <ac:chgData name="Alina Molnar" userId="5446e6e2ce8807b2" providerId="LiveId" clId="{07C03411-B2B7-49EA-8068-A55A1E40BE1E}" dt="2021-09-08T08:07:23.751" v="851" actId="12100"/>
          <ac:graphicFrameMkLst>
            <pc:docMk/>
            <pc:sldMk cId="4133999346" sldId="261"/>
            <ac:graphicFrameMk id="7" creationId="{BC3641B3-917C-48D6-B304-16142C9E28D6}"/>
          </ac:graphicFrameMkLst>
        </pc:graphicFrameChg>
      </pc:sldChg>
      <pc:sldChg chg="addSp delSp modSp new mod setBg">
        <pc:chgData name="Alina Molnar" userId="5446e6e2ce8807b2" providerId="LiveId" clId="{07C03411-B2B7-49EA-8068-A55A1E40BE1E}" dt="2021-09-13T16:37:18.973" v="6779" actId="20577"/>
        <pc:sldMkLst>
          <pc:docMk/>
          <pc:sldMk cId="758949312" sldId="262"/>
        </pc:sldMkLst>
        <pc:spChg chg="del mod">
          <ac:chgData name="Alina Molnar" userId="5446e6e2ce8807b2" providerId="LiveId" clId="{07C03411-B2B7-49EA-8068-A55A1E40BE1E}" dt="2021-09-09T21:52:37.687" v="4704" actId="478"/>
          <ac:spMkLst>
            <pc:docMk/>
            <pc:sldMk cId="758949312" sldId="262"/>
            <ac:spMk id="2" creationId="{795CB8A9-D13C-4215-A717-C3BEFBB3A611}"/>
          </ac:spMkLst>
        </pc:spChg>
        <pc:spChg chg="add del mod">
          <ac:chgData name="Alina Molnar" userId="5446e6e2ce8807b2" providerId="LiveId" clId="{07C03411-B2B7-49EA-8068-A55A1E40BE1E}" dt="2021-09-10T11:25:52.576" v="5473" actId="478"/>
          <ac:spMkLst>
            <pc:docMk/>
            <pc:sldMk cId="758949312" sldId="262"/>
            <ac:spMk id="3" creationId="{D5B26E61-117B-4D1A-87D0-B003EC7C3410}"/>
          </ac:spMkLst>
        </pc:spChg>
        <pc:spChg chg="add del">
          <ac:chgData name="Alina Molnar" userId="5446e6e2ce8807b2" providerId="LiveId" clId="{07C03411-B2B7-49EA-8068-A55A1E40BE1E}" dt="2021-09-10T11:24:32.548" v="5467" actId="478"/>
          <ac:spMkLst>
            <pc:docMk/>
            <pc:sldMk cId="758949312" sldId="262"/>
            <ac:spMk id="5" creationId="{100EDD19-6802-4EC3-95CE-CFFAB042CFD6}"/>
          </ac:spMkLst>
        </pc:spChg>
        <pc:spChg chg="add del">
          <ac:chgData name="Alina Molnar" userId="5446e6e2ce8807b2" providerId="LiveId" clId="{07C03411-B2B7-49EA-8068-A55A1E40BE1E}" dt="2021-09-10T11:24:32.548" v="5467" actId="478"/>
          <ac:spMkLst>
            <pc:docMk/>
            <pc:sldMk cId="758949312" sldId="262"/>
            <ac:spMk id="6" creationId="{DB17E863-922E-4C26-BD64-E8FD41D28661}"/>
          </ac:spMkLst>
        </pc:spChg>
        <pc:spChg chg="add del mod">
          <ac:chgData name="Alina Molnar" userId="5446e6e2ce8807b2" providerId="LiveId" clId="{07C03411-B2B7-49EA-8068-A55A1E40BE1E}" dt="2021-09-13T16:37:18.973" v="6779" actId="20577"/>
          <ac:spMkLst>
            <pc:docMk/>
            <pc:sldMk cId="758949312" sldId="262"/>
            <ac:spMk id="7" creationId="{D7BD013C-0C6E-4234-A07C-44416C7510C0}"/>
          </ac:spMkLst>
        </pc:spChg>
        <pc:spChg chg="add del">
          <ac:chgData name="Alina Molnar" userId="5446e6e2ce8807b2" providerId="LiveId" clId="{07C03411-B2B7-49EA-8068-A55A1E40BE1E}" dt="2021-09-08T10:58:49.195" v="1214" actId="26606"/>
          <ac:spMkLst>
            <pc:docMk/>
            <pc:sldMk cId="758949312" sldId="262"/>
            <ac:spMk id="8" creationId="{100EDD19-6802-4EC3-95CE-CFFAB042CFD6}"/>
          </ac:spMkLst>
        </pc:spChg>
        <pc:spChg chg="add del mod">
          <ac:chgData name="Alina Molnar" userId="5446e6e2ce8807b2" providerId="LiveId" clId="{07C03411-B2B7-49EA-8068-A55A1E40BE1E}" dt="2021-09-10T11:24:32.548" v="5467" actId="478"/>
          <ac:spMkLst>
            <pc:docMk/>
            <pc:sldMk cId="758949312" sldId="262"/>
            <ac:spMk id="8" creationId="{BBD0BF1F-7FFC-41B6-A666-AD38FB190E50}"/>
          </ac:spMkLst>
        </pc:spChg>
        <pc:spChg chg="add del mod">
          <ac:chgData name="Alina Molnar" userId="5446e6e2ce8807b2" providerId="LiveId" clId="{07C03411-B2B7-49EA-8068-A55A1E40BE1E}" dt="2021-09-10T11:24:32.548" v="5467" actId="478"/>
          <ac:spMkLst>
            <pc:docMk/>
            <pc:sldMk cId="758949312" sldId="262"/>
            <ac:spMk id="10" creationId="{91238E3E-905A-40A3-BD4F-C19CC942025F}"/>
          </ac:spMkLst>
        </pc:spChg>
        <pc:spChg chg="add del">
          <ac:chgData name="Alina Molnar" userId="5446e6e2ce8807b2" providerId="LiveId" clId="{07C03411-B2B7-49EA-8068-A55A1E40BE1E}" dt="2021-09-08T10:58:49.195" v="1214" actId="26606"/>
          <ac:spMkLst>
            <pc:docMk/>
            <pc:sldMk cId="758949312" sldId="262"/>
            <ac:spMk id="10" creationId="{DB17E863-922E-4C26-BD64-E8FD41D28661}"/>
          </ac:spMkLst>
        </pc:spChg>
        <pc:spChg chg="add del mod">
          <ac:chgData name="Alina Molnar" userId="5446e6e2ce8807b2" providerId="LiveId" clId="{07C03411-B2B7-49EA-8068-A55A1E40BE1E}" dt="2021-09-08T11:13:56.533" v="1341" actId="478"/>
          <ac:spMkLst>
            <pc:docMk/>
            <pc:sldMk cId="758949312" sldId="262"/>
            <ac:spMk id="11" creationId="{BBB8007F-41B7-4176-8F09-7BE39E353B41}"/>
          </ac:spMkLst>
        </pc:spChg>
        <pc:spChg chg="add del mod">
          <ac:chgData name="Alina Molnar" userId="5446e6e2ce8807b2" providerId="LiveId" clId="{07C03411-B2B7-49EA-8068-A55A1E40BE1E}" dt="2021-09-10T11:26:01.009" v="5474" actId="478"/>
          <ac:spMkLst>
            <pc:docMk/>
            <pc:sldMk cId="758949312" sldId="262"/>
            <ac:spMk id="14" creationId="{A388423A-66A5-4EC1-86F9-ACE336E97CF2}"/>
          </ac:spMkLst>
        </pc:spChg>
        <pc:spChg chg="add del mod">
          <ac:chgData name="Alina Molnar" userId="5446e6e2ce8807b2" providerId="LiveId" clId="{07C03411-B2B7-49EA-8068-A55A1E40BE1E}" dt="2021-09-09T14:35:56.287" v="4544" actId="478"/>
          <ac:spMkLst>
            <pc:docMk/>
            <pc:sldMk cId="758949312" sldId="262"/>
            <ac:spMk id="18" creationId="{437AE736-A41B-4551-AAFA-AFC518DD31EC}"/>
          </ac:spMkLst>
        </pc:spChg>
        <pc:spChg chg="add del mod">
          <ac:chgData name="Alina Molnar" userId="5446e6e2ce8807b2" providerId="LiveId" clId="{07C03411-B2B7-49EA-8068-A55A1E40BE1E}" dt="2021-09-09T14:35:58.249" v="4545" actId="478"/>
          <ac:spMkLst>
            <pc:docMk/>
            <pc:sldMk cId="758949312" sldId="262"/>
            <ac:spMk id="19" creationId="{BDF3715F-4455-4CC0-BE6B-51DE2715AA99}"/>
          </ac:spMkLst>
        </pc:spChg>
        <pc:spChg chg="add del mod">
          <ac:chgData name="Alina Molnar" userId="5446e6e2ce8807b2" providerId="LiveId" clId="{07C03411-B2B7-49EA-8068-A55A1E40BE1E}" dt="2021-09-08T11:07:03.243" v="1252" actId="478"/>
          <ac:spMkLst>
            <pc:docMk/>
            <pc:sldMk cId="758949312" sldId="262"/>
            <ac:spMk id="22" creationId="{10545D70-8D81-4166-908F-DD47217F94F5}"/>
          </ac:spMkLst>
        </pc:spChg>
        <pc:spChg chg="add del mod">
          <ac:chgData name="Alina Molnar" userId="5446e6e2ce8807b2" providerId="LiveId" clId="{07C03411-B2B7-49EA-8068-A55A1E40BE1E}" dt="2021-09-08T11:24:55.129" v="1474" actId="478"/>
          <ac:spMkLst>
            <pc:docMk/>
            <pc:sldMk cId="758949312" sldId="262"/>
            <ac:spMk id="23" creationId="{5BEB2BAF-3358-4128-AA28-FBB34CB9CD73}"/>
          </ac:spMkLst>
        </pc:spChg>
        <pc:spChg chg="add del mod">
          <ac:chgData name="Alina Molnar" userId="5446e6e2ce8807b2" providerId="LiveId" clId="{07C03411-B2B7-49EA-8068-A55A1E40BE1E}" dt="2021-09-08T11:24:58.409" v="1475" actId="478"/>
          <ac:spMkLst>
            <pc:docMk/>
            <pc:sldMk cId="758949312" sldId="262"/>
            <ac:spMk id="24" creationId="{CD62AF04-5817-408D-AB29-80F76C7B1551}"/>
          </ac:spMkLst>
        </pc:spChg>
        <pc:spChg chg="add del">
          <ac:chgData name="Alina Molnar" userId="5446e6e2ce8807b2" providerId="LiveId" clId="{07C03411-B2B7-49EA-8068-A55A1E40BE1E}" dt="2021-09-08T11:24:52.506" v="1473" actId="478"/>
          <ac:spMkLst>
            <pc:docMk/>
            <pc:sldMk cId="758949312" sldId="262"/>
            <ac:spMk id="25" creationId="{AF35B62B-3188-41A8-839C-348772F6C947}"/>
          </ac:spMkLst>
        </pc:spChg>
        <pc:spChg chg="add del mod">
          <ac:chgData name="Alina Molnar" userId="5446e6e2ce8807b2" providerId="LiveId" clId="{07C03411-B2B7-49EA-8068-A55A1E40BE1E}" dt="2021-09-08T11:10:19.053" v="1326"/>
          <ac:spMkLst>
            <pc:docMk/>
            <pc:sldMk cId="758949312" sldId="262"/>
            <ac:spMk id="26" creationId="{C84006B4-15D6-4E5D-8903-E7BBE6547310}"/>
          </ac:spMkLst>
        </pc:spChg>
        <pc:spChg chg="add del mod">
          <ac:chgData name="Alina Molnar" userId="5446e6e2ce8807b2" providerId="LiveId" clId="{07C03411-B2B7-49EA-8068-A55A1E40BE1E}" dt="2021-09-08T11:10:19.055" v="1328"/>
          <ac:spMkLst>
            <pc:docMk/>
            <pc:sldMk cId="758949312" sldId="262"/>
            <ac:spMk id="27" creationId="{AD7825A7-969A-43AC-85B5-857425FD24FE}"/>
          </ac:spMkLst>
        </pc:spChg>
        <pc:spChg chg="add mod">
          <ac:chgData name="Alina Molnar" userId="5446e6e2ce8807b2" providerId="LiveId" clId="{07C03411-B2B7-49EA-8068-A55A1E40BE1E}" dt="2021-09-09T14:19:02.574" v="4417"/>
          <ac:spMkLst>
            <pc:docMk/>
            <pc:sldMk cId="758949312" sldId="262"/>
            <ac:spMk id="28" creationId="{6BE3EBC3-A3E8-48B4-8827-57C28161CEFF}"/>
          </ac:spMkLst>
        </pc:spChg>
        <pc:spChg chg="add del mod">
          <ac:chgData name="Alina Molnar" userId="5446e6e2ce8807b2" providerId="LiveId" clId="{07C03411-B2B7-49EA-8068-A55A1E40BE1E}" dt="2021-09-08T11:25:03.286" v="1476" actId="478"/>
          <ac:spMkLst>
            <pc:docMk/>
            <pc:sldMk cId="758949312" sldId="262"/>
            <ac:spMk id="28" creationId="{7172218A-F448-4F72-B0A7-11FAC955DCBE}"/>
          </ac:spMkLst>
        </pc:spChg>
        <pc:spChg chg="add del mod">
          <ac:chgData name="Alina Molnar" userId="5446e6e2ce8807b2" providerId="LiveId" clId="{07C03411-B2B7-49EA-8068-A55A1E40BE1E}" dt="2021-09-08T11:14:18.183" v="1345" actId="478"/>
          <ac:spMkLst>
            <pc:docMk/>
            <pc:sldMk cId="758949312" sldId="262"/>
            <ac:spMk id="30" creationId="{B6A59F86-EA90-4AD0-84D5-C0B8043E7EA2}"/>
          </ac:spMkLst>
        </pc:spChg>
        <pc:spChg chg="add mod">
          <ac:chgData name="Alina Molnar" userId="5446e6e2ce8807b2" providerId="LiveId" clId="{07C03411-B2B7-49EA-8068-A55A1E40BE1E}" dt="2021-09-09T21:51:12.332" v="4700" actId="122"/>
          <ac:spMkLst>
            <pc:docMk/>
            <pc:sldMk cId="758949312" sldId="262"/>
            <ac:spMk id="30" creationId="{E64C1D09-89A9-4B80-A0BE-E5EA2CA43E94}"/>
          </ac:spMkLst>
        </pc:spChg>
        <pc:spChg chg="add del mod">
          <ac:chgData name="Alina Molnar" userId="5446e6e2ce8807b2" providerId="LiveId" clId="{07C03411-B2B7-49EA-8068-A55A1E40BE1E}" dt="2021-09-08T11:14:13.471" v="1344" actId="478"/>
          <ac:spMkLst>
            <pc:docMk/>
            <pc:sldMk cId="758949312" sldId="262"/>
            <ac:spMk id="31" creationId="{5FA73BE7-592D-48DE-849A-ED1C1EA522F3}"/>
          </ac:spMkLst>
        </pc:spChg>
        <pc:spChg chg="add del mod topLvl">
          <ac:chgData name="Alina Molnar" userId="5446e6e2ce8807b2" providerId="LiveId" clId="{07C03411-B2B7-49EA-8068-A55A1E40BE1E}" dt="2021-09-09T14:26:39.665" v="4492" actId="478"/>
          <ac:spMkLst>
            <pc:docMk/>
            <pc:sldMk cId="758949312" sldId="262"/>
            <ac:spMk id="33" creationId="{C79037C3-A811-43BA-98E4-990315E483BA}"/>
          </ac:spMkLst>
        </pc:spChg>
        <pc:spChg chg="add del mod topLvl">
          <ac:chgData name="Alina Molnar" userId="5446e6e2ce8807b2" providerId="LiveId" clId="{07C03411-B2B7-49EA-8068-A55A1E40BE1E}" dt="2021-09-09T14:26:43.592" v="4493" actId="478"/>
          <ac:spMkLst>
            <pc:docMk/>
            <pc:sldMk cId="758949312" sldId="262"/>
            <ac:spMk id="34" creationId="{91F7486D-21E6-414E-ABAB-6233B4A2E0E9}"/>
          </ac:spMkLst>
        </pc:spChg>
        <pc:spChg chg="add del mod">
          <ac:chgData name="Alina Molnar" userId="5446e6e2ce8807b2" providerId="LiveId" clId="{07C03411-B2B7-49EA-8068-A55A1E40BE1E}" dt="2021-09-08T11:23:03.719" v="1461" actId="478"/>
          <ac:spMkLst>
            <pc:docMk/>
            <pc:sldMk cId="758949312" sldId="262"/>
            <ac:spMk id="35" creationId="{014FDD62-8534-4E02-981A-B198886FB657}"/>
          </ac:spMkLst>
        </pc:spChg>
        <pc:spChg chg="add mod">
          <ac:chgData name="Alina Molnar" userId="5446e6e2ce8807b2" providerId="LiveId" clId="{07C03411-B2B7-49EA-8068-A55A1E40BE1E}" dt="2021-09-09T14:26:55.306" v="4495" actId="1076"/>
          <ac:spMkLst>
            <pc:docMk/>
            <pc:sldMk cId="758949312" sldId="262"/>
            <ac:spMk id="36" creationId="{B827CFCF-EDFB-4ED4-A64E-950FC5561D26}"/>
          </ac:spMkLst>
        </pc:spChg>
        <pc:spChg chg="mod">
          <ac:chgData name="Alina Molnar" userId="5446e6e2ce8807b2" providerId="LiveId" clId="{07C03411-B2B7-49EA-8068-A55A1E40BE1E}" dt="2021-09-09T09:38:06.219" v="3610" actId="207"/>
          <ac:spMkLst>
            <pc:docMk/>
            <pc:sldMk cId="758949312" sldId="262"/>
            <ac:spMk id="41" creationId="{FD9CB31E-8CC6-4603-8F22-A4DA1D765F56}"/>
          </ac:spMkLst>
        </pc:spChg>
        <pc:spChg chg="mod">
          <ac:chgData name="Alina Molnar" userId="5446e6e2ce8807b2" providerId="LiveId" clId="{07C03411-B2B7-49EA-8068-A55A1E40BE1E}" dt="2021-09-09T14:20:33.216" v="4454" actId="6549"/>
          <ac:spMkLst>
            <pc:docMk/>
            <pc:sldMk cId="758949312" sldId="262"/>
            <ac:spMk id="42" creationId="{BA13FE35-9595-4A9C-A334-96DB75C13582}"/>
          </ac:spMkLst>
        </pc:spChg>
        <pc:spChg chg="add mod">
          <ac:chgData name="Alina Molnar" userId="5446e6e2ce8807b2" providerId="LiveId" clId="{07C03411-B2B7-49EA-8068-A55A1E40BE1E}" dt="2021-09-09T21:50:49.078" v="4697" actId="122"/>
          <ac:spMkLst>
            <pc:docMk/>
            <pc:sldMk cId="758949312" sldId="262"/>
            <ac:spMk id="43" creationId="{19B615EE-9FC7-4829-8FCD-FED4B5D975AB}"/>
          </ac:spMkLst>
        </pc:spChg>
        <pc:grpChg chg="add del mod">
          <ac:chgData name="Alina Molnar" userId="5446e6e2ce8807b2" providerId="LiveId" clId="{07C03411-B2B7-49EA-8068-A55A1E40BE1E}" dt="2021-09-10T11:24:42.289" v="5469" actId="1076"/>
          <ac:grpSpMkLst>
            <pc:docMk/>
            <pc:sldMk cId="758949312" sldId="262"/>
            <ac:grpSpMk id="2" creationId="{EF2B53DE-044C-42C3-8DAE-51472508CFDD}"/>
          </ac:grpSpMkLst>
        </pc:grpChg>
        <pc:grpChg chg="add del mod">
          <ac:chgData name="Alina Molnar" userId="5446e6e2ce8807b2" providerId="LiveId" clId="{07C03411-B2B7-49EA-8068-A55A1E40BE1E}" dt="2021-09-09T13:38:20.683" v="4255" actId="478"/>
          <ac:grpSpMkLst>
            <pc:docMk/>
            <pc:sldMk cId="758949312" sldId="262"/>
            <ac:grpSpMk id="4" creationId="{46CF535F-A88D-49EE-B2AF-DE5BEF1C4A25}"/>
          </ac:grpSpMkLst>
        </pc:grpChg>
        <pc:grpChg chg="add mod">
          <ac:chgData name="Alina Molnar" userId="5446e6e2ce8807b2" providerId="LiveId" clId="{07C03411-B2B7-49EA-8068-A55A1E40BE1E}" dt="2021-09-10T10:26:17.728" v="5399" actId="164"/>
          <ac:grpSpMkLst>
            <pc:docMk/>
            <pc:sldMk cId="758949312" sldId="262"/>
            <ac:grpSpMk id="27" creationId="{0E4B1F02-657A-4946-B795-761A25F2EDA2}"/>
          </ac:grpSpMkLst>
        </pc:grpChg>
        <pc:grpChg chg="add del mod">
          <ac:chgData name="Alina Molnar" userId="5446e6e2ce8807b2" providerId="LiveId" clId="{07C03411-B2B7-49EA-8068-A55A1E40BE1E}" dt="2021-09-09T14:26:39.665" v="4492" actId="478"/>
          <ac:grpSpMkLst>
            <pc:docMk/>
            <pc:sldMk cId="758949312" sldId="262"/>
            <ac:grpSpMk id="32" creationId="{9AC7C784-92F5-49CD-A747-5F18A28E151B}"/>
          </ac:grpSpMkLst>
        </pc:grpChg>
        <pc:grpChg chg="add mod">
          <ac:chgData name="Alina Molnar" userId="5446e6e2ce8807b2" providerId="LiveId" clId="{07C03411-B2B7-49EA-8068-A55A1E40BE1E}" dt="2021-09-10T10:26:17.728" v="5399" actId="164"/>
          <ac:grpSpMkLst>
            <pc:docMk/>
            <pc:sldMk cId="758949312" sldId="262"/>
            <ac:grpSpMk id="35" creationId="{379F9C17-ADD5-4024-95B8-D77D79B7F32B}"/>
          </ac:grpSpMkLst>
        </pc:grpChg>
        <pc:grpChg chg="add del mod">
          <ac:chgData name="Alina Molnar" userId="5446e6e2ce8807b2" providerId="LiveId" clId="{07C03411-B2B7-49EA-8068-A55A1E40BE1E}" dt="2021-09-09T14:20:38.900" v="4455" actId="478"/>
          <ac:grpSpMkLst>
            <pc:docMk/>
            <pc:sldMk cId="758949312" sldId="262"/>
            <ac:grpSpMk id="40" creationId="{AA29FFFD-2B6F-43F8-954D-82E7579E76AD}"/>
          </ac:grpSpMkLst>
        </pc:grpChg>
        <pc:picChg chg="add del mod">
          <ac:chgData name="Alina Molnar" userId="5446e6e2ce8807b2" providerId="LiveId" clId="{07C03411-B2B7-49EA-8068-A55A1E40BE1E}" dt="2021-09-08T11:00:51.076" v="1226" actId="931"/>
          <ac:picMkLst>
            <pc:docMk/>
            <pc:sldMk cId="758949312" sldId="262"/>
            <ac:picMk id="7" creationId="{2BF8C037-439C-4D7A-8B53-A7AEB36C8728}"/>
          </ac:picMkLst>
        </pc:picChg>
        <pc:picChg chg="add del mod">
          <ac:chgData name="Alina Molnar" userId="5446e6e2ce8807b2" providerId="LiveId" clId="{07C03411-B2B7-49EA-8068-A55A1E40BE1E}" dt="2021-09-09T14:05:24.530" v="4411" actId="478"/>
          <ac:picMkLst>
            <pc:docMk/>
            <pc:sldMk cId="758949312" sldId="262"/>
            <ac:picMk id="8" creationId="{49FC0D63-F4CF-4796-B611-C6DA36CA0C2D}"/>
          </ac:picMkLst>
        </pc:picChg>
        <pc:picChg chg="add mod">
          <ac:chgData name="Alina Molnar" userId="5446e6e2ce8807b2" providerId="LiveId" clId="{07C03411-B2B7-49EA-8068-A55A1E40BE1E}" dt="2021-09-08T13:05:51.920" v="1817" actId="164"/>
          <ac:picMkLst>
            <pc:docMk/>
            <pc:sldMk cId="758949312" sldId="262"/>
            <ac:picMk id="9" creationId="{877D2277-233B-4AEB-AC92-E6B223CD88CA}"/>
          </ac:picMkLst>
        </pc:picChg>
        <pc:picChg chg="add mod">
          <ac:chgData name="Alina Molnar" userId="5446e6e2ce8807b2" providerId="LiveId" clId="{07C03411-B2B7-49EA-8068-A55A1E40BE1E}" dt="2021-09-10T10:26:17.728" v="5399" actId="164"/>
          <ac:picMkLst>
            <pc:docMk/>
            <pc:sldMk cId="758949312" sldId="262"/>
            <ac:picMk id="11" creationId="{4E8C17DC-BD39-4BA0-8A78-576793280FDC}"/>
          </ac:picMkLst>
        </pc:picChg>
        <pc:picChg chg="add del mod">
          <ac:chgData name="Alina Molnar" userId="5446e6e2ce8807b2" providerId="LiveId" clId="{07C03411-B2B7-49EA-8068-A55A1E40BE1E}" dt="2021-09-08T11:00:51.076" v="1226" actId="931"/>
          <ac:picMkLst>
            <pc:docMk/>
            <pc:sldMk cId="758949312" sldId="262"/>
            <ac:picMk id="13" creationId="{65A15705-2CE9-4B58-800B-ED5E783DD495}"/>
          </ac:picMkLst>
        </pc:picChg>
        <pc:picChg chg="add mod">
          <ac:chgData name="Alina Molnar" userId="5446e6e2ce8807b2" providerId="LiveId" clId="{07C03411-B2B7-49EA-8068-A55A1E40BE1E}" dt="2021-09-10T10:26:17.728" v="5399" actId="164"/>
          <ac:picMkLst>
            <pc:docMk/>
            <pc:sldMk cId="758949312" sldId="262"/>
            <ac:picMk id="13" creationId="{6CF49E95-18E6-409C-90B8-7678295C2CCE}"/>
          </ac:picMkLst>
        </pc:picChg>
        <pc:picChg chg="add del mod">
          <ac:chgData name="Alina Molnar" userId="5446e6e2ce8807b2" providerId="LiveId" clId="{07C03411-B2B7-49EA-8068-A55A1E40BE1E}" dt="2021-09-08T11:00:51.076" v="1226" actId="931"/>
          <ac:picMkLst>
            <pc:docMk/>
            <pc:sldMk cId="758949312" sldId="262"/>
            <ac:picMk id="15" creationId="{22FDFEDB-DA74-4508-A0F9-6E8A01E4551D}"/>
          </ac:picMkLst>
        </pc:picChg>
        <pc:picChg chg="add mod">
          <ac:chgData name="Alina Molnar" userId="5446e6e2ce8807b2" providerId="LiveId" clId="{07C03411-B2B7-49EA-8068-A55A1E40BE1E}" dt="2021-09-10T10:26:17.728" v="5399" actId="164"/>
          <ac:picMkLst>
            <pc:docMk/>
            <pc:sldMk cId="758949312" sldId="262"/>
            <ac:picMk id="15" creationId="{B821AE44-01C0-4A23-A653-2EA84BCC2B5B}"/>
          </ac:picMkLst>
        </pc:picChg>
        <pc:picChg chg="add del mod">
          <ac:chgData name="Alina Molnar" userId="5446e6e2ce8807b2" providerId="LiveId" clId="{07C03411-B2B7-49EA-8068-A55A1E40BE1E}" dt="2021-09-08T11:00:51.076" v="1226" actId="931"/>
          <ac:picMkLst>
            <pc:docMk/>
            <pc:sldMk cId="758949312" sldId="262"/>
            <ac:picMk id="17" creationId="{83EC67CA-C592-4C5C-ABE1-C5A30667F110}"/>
          </ac:picMkLst>
        </pc:picChg>
        <pc:picChg chg="add del mod">
          <ac:chgData name="Alina Molnar" userId="5446e6e2ce8807b2" providerId="LiveId" clId="{07C03411-B2B7-49EA-8068-A55A1E40BE1E}" dt="2021-09-08T11:02:21.117" v="1228" actId="478"/>
          <ac:picMkLst>
            <pc:docMk/>
            <pc:sldMk cId="758949312" sldId="262"/>
            <ac:picMk id="19" creationId="{443EF51D-658A-465A-8AF5-B56BE9966D85}"/>
          </ac:picMkLst>
        </pc:picChg>
        <pc:picChg chg="add mod">
          <ac:chgData name="Alina Molnar" userId="5446e6e2ce8807b2" providerId="LiveId" clId="{07C03411-B2B7-49EA-8068-A55A1E40BE1E}" dt="2021-09-10T10:26:17.728" v="5399" actId="164"/>
          <ac:picMkLst>
            <pc:docMk/>
            <pc:sldMk cId="758949312" sldId="262"/>
            <ac:picMk id="20" creationId="{FBF85844-F085-4AAF-B6CF-FCCF7EFED858}"/>
          </ac:picMkLst>
        </pc:picChg>
        <pc:picChg chg="add del mod">
          <ac:chgData name="Alina Molnar" userId="5446e6e2ce8807b2" providerId="LiveId" clId="{07C03411-B2B7-49EA-8068-A55A1E40BE1E}" dt="2021-09-08T11:25:05.871" v="1477" actId="478"/>
          <ac:picMkLst>
            <pc:docMk/>
            <pc:sldMk cId="758949312" sldId="262"/>
            <ac:picMk id="21" creationId="{715F8369-EE7A-4D99-845D-62739CC07E9B}"/>
          </ac:picMkLst>
        </pc:picChg>
        <pc:picChg chg="add mod">
          <ac:chgData name="Alina Molnar" userId="5446e6e2ce8807b2" providerId="LiveId" clId="{07C03411-B2B7-49EA-8068-A55A1E40BE1E}" dt="2021-09-10T10:26:17.728" v="5399" actId="164"/>
          <ac:picMkLst>
            <pc:docMk/>
            <pc:sldMk cId="758949312" sldId="262"/>
            <ac:picMk id="21" creationId="{C10B40AE-9046-4E4A-9C16-BED1B282E9C4}"/>
          </ac:picMkLst>
        </pc:picChg>
        <pc:picChg chg="add mod">
          <ac:chgData name="Alina Molnar" userId="5446e6e2ce8807b2" providerId="LiveId" clId="{07C03411-B2B7-49EA-8068-A55A1E40BE1E}" dt="2021-09-10T10:26:17.728" v="5399" actId="164"/>
          <ac:picMkLst>
            <pc:docMk/>
            <pc:sldMk cId="758949312" sldId="262"/>
            <ac:picMk id="22" creationId="{619CEE33-F5B4-4104-B88F-ED329F6F8C71}"/>
          </ac:picMkLst>
        </pc:picChg>
        <pc:picChg chg="add del mod">
          <ac:chgData name="Alina Molnar" userId="5446e6e2ce8807b2" providerId="LiveId" clId="{07C03411-B2B7-49EA-8068-A55A1E40BE1E}" dt="2021-09-09T13:38:07.748" v="4252" actId="478"/>
          <ac:picMkLst>
            <pc:docMk/>
            <pc:sldMk cId="758949312" sldId="262"/>
            <ac:picMk id="29" creationId="{F75DBDB0-2E8C-4EEF-8C72-C0131DF96E23}"/>
          </ac:picMkLst>
        </pc:picChg>
        <pc:picChg chg="add del mod">
          <ac:chgData name="Alina Molnar" userId="5446e6e2ce8807b2" providerId="LiveId" clId="{07C03411-B2B7-49EA-8068-A55A1E40BE1E}" dt="2021-09-09T09:17:56.714" v="3538" actId="478"/>
          <ac:picMkLst>
            <pc:docMk/>
            <pc:sldMk cId="758949312" sldId="262"/>
            <ac:picMk id="37" creationId="{F1D6AD7D-38F0-4191-9DA5-5D5CE7C05C97}"/>
          </ac:picMkLst>
        </pc:picChg>
        <pc:picChg chg="add mod">
          <ac:chgData name="Alina Molnar" userId="5446e6e2ce8807b2" providerId="LiveId" clId="{07C03411-B2B7-49EA-8068-A55A1E40BE1E}" dt="2021-09-08T13:05:51.920" v="1817" actId="164"/>
          <ac:picMkLst>
            <pc:docMk/>
            <pc:sldMk cId="758949312" sldId="262"/>
            <ac:picMk id="38" creationId="{2A1F24CC-44D6-4931-A4EB-9D7D5F816F5B}"/>
          </ac:picMkLst>
        </pc:picChg>
        <pc:picChg chg="add del mod">
          <ac:chgData name="Alina Molnar" userId="5446e6e2ce8807b2" providerId="LiveId" clId="{07C03411-B2B7-49EA-8068-A55A1E40BE1E}" dt="2021-09-09T09:18:46.962" v="3544" actId="478"/>
          <ac:picMkLst>
            <pc:docMk/>
            <pc:sldMk cId="758949312" sldId="262"/>
            <ac:picMk id="39" creationId="{B58EB538-F1B7-4373-8598-83494BC5F9D5}"/>
          </ac:picMkLst>
        </pc:picChg>
        <pc:picChg chg="add mod">
          <ac:chgData name="Alina Molnar" userId="5446e6e2ce8807b2" providerId="LiveId" clId="{07C03411-B2B7-49EA-8068-A55A1E40BE1E}" dt="2021-09-10T10:26:17.728" v="5399" actId="164"/>
          <ac:picMkLst>
            <pc:docMk/>
            <pc:sldMk cId="758949312" sldId="262"/>
            <ac:picMk id="44" creationId="{8A88E78A-0D4F-47BE-B05C-37678811ED07}"/>
          </ac:picMkLst>
        </pc:picChg>
      </pc:sldChg>
      <pc:sldChg chg="addSp delSp modSp new del mod setBg">
        <pc:chgData name="Alina Molnar" userId="5446e6e2ce8807b2" providerId="LiveId" clId="{07C03411-B2B7-49EA-8068-A55A1E40BE1E}" dt="2021-09-08T11:30:28.991" v="1553" actId="47"/>
        <pc:sldMkLst>
          <pc:docMk/>
          <pc:sldMk cId="459308844" sldId="263"/>
        </pc:sldMkLst>
        <pc:spChg chg="mod">
          <ac:chgData name="Alina Molnar" userId="5446e6e2ce8807b2" providerId="LiveId" clId="{07C03411-B2B7-49EA-8068-A55A1E40BE1E}" dt="2021-09-08T11:16:58.545" v="1406" actId="26606"/>
          <ac:spMkLst>
            <pc:docMk/>
            <pc:sldMk cId="459308844" sldId="263"/>
            <ac:spMk id="2" creationId="{85B68821-87C9-4655-A048-86FD59DE58BF}"/>
          </ac:spMkLst>
        </pc:spChg>
        <pc:spChg chg="add del mod">
          <ac:chgData name="Alina Molnar" userId="5446e6e2ce8807b2" providerId="LiveId" clId="{07C03411-B2B7-49EA-8068-A55A1E40BE1E}" dt="2021-09-08T11:18:00.248" v="1408" actId="12084"/>
          <ac:spMkLst>
            <pc:docMk/>
            <pc:sldMk cId="459308844" sldId="263"/>
            <ac:spMk id="3" creationId="{2E7C5091-130F-464B-BABA-63BBFD6E9AEE}"/>
          </ac:spMkLst>
        </pc:spChg>
        <pc:spChg chg="add del">
          <ac:chgData name="Alina Molnar" userId="5446e6e2ce8807b2" providerId="LiveId" clId="{07C03411-B2B7-49EA-8068-A55A1E40BE1E}" dt="2021-09-08T11:15:51.394" v="1402" actId="26606"/>
          <ac:spMkLst>
            <pc:docMk/>
            <pc:sldMk cId="459308844" sldId="263"/>
            <ac:spMk id="9" creationId="{35DB3719-6FDC-4E5D-891D-FF40B7300F64}"/>
          </ac:spMkLst>
        </pc:spChg>
        <pc:spChg chg="add del">
          <ac:chgData name="Alina Molnar" userId="5446e6e2ce8807b2" providerId="LiveId" clId="{07C03411-B2B7-49EA-8068-A55A1E40BE1E}" dt="2021-09-08T11:15:51.394" v="1402" actId="26606"/>
          <ac:spMkLst>
            <pc:docMk/>
            <pc:sldMk cId="459308844" sldId="263"/>
            <ac:spMk id="11" creationId="{E0CBAC23-2E3F-4A90-BA59-F8299F6A5439}"/>
          </ac:spMkLst>
        </pc:spChg>
        <pc:spChg chg="add del">
          <ac:chgData name="Alina Molnar" userId="5446e6e2ce8807b2" providerId="LiveId" clId="{07C03411-B2B7-49EA-8068-A55A1E40BE1E}" dt="2021-09-08T11:16:46.910" v="1404" actId="26606"/>
          <ac:spMkLst>
            <pc:docMk/>
            <pc:sldMk cId="459308844" sldId="263"/>
            <ac:spMk id="13" creationId="{388F20F8-60BF-42FE-A252-DFD5A74451CA}"/>
          </ac:spMkLst>
        </pc:spChg>
        <pc:spChg chg="add del">
          <ac:chgData name="Alina Molnar" userId="5446e6e2ce8807b2" providerId="LiveId" clId="{07C03411-B2B7-49EA-8068-A55A1E40BE1E}" dt="2021-09-08T11:16:46.910" v="1404" actId="26606"/>
          <ac:spMkLst>
            <pc:docMk/>
            <pc:sldMk cId="459308844" sldId="263"/>
            <ac:spMk id="14" creationId="{98A68847-134F-4AF1-B1C6-332344C9C90D}"/>
          </ac:spMkLst>
        </pc:spChg>
        <pc:spChg chg="add del">
          <ac:chgData name="Alina Molnar" userId="5446e6e2ce8807b2" providerId="LiveId" clId="{07C03411-B2B7-49EA-8068-A55A1E40BE1E}" dt="2021-09-08T11:16:58.545" v="1406" actId="26606"/>
          <ac:spMkLst>
            <pc:docMk/>
            <pc:sldMk cId="459308844" sldId="263"/>
            <ac:spMk id="17" creationId="{BACC6370-2D7E-4714-9D71-7542949D7D5D}"/>
          </ac:spMkLst>
        </pc:spChg>
        <pc:spChg chg="add del">
          <ac:chgData name="Alina Molnar" userId="5446e6e2ce8807b2" providerId="LiveId" clId="{07C03411-B2B7-49EA-8068-A55A1E40BE1E}" dt="2021-09-08T11:16:58.545" v="1406" actId="26606"/>
          <ac:spMkLst>
            <pc:docMk/>
            <pc:sldMk cId="459308844" sldId="263"/>
            <ac:spMk id="18" creationId="{F68B3F68-107C-434F-AA38-110D5EA91B85}"/>
          </ac:spMkLst>
        </pc:spChg>
        <pc:spChg chg="add del">
          <ac:chgData name="Alina Molnar" userId="5446e6e2ce8807b2" providerId="LiveId" clId="{07C03411-B2B7-49EA-8068-A55A1E40BE1E}" dt="2021-09-08T11:16:58.545" v="1406" actId="26606"/>
          <ac:spMkLst>
            <pc:docMk/>
            <pc:sldMk cId="459308844" sldId="263"/>
            <ac:spMk id="19" creationId="{AAD0DBB9-1A4B-4391-81D4-CB19F9AB918A}"/>
          </ac:spMkLst>
        </pc:spChg>
        <pc:spChg chg="add del">
          <ac:chgData name="Alina Molnar" userId="5446e6e2ce8807b2" providerId="LiveId" clId="{07C03411-B2B7-49EA-8068-A55A1E40BE1E}" dt="2021-09-08T11:16:58.545" v="1406" actId="26606"/>
          <ac:spMkLst>
            <pc:docMk/>
            <pc:sldMk cId="459308844" sldId="263"/>
            <ac:spMk id="20" creationId="{063BBA22-50EA-4C4D-BE05-F1CE4E63AA56}"/>
          </ac:spMkLst>
        </pc:spChg>
        <pc:graphicFrameChg chg="add del mod">
          <ac:chgData name="Alina Molnar" userId="5446e6e2ce8807b2" providerId="LiveId" clId="{07C03411-B2B7-49EA-8068-A55A1E40BE1E}" dt="2021-09-08T11:18:00.248" v="1408" actId="12084"/>
          <ac:graphicFrameMkLst>
            <pc:docMk/>
            <pc:sldMk cId="459308844" sldId="263"/>
            <ac:graphicFrameMk id="4" creationId="{47CDA23B-F091-43BC-BB57-DF0AF92CC650}"/>
          </ac:graphicFrameMkLst>
        </pc:graphicFrameChg>
        <pc:graphicFrameChg chg="add del">
          <ac:chgData name="Alina Molnar" userId="5446e6e2ce8807b2" providerId="LiveId" clId="{07C03411-B2B7-49EA-8068-A55A1E40BE1E}" dt="2021-09-08T11:15:51.394" v="1402" actId="26606"/>
          <ac:graphicFrameMkLst>
            <pc:docMk/>
            <pc:sldMk cId="459308844" sldId="263"/>
            <ac:graphicFrameMk id="5" creationId="{87C28691-4F9F-4B44-BEBF-435911CEFAE7}"/>
          </ac:graphicFrameMkLst>
        </pc:graphicFrameChg>
        <pc:graphicFrameChg chg="add del">
          <ac:chgData name="Alina Molnar" userId="5446e6e2ce8807b2" providerId="LiveId" clId="{07C03411-B2B7-49EA-8068-A55A1E40BE1E}" dt="2021-09-08T11:16:46.910" v="1404" actId="26606"/>
          <ac:graphicFrameMkLst>
            <pc:docMk/>
            <pc:sldMk cId="459308844" sldId="263"/>
            <ac:graphicFrameMk id="15" creationId="{4B2A40BA-A00F-436E-AD28-8404DBEAA0CC}"/>
          </ac:graphicFrameMkLst>
        </pc:graphicFrameChg>
        <pc:graphicFrameChg chg="add del">
          <ac:chgData name="Alina Molnar" userId="5446e6e2ce8807b2" providerId="LiveId" clId="{07C03411-B2B7-49EA-8068-A55A1E40BE1E}" dt="2021-09-08T11:16:58.545" v="1406" actId="26606"/>
          <ac:graphicFrameMkLst>
            <pc:docMk/>
            <pc:sldMk cId="459308844" sldId="263"/>
            <ac:graphicFrameMk id="21" creationId="{C7C97731-920A-4597-B186-3628289743FA}"/>
          </ac:graphicFrameMkLst>
        </pc:graphicFrameChg>
      </pc:sldChg>
      <pc:sldChg chg="addSp delSp modSp new del mod ord setBg">
        <pc:chgData name="Alina Molnar" userId="5446e6e2ce8807b2" providerId="LiveId" clId="{07C03411-B2B7-49EA-8068-A55A1E40BE1E}" dt="2021-09-09T13:26:26.033" v="4172" actId="47"/>
        <pc:sldMkLst>
          <pc:docMk/>
          <pc:sldMk cId="2453458794" sldId="263"/>
        </pc:sldMkLst>
        <pc:spChg chg="mod">
          <ac:chgData name="Alina Molnar" userId="5446e6e2ce8807b2" providerId="LiveId" clId="{07C03411-B2B7-49EA-8068-A55A1E40BE1E}" dt="2021-09-08T12:49:16.137" v="1745" actId="26606"/>
          <ac:spMkLst>
            <pc:docMk/>
            <pc:sldMk cId="2453458794" sldId="263"/>
            <ac:spMk id="2" creationId="{472E349E-0DAB-4D40-9B89-11ED77CC21EE}"/>
          </ac:spMkLst>
        </pc:spChg>
        <pc:spChg chg="del mod">
          <ac:chgData name="Alina Molnar" userId="5446e6e2ce8807b2" providerId="LiveId" clId="{07C03411-B2B7-49EA-8068-A55A1E40BE1E}" dt="2021-09-08T12:48:33.788" v="1740"/>
          <ac:spMkLst>
            <pc:docMk/>
            <pc:sldMk cId="2453458794" sldId="263"/>
            <ac:spMk id="3" creationId="{4C7559D5-F348-4907-B562-A6372F65A9E2}"/>
          </ac:spMkLst>
        </pc:spChg>
        <pc:spChg chg="add mod">
          <ac:chgData name="Alina Molnar" userId="5446e6e2ce8807b2" providerId="LiveId" clId="{07C03411-B2B7-49EA-8068-A55A1E40BE1E}" dt="2021-09-09T13:14:09.706" v="4072" actId="478"/>
          <ac:spMkLst>
            <pc:docMk/>
            <pc:sldMk cId="2453458794" sldId="263"/>
            <ac:spMk id="4" creationId="{DC63FBD6-E158-48D4-A43B-177AB7891252}"/>
          </ac:spMkLst>
        </pc:spChg>
        <pc:spChg chg="add">
          <ac:chgData name="Alina Molnar" userId="5446e6e2ce8807b2" providerId="LiveId" clId="{07C03411-B2B7-49EA-8068-A55A1E40BE1E}" dt="2021-09-08T12:49:16.137" v="1745" actId="26606"/>
          <ac:spMkLst>
            <pc:docMk/>
            <pc:sldMk cId="2453458794" sldId="263"/>
            <ac:spMk id="10" creationId="{665DBBEF-238B-476B-96AB-8AAC3224ECEA}"/>
          </ac:spMkLst>
        </pc:spChg>
        <pc:spChg chg="add">
          <ac:chgData name="Alina Molnar" userId="5446e6e2ce8807b2" providerId="LiveId" clId="{07C03411-B2B7-49EA-8068-A55A1E40BE1E}" dt="2021-09-08T12:49:16.137" v="1745" actId="26606"/>
          <ac:spMkLst>
            <pc:docMk/>
            <pc:sldMk cId="2453458794" sldId="263"/>
            <ac:spMk id="12" creationId="{3FCFB1DE-0B7E-48CC-BA90-B2AB0889F9D6}"/>
          </ac:spMkLst>
        </pc:spChg>
        <pc:spChg chg="add del mod">
          <ac:chgData name="Alina Molnar" userId="5446e6e2ce8807b2" providerId="LiveId" clId="{07C03411-B2B7-49EA-8068-A55A1E40BE1E}" dt="2021-09-08T21:41:46.344" v="3379" actId="478"/>
          <ac:spMkLst>
            <pc:docMk/>
            <pc:sldMk cId="2453458794" sldId="263"/>
            <ac:spMk id="16" creationId="{ECE196F9-679F-4904-8582-8877F3B077AE}"/>
          </ac:spMkLst>
        </pc:spChg>
        <pc:spChg chg="add mod">
          <ac:chgData name="Alina Molnar" userId="5446e6e2ce8807b2" providerId="LiveId" clId="{07C03411-B2B7-49EA-8068-A55A1E40BE1E}" dt="2021-09-09T12:20:36.138" v="4002"/>
          <ac:spMkLst>
            <pc:docMk/>
            <pc:sldMk cId="2453458794" sldId="263"/>
            <ac:spMk id="17" creationId="{32F63A85-E86C-4AD0-96BC-277F31615C0A}"/>
          </ac:spMkLst>
        </pc:spChg>
        <pc:spChg chg="add del mod">
          <ac:chgData name="Alina Molnar" userId="5446e6e2ce8807b2" providerId="LiveId" clId="{07C03411-B2B7-49EA-8068-A55A1E40BE1E}" dt="2021-09-08T21:44:30.001" v="3392" actId="478"/>
          <ac:spMkLst>
            <pc:docMk/>
            <pc:sldMk cId="2453458794" sldId="263"/>
            <ac:spMk id="17" creationId="{759FEB33-4AEB-4F92-91DA-D53E000ED578}"/>
          </ac:spMkLst>
        </pc:spChg>
        <pc:spChg chg="add del mod">
          <ac:chgData name="Alina Molnar" userId="5446e6e2ce8807b2" providerId="LiveId" clId="{07C03411-B2B7-49EA-8068-A55A1E40BE1E}" dt="2021-09-08T21:44:30.003" v="3394"/>
          <ac:spMkLst>
            <pc:docMk/>
            <pc:sldMk cId="2453458794" sldId="263"/>
            <ac:spMk id="18" creationId="{1C87F2CF-F25E-4035-B3C7-4D1A3927D62F}"/>
          </ac:spMkLst>
        </pc:spChg>
        <pc:spChg chg="add mod">
          <ac:chgData name="Alina Molnar" userId="5446e6e2ce8807b2" providerId="LiveId" clId="{07C03411-B2B7-49EA-8068-A55A1E40BE1E}" dt="2021-09-09T12:21:43.721" v="4064" actId="1076"/>
          <ac:spMkLst>
            <pc:docMk/>
            <pc:sldMk cId="2453458794" sldId="263"/>
            <ac:spMk id="18" creationId="{217970C5-340C-4F0C-B7E7-2B846407D1B7}"/>
          </ac:spMkLst>
        </pc:spChg>
        <pc:spChg chg="add del mod">
          <ac:chgData name="Alina Molnar" userId="5446e6e2ce8807b2" providerId="LiveId" clId="{07C03411-B2B7-49EA-8068-A55A1E40BE1E}" dt="2021-09-09T12:20:54.620" v="4005" actId="478"/>
          <ac:spMkLst>
            <pc:docMk/>
            <pc:sldMk cId="2453458794" sldId="263"/>
            <ac:spMk id="19" creationId="{40D69109-8874-44ED-8B5B-4BDB55ADB0E2}"/>
          </ac:spMkLst>
        </pc:spChg>
        <pc:spChg chg="add del mod">
          <ac:chgData name="Alina Molnar" userId="5446e6e2ce8807b2" providerId="LiveId" clId="{07C03411-B2B7-49EA-8068-A55A1E40BE1E}" dt="2021-09-09T12:20:52.333" v="4004" actId="478"/>
          <ac:spMkLst>
            <pc:docMk/>
            <pc:sldMk cId="2453458794" sldId="263"/>
            <ac:spMk id="20" creationId="{D2880D25-BAF6-4AAC-AF8D-3F6F704113BE}"/>
          </ac:spMkLst>
        </pc:spChg>
        <pc:grpChg chg="add mod">
          <ac:chgData name="Alina Molnar" userId="5446e6e2ce8807b2" providerId="LiveId" clId="{07C03411-B2B7-49EA-8068-A55A1E40BE1E}" dt="2021-09-08T15:04:52.143" v="2293" actId="1076"/>
          <ac:grpSpMkLst>
            <pc:docMk/>
            <pc:sldMk cId="2453458794" sldId="263"/>
            <ac:grpSpMk id="15" creationId="{FD4304C6-8A72-4DE9-A445-4A0C4D92F876}"/>
          </ac:grpSpMkLst>
        </pc:grpChg>
        <pc:grpChg chg="add mod">
          <ac:chgData name="Alina Molnar" userId="5446e6e2ce8807b2" providerId="LiveId" clId="{07C03411-B2B7-49EA-8068-A55A1E40BE1E}" dt="2021-09-09T12:21:49.966" v="4066" actId="14100"/>
          <ac:grpSpMkLst>
            <pc:docMk/>
            <pc:sldMk cId="2453458794" sldId="263"/>
            <ac:grpSpMk id="16" creationId="{7FCA31B2-8079-420E-AA60-B8F3892FBB7A}"/>
          </ac:grpSpMkLst>
        </pc:grpChg>
        <pc:picChg chg="add del mod">
          <ac:chgData name="Alina Molnar" userId="5446e6e2ce8807b2" providerId="LiveId" clId="{07C03411-B2B7-49EA-8068-A55A1E40BE1E}" dt="2021-09-09T13:14:09.706" v="4072" actId="478"/>
          <ac:picMkLst>
            <pc:docMk/>
            <pc:sldMk cId="2453458794" sldId="263"/>
            <ac:picMk id="5" creationId="{951854A3-91F8-4529-8EA8-7188DE8B742E}"/>
          </ac:picMkLst>
        </pc:picChg>
        <pc:picChg chg="add mod">
          <ac:chgData name="Alina Molnar" userId="5446e6e2ce8807b2" providerId="LiveId" clId="{07C03411-B2B7-49EA-8068-A55A1E40BE1E}" dt="2021-09-08T13:03:03.643" v="1810" actId="164"/>
          <ac:picMkLst>
            <pc:docMk/>
            <pc:sldMk cId="2453458794" sldId="263"/>
            <ac:picMk id="7" creationId="{05133CF5-6043-4986-86EB-60D2B62FEA97}"/>
          </ac:picMkLst>
        </pc:picChg>
        <pc:picChg chg="add mod">
          <ac:chgData name="Alina Molnar" userId="5446e6e2ce8807b2" providerId="LiveId" clId="{07C03411-B2B7-49EA-8068-A55A1E40BE1E}" dt="2021-09-08T13:03:03.643" v="1810" actId="164"/>
          <ac:picMkLst>
            <pc:docMk/>
            <pc:sldMk cId="2453458794" sldId="263"/>
            <ac:picMk id="8" creationId="{5F66CE4B-F71B-4F47-8BC8-DB6F87F756E4}"/>
          </ac:picMkLst>
        </pc:picChg>
        <pc:picChg chg="add mod">
          <ac:chgData name="Alina Molnar" userId="5446e6e2ce8807b2" providerId="LiveId" clId="{07C03411-B2B7-49EA-8068-A55A1E40BE1E}" dt="2021-09-08T13:03:03.643" v="1810" actId="164"/>
          <ac:picMkLst>
            <pc:docMk/>
            <pc:sldMk cId="2453458794" sldId="263"/>
            <ac:picMk id="9" creationId="{8C6989A1-DC63-4AE9-9AA5-6A967DA62983}"/>
          </ac:picMkLst>
        </pc:picChg>
        <pc:picChg chg="add mod">
          <ac:chgData name="Alina Molnar" userId="5446e6e2ce8807b2" providerId="LiveId" clId="{07C03411-B2B7-49EA-8068-A55A1E40BE1E}" dt="2021-09-08T13:03:03.643" v="1810" actId="164"/>
          <ac:picMkLst>
            <pc:docMk/>
            <pc:sldMk cId="2453458794" sldId="263"/>
            <ac:picMk id="11" creationId="{00FA80CA-B974-4F4C-83E4-609B955C3D52}"/>
          </ac:picMkLst>
        </pc:picChg>
        <pc:picChg chg="add mod">
          <ac:chgData name="Alina Molnar" userId="5446e6e2ce8807b2" providerId="LiveId" clId="{07C03411-B2B7-49EA-8068-A55A1E40BE1E}" dt="2021-09-08T13:03:03.643" v="1810" actId="164"/>
          <ac:picMkLst>
            <pc:docMk/>
            <pc:sldMk cId="2453458794" sldId="263"/>
            <ac:picMk id="13" creationId="{57091C61-4BEE-4DBD-9229-695058F4243A}"/>
          </ac:picMkLst>
        </pc:picChg>
        <pc:picChg chg="add mod">
          <ac:chgData name="Alina Molnar" userId="5446e6e2ce8807b2" providerId="LiveId" clId="{07C03411-B2B7-49EA-8068-A55A1E40BE1E}" dt="2021-09-08T13:03:03.643" v="1810" actId="164"/>
          <ac:picMkLst>
            <pc:docMk/>
            <pc:sldMk cId="2453458794" sldId="263"/>
            <ac:picMk id="14" creationId="{4E5A2285-DC6B-4B99-8389-D47921017F30}"/>
          </ac:picMkLst>
        </pc:picChg>
      </pc:sldChg>
      <pc:sldChg chg="addSp delSp modSp new del mod setBg">
        <pc:chgData name="Alina Molnar" userId="5446e6e2ce8807b2" providerId="LiveId" clId="{07C03411-B2B7-49EA-8068-A55A1E40BE1E}" dt="2021-09-10T10:30:14.587" v="5429" actId="47"/>
        <pc:sldMkLst>
          <pc:docMk/>
          <pc:sldMk cId="2290570133" sldId="264"/>
        </pc:sldMkLst>
        <pc:spChg chg="mod">
          <ac:chgData name="Alina Molnar" userId="5446e6e2ce8807b2" providerId="LiveId" clId="{07C03411-B2B7-49EA-8068-A55A1E40BE1E}" dt="2021-09-08T21:17:51.691" v="3205" actId="26606"/>
          <ac:spMkLst>
            <pc:docMk/>
            <pc:sldMk cId="2290570133" sldId="264"/>
            <ac:spMk id="2" creationId="{B802EE4B-1ECB-443D-95BA-C95E8CE13A66}"/>
          </ac:spMkLst>
        </pc:spChg>
        <pc:spChg chg="del mod">
          <ac:chgData name="Alina Molnar" userId="5446e6e2ce8807b2" providerId="LiveId" clId="{07C03411-B2B7-49EA-8068-A55A1E40BE1E}" dt="2021-09-08T21:13:51.134" v="3121" actId="26606"/>
          <ac:spMkLst>
            <pc:docMk/>
            <pc:sldMk cId="2290570133" sldId="264"/>
            <ac:spMk id="3" creationId="{881965EC-57BF-4896-A01D-28D37E05EDD3}"/>
          </ac:spMkLst>
        </pc:spChg>
        <pc:spChg chg="mod">
          <ac:chgData name="Alina Molnar" userId="5446e6e2ce8807b2" providerId="LiveId" clId="{07C03411-B2B7-49EA-8068-A55A1E40BE1E}" dt="2021-09-08T21:33:10.877" v="3298" actId="18245"/>
          <ac:spMkLst>
            <pc:docMk/>
            <pc:sldMk cId="2290570133" sldId="264"/>
            <ac:spMk id="6" creationId="{D53C036A-84B8-4588-87EF-B9D5B3692C71}"/>
          </ac:spMkLst>
        </pc:spChg>
        <pc:spChg chg="mod">
          <ac:chgData name="Alina Molnar" userId="5446e6e2ce8807b2" providerId="LiveId" clId="{07C03411-B2B7-49EA-8068-A55A1E40BE1E}" dt="2021-09-08T21:33:10.877" v="3298" actId="18245"/>
          <ac:spMkLst>
            <pc:docMk/>
            <pc:sldMk cId="2290570133" sldId="264"/>
            <ac:spMk id="7" creationId="{591C1B6A-9D7D-419C-BBAE-7DB5B1E68FB1}"/>
          </ac:spMkLst>
        </pc:spChg>
        <pc:spChg chg="mod">
          <ac:chgData name="Alina Molnar" userId="5446e6e2ce8807b2" providerId="LiveId" clId="{07C03411-B2B7-49EA-8068-A55A1E40BE1E}" dt="2021-09-08T21:33:10.877" v="3298" actId="18245"/>
          <ac:spMkLst>
            <pc:docMk/>
            <pc:sldMk cId="2290570133" sldId="264"/>
            <ac:spMk id="8" creationId="{7A0B8ACE-0EBC-4ABA-855C-715410E38C92}"/>
          </ac:spMkLst>
        </pc:spChg>
        <pc:spChg chg="add del">
          <ac:chgData name="Alina Molnar" userId="5446e6e2ce8807b2" providerId="LiveId" clId="{07C03411-B2B7-49EA-8068-A55A1E40BE1E}" dt="2021-09-08T21:18:09.148" v="3208" actId="26606"/>
          <ac:spMkLst>
            <pc:docMk/>
            <pc:sldMk cId="2290570133" sldId="264"/>
            <ac:spMk id="9" creationId="{35DB3719-6FDC-4E5D-891D-FF40B7300F64}"/>
          </ac:spMkLst>
        </pc:spChg>
        <pc:spChg chg="mod">
          <ac:chgData name="Alina Molnar" userId="5446e6e2ce8807b2" providerId="LiveId" clId="{07C03411-B2B7-49EA-8068-A55A1E40BE1E}" dt="2021-09-09T21:59:09.416" v="4732" actId="20577"/>
          <ac:spMkLst>
            <pc:docMk/>
            <pc:sldMk cId="2290570133" sldId="264"/>
            <ac:spMk id="10" creationId="{586CA24E-6B51-439B-8667-23CA8A4DCAA9}"/>
          </ac:spMkLst>
        </pc:spChg>
        <pc:spChg chg="add del">
          <ac:chgData name="Alina Molnar" userId="5446e6e2ce8807b2" providerId="LiveId" clId="{07C03411-B2B7-49EA-8068-A55A1E40BE1E}" dt="2021-09-08T21:18:09.148" v="3208" actId="26606"/>
          <ac:spMkLst>
            <pc:docMk/>
            <pc:sldMk cId="2290570133" sldId="264"/>
            <ac:spMk id="11" creationId="{E0CBAC23-2E3F-4A90-BA59-F8299F6A5439}"/>
          </ac:spMkLst>
        </pc:spChg>
        <pc:spChg chg="mod">
          <ac:chgData name="Alina Molnar" userId="5446e6e2ce8807b2" providerId="LiveId" clId="{07C03411-B2B7-49EA-8068-A55A1E40BE1E}" dt="2021-09-08T21:33:10.877" v="3298" actId="18245"/>
          <ac:spMkLst>
            <pc:docMk/>
            <pc:sldMk cId="2290570133" sldId="264"/>
            <ac:spMk id="12" creationId="{3CB3197A-FDCA-431A-9253-5E38B34FE0A5}"/>
          </ac:spMkLst>
        </pc:spChg>
        <pc:spChg chg="mod">
          <ac:chgData name="Alina Molnar" userId="5446e6e2ce8807b2" providerId="LiveId" clId="{07C03411-B2B7-49EA-8068-A55A1E40BE1E}" dt="2021-09-08T21:33:10.877" v="3298" actId="18245"/>
          <ac:spMkLst>
            <pc:docMk/>
            <pc:sldMk cId="2290570133" sldId="264"/>
            <ac:spMk id="13" creationId="{1C7EAF77-1E4F-4FCA-AB78-0FD108E68B71}"/>
          </ac:spMkLst>
        </pc:spChg>
        <pc:spChg chg="mod">
          <ac:chgData name="Alina Molnar" userId="5446e6e2ce8807b2" providerId="LiveId" clId="{07C03411-B2B7-49EA-8068-A55A1E40BE1E}" dt="2021-09-08T21:33:10.877" v="3298" actId="18245"/>
          <ac:spMkLst>
            <pc:docMk/>
            <pc:sldMk cId="2290570133" sldId="264"/>
            <ac:spMk id="14" creationId="{8E289371-24E6-4970-A666-F40A0A3D7D0D}"/>
          </ac:spMkLst>
        </pc:spChg>
        <pc:spChg chg="mod">
          <ac:chgData name="Alina Molnar" userId="5446e6e2ce8807b2" providerId="LiveId" clId="{07C03411-B2B7-49EA-8068-A55A1E40BE1E}" dt="2021-09-09T21:59:14.288" v="4733" actId="20577"/>
          <ac:spMkLst>
            <pc:docMk/>
            <pc:sldMk cId="2290570133" sldId="264"/>
            <ac:spMk id="15" creationId="{B3A64419-6B8A-4C93-906F-535610C0E6E7}"/>
          </ac:spMkLst>
        </pc:spChg>
        <pc:spChg chg="add del">
          <ac:chgData name="Alina Molnar" userId="5446e6e2ce8807b2" providerId="LiveId" clId="{07C03411-B2B7-49EA-8068-A55A1E40BE1E}" dt="2021-09-08T21:18:09.148" v="3208" actId="26606"/>
          <ac:spMkLst>
            <pc:docMk/>
            <pc:sldMk cId="2290570133" sldId="264"/>
            <ac:spMk id="16" creationId="{35DB3719-6FDC-4E5D-891D-FF40B7300F64}"/>
          </ac:spMkLst>
        </pc:spChg>
        <pc:spChg chg="mod">
          <ac:chgData name="Alina Molnar" userId="5446e6e2ce8807b2" providerId="LiveId" clId="{07C03411-B2B7-49EA-8068-A55A1E40BE1E}" dt="2021-09-08T21:33:10.877" v="3298" actId="18245"/>
          <ac:spMkLst>
            <pc:docMk/>
            <pc:sldMk cId="2290570133" sldId="264"/>
            <ac:spMk id="17" creationId="{4FAD45B4-4E4A-4993-8746-5C431BB0C0F2}"/>
          </ac:spMkLst>
        </pc:spChg>
        <pc:spChg chg="add del">
          <ac:chgData name="Alina Molnar" userId="5446e6e2ce8807b2" providerId="LiveId" clId="{07C03411-B2B7-49EA-8068-A55A1E40BE1E}" dt="2021-09-08T21:18:09.148" v="3208" actId="26606"/>
          <ac:spMkLst>
            <pc:docMk/>
            <pc:sldMk cId="2290570133" sldId="264"/>
            <ac:spMk id="18" creationId="{E0CBAC23-2E3F-4A90-BA59-F8299F6A5439}"/>
          </ac:spMkLst>
        </pc:spChg>
        <pc:spChg chg="mod">
          <ac:chgData name="Alina Molnar" userId="5446e6e2ce8807b2" providerId="LiveId" clId="{07C03411-B2B7-49EA-8068-A55A1E40BE1E}" dt="2021-09-08T21:33:10.877" v="3298" actId="18245"/>
          <ac:spMkLst>
            <pc:docMk/>
            <pc:sldMk cId="2290570133" sldId="264"/>
            <ac:spMk id="19" creationId="{A8490894-0697-4055-897D-48AE12AF34C0}"/>
          </ac:spMkLst>
        </pc:spChg>
        <pc:spChg chg="mod">
          <ac:chgData name="Alina Molnar" userId="5446e6e2ce8807b2" providerId="LiveId" clId="{07C03411-B2B7-49EA-8068-A55A1E40BE1E}" dt="2021-09-09T21:59:17.778" v="4734" actId="20577"/>
          <ac:spMkLst>
            <pc:docMk/>
            <pc:sldMk cId="2290570133" sldId="264"/>
            <ac:spMk id="21" creationId="{967F504A-3854-4055-8968-42C7E55D6A01}"/>
          </ac:spMkLst>
        </pc:spChg>
        <pc:spChg chg="add del">
          <ac:chgData name="Alina Molnar" userId="5446e6e2ce8807b2" providerId="LiveId" clId="{07C03411-B2B7-49EA-8068-A55A1E40BE1E}" dt="2021-09-08T21:18:08.683" v="3207" actId="26606"/>
          <ac:spMkLst>
            <pc:docMk/>
            <pc:sldMk cId="2290570133" sldId="264"/>
            <ac:spMk id="23" creationId="{35DB3719-6FDC-4E5D-891D-FF40B7300F64}"/>
          </ac:spMkLst>
        </pc:spChg>
        <pc:spChg chg="add del">
          <ac:chgData name="Alina Molnar" userId="5446e6e2ce8807b2" providerId="LiveId" clId="{07C03411-B2B7-49EA-8068-A55A1E40BE1E}" dt="2021-09-08T21:17:51.691" v="3205" actId="26606"/>
          <ac:spMkLst>
            <pc:docMk/>
            <pc:sldMk cId="2290570133" sldId="264"/>
            <ac:spMk id="24" creationId="{257363FD-7E77-4145-9483-331A807ADF0E}"/>
          </ac:spMkLst>
        </pc:spChg>
        <pc:spChg chg="add del">
          <ac:chgData name="Alina Molnar" userId="5446e6e2ce8807b2" providerId="LiveId" clId="{07C03411-B2B7-49EA-8068-A55A1E40BE1E}" dt="2021-09-08T21:18:08.683" v="3207" actId="26606"/>
          <ac:spMkLst>
            <pc:docMk/>
            <pc:sldMk cId="2290570133" sldId="264"/>
            <ac:spMk id="25" creationId="{E0CBAC23-2E3F-4A90-BA59-F8299F6A5439}"/>
          </ac:spMkLst>
        </pc:spChg>
        <pc:grpChg chg="mod">
          <ac:chgData name="Alina Molnar" userId="5446e6e2ce8807b2" providerId="LiveId" clId="{07C03411-B2B7-49EA-8068-A55A1E40BE1E}" dt="2021-09-08T21:33:10.877" v="3298" actId="18245"/>
          <ac:grpSpMkLst>
            <pc:docMk/>
            <pc:sldMk cId="2290570133" sldId="264"/>
            <ac:grpSpMk id="4" creationId="{43361947-F636-47C1-A0F3-9739A7A41554}"/>
          </ac:grpSpMkLst>
        </pc:grpChg>
        <pc:graphicFrameChg chg="add del mod modGraphic">
          <ac:chgData name="Alina Molnar" userId="5446e6e2ce8807b2" providerId="LiveId" clId="{07C03411-B2B7-49EA-8068-A55A1E40BE1E}" dt="2021-09-08T21:33:10.877" v="3298" actId="18245"/>
          <ac:graphicFrameMkLst>
            <pc:docMk/>
            <pc:sldMk cId="2290570133" sldId="264"/>
            <ac:graphicFrameMk id="5" creationId="{23FA33AD-A252-4B92-85B6-CBBE2435B7F4}"/>
          </ac:graphicFrameMkLst>
        </pc:graphicFrameChg>
        <pc:picChg chg="add del">
          <ac:chgData name="Alina Molnar" userId="5446e6e2ce8807b2" providerId="LiveId" clId="{07C03411-B2B7-49EA-8068-A55A1E40BE1E}" dt="2021-09-08T21:17:51.691" v="3205" actId="26606"/>
          <ac:picMkLst>
            <pc:docMk/>
            <pc:sldMk cId="2290570133" sldId="264"/>
            <ac:picMk id="20" creationId="{D321E908-8B58-431E-BB43-BCAEA9FB1318}"/>
          </ac:picMkLst>
        </pc:picChg>
      </pc:sldChg>
      <pc:sldChg chg="addSp delSp modSp new add del mod ord">
        <pc:chgData name="Alina Molnar" userId="5446e6e2ce8807b2" providerId="LiveId" clId="{07C03411-B2B7-49EA-8068-A55A1E40BE1E}" dt="2021-09-09T13:13:47.839" v="4069" actId="47"/>
        <pc:sldMkLst>
          <pc:docMk/>
          <pc:sldMk cId="1024887282" sldId="265"/>
        </pc:sldMkLst>
        <pc:spChg chg="del mod">
          <ac:chgData name="Alina Molnar" userId="5446e6e2ce8807b2" providerId="LiveId" clId="{07C03411-B2B7-49EA-8068-A55A1E40BE1E}" dt="2021-09-08T15:36:04.927" v="2584" actId="478"/>
          <ac:spMkLst>
            <pc:docMk/>
            <pc:sldMk cId="1024887282" sldId="265"/>
            <ac:spMk id="2" creationId="{FA4458CC-3CAD-4947-9E89-65ECB4E7B941}"/>
          </ac:spMkLst>
        </pc:spChg>
        <pc:spChg chg="mod">
          <ac:chgData name="Alina Molnar" userId="5446e6e2ce8807b2" providerId="LiveId" clId="{07C03411-B2B7-49EA-8068-A55A1E40BE1E}" dt="2021-09-08T21:34:41.544" v="3306" actId="1076"/>
          <ac:spMkLst>
            <pc:docMk/>
            <pc:sldMk cId="1024887282" sldId="265"/>
            <ac:spMk id="3" creationId="{6E3B6F35-CFBE-43EB-92B8-05EFE9A4BB1E}"/>
          </ac:spMkLst>
        </pc:spChg>
        <pc:spChg chg="add del mod">
          <ac:chgData name="Alina Molnar" userId="5446e6e2ce8807b2" providerId="LiveId" clId="{07C03411-B2B7-49EA-8068-A55A1E40BE1E}" dt="2021-09-08T15:30:03.819" v="2563" actId="478"/>
          <ac:spMkLst>
            <pc:docMk/>
            <pc:sldMk cId="1024887282" sldId="265"/>
            <ac:spMk id="4" creationId="{794E2CA9-752B-4C25-B8D3-6FB2CDFE8A92}"/>
          </ac:spMkLst>
        </pc:spChg>
        <pc:spChg chg="add del mod">
          <ac:chgData name="Alina Molnar" userId="5446e6e2ce8807b2" providerId="LiveId" clId="{07C03411-B2B7-49EA-8068-A55A1E40BE1E}" dt="2021-09-08T15:30:01.164" v="2562" actId="478"/>
          <ac:spMkLst>
            <pc:docMk/>
            <pc:sldMk cId="1024887282" sldId="265"/>
            <ac:spMk id="5" creationId="{B9CF14D3-F442-427C-85A7-A4A7047D0E93}"/>
          </ac:spMkLst>
        </pc:spChg>
        <pc:spChg chg="add del mod">
          <ac:chgData name="Alina Molnar" userId="5446e6e2ce8807b2" providerId="LiveId" clId="{07C03411-B2B7-49EA-8068-A55A1E40BE1E}" dt="2021-09-08T15:28:36.844" v="2528" actId="478"/>
          <ac:spMkLst>
            <pc:docMk/>
            <pc:sldMk cId="1024887282" sldId="265"/>
            <ac:spMk id="6" creationId="{2ED9EAF8-DDBE-437F-9315-969E84C67D18}"/>
          </ac:spMkLst>
        </pc:spChg>
        <pc:spChg chg="add mod">
          <ac:chgData name="Alina Molnar" userId="5446e6e2ce8807b2" providerId="LiveId" clId="{07C03411-B2B7-49EA-8068-A55A1E40BE1E}" dt="2021-09-08T15:38:39.176" v="2615" actId="207"/>
          <ac:spMkLst>
            <pc:docMk/>
            <pc:sldMk cId="1024887282" sldId="265"/>
            <ac:spMk id="7" creationId="{22F8889E-BE8B-4CED-B23D-1C0692461440}"/>
          </ac:spMkLst>
        </pc:spChg>
        <pc:spChg chg="add mod">
          <ac:chgData name="Alina Molnar" userId="5446e6e2ce8807b2" providerId="LiveId" clId="{07C03411-B2B7-49EA-8068-A55A1E40BE1E}" dt="2021-09-08T15:43:26.093" v="2653" actId="1076"/>
          <ac:spMkLst>
            <pc:docMk/>
            <pc:sldMk cId="1024887282" sldId="265"/>
            <ac:spMk id="8" creationId="{7BC3B1F5-71E3-4212-81E8-D40D6F519E54}"/>
          </ac:spMkLst>
        </pc:spChg>
        <pc:spChg chg="add mod">
          <ac:chgData name="Alina Molnar" userId="5446e6e2ce8807b2" providerId="LiveId" clId="{07C03411-B2B7-49EA-8068-A55A1E40BE1E}" dt="2021-09-08T15:40:59.369" v="2637" actId="207"/>
          <ac:spMkLst>
            <pc:docMk/>
            <pc:sldMk cId="1024887282" sldId="265"/>
            <ac:spMk id="9" creationId="{672D0D82-D184-4141-A9E9-4C965A29A89E}"/>
          </ac:spMkLst>
        </pc:spChg>
        <pc:spChg chg="add mod">
          <ac:chgData name="Alina Molnar" userId="5446e6e2ce8807b2" providerId="LiveId" clId="{07C03411-B2B7-49EA-8068-A55A1E40BE1E}" dt="2021-09-08T15:41:58.126" v="2641" actId="207"/>
          <ac:spMkLst>
            <pc:docMk/>
            <pc:sldMk cId="1024887282" sldId="265"/>
            <ac:spMk id="16" creationId="{E67A4B1A-BF83-447F-B401-D6F8B121F565}"/>
          </ac:spMkLst>
        </pc:spChg>
        <pc:spChg chg="add del mod">
          <ac:chgData name="Alina Molnar" userId="5446e6e2ce8807b2" providerId="LiveId" clId="{07C03411-B2B7-49EA-8068-A55A1E40BE1E}" dt="2021-09-08T15:36:58.490" v="2590" actId="478"/>
          <ac:spMkLst>
            <pc:docMk/>
            <pc:sldMk cId="1024887282" sldId="265"/>
            <ac:spMk id="17" creationId="{9F25B3BE-FABA-46E8-9106-50303D47D74E}"/>
          </ac:spMkLst>
        </pc:spChg>
        <pc:spChg chg="add del mod">
          <ac:chgData name="Alina Molnar" userId="5446e6e2ce8807b2" providerId="LiveId" clId="{07C03411-B2B7-49EA-8068-A55A1E40BE1E}" dt="2021-09-08T15:44:50.697" v="2677" actId="478"/>
          <ac:spMkLst>
            <pc:docMk/>
            <pc:sldMk cId="1024887282" sldId="265"/>
            <ac:spMk id="18" creationId="{A45E21E2-644A-4E3E-AD9B-03A59486C8FA}"/>
          </ac:spMkLst>
        </pc:spChg>
        <pc:spChg chg="add mod">
          <ac:chgData name="Alina Molnar" userId="5446e6e2ce8807b2" providerId="LiveId" clId="{07C03411-B2B7-49EA-8068-A55A1E40BE1E}" dt="2021-09-08T15:36:04.927" v="2584" actId="478"/>
          <ac:spMkLst>
            <pc:docMk/>
            <pc:sldMk cId="1024887282" sldId="265"/>
            <ac:spMk id="20" creationId="{6DCBD56C-4C75-4F08-96D1-EC6D3FD76EB0}"/>
          </ac:spMkLst>
        </pc:spChg>
        <pc:spChg chg="add mod">
          <ac:chgData name="Alina Molnar" userId="5446e6e2ce8807b2" providerId="LiveId" clId="{07C03411-B2B7-49EA-8068-A55A1E40BE1E}" dt="2021-09-08T15:42:26.047" v="2644" actId="207"/>
          <ac:spMkLst>
            <pc:docMk/>
            <pc:sldMk cId="1024887282" sldId="265"/>
            <ac:spMk id="21" creationId="{10F8EA24-FBF2-4970-BD08-1AC2FD8B928D}"/>
          </ac:spMkLst>
        </pc:spChg>
        <pc:spChg chg="add mod">
          <ac:chgData name="Alina Molnar" userId="5446e6e2ce8807b2" providerId="LiveId" clId="{07C03411-B2B7-49EA-8068-A55A1E40BE1E}" dt="2021-09-08T15:44:39.458" v="2676" actId="1076"/>
          <ac:spMkLst>
            <pc:docMk/>
            <pc:sldMk cId="1024887282" sldId="265"/>
            <ac:spMk id="22" creationId="{AABC10CF-522C-4DFB-A28F-BA996939DBFA}"/>
          </ac:spMkLst>
        </pc:spChg>
        <pc:spChg chg="del mod">
          <ac:chgData name="Alina Molnar" userId="5446e6e2ce8807b2" providerId="LiveId" clId="{07C03411-B2B7-49EA-8068-A55A1E40BE1E}" dt="2021-09-08T15:56:03.910" v="2788" actId="478"/>
          <ac:spMkLst>
            <pc:docMk/>
            <pc:sldMk cId="1024887282" sldId="265"/>
            <ac:spMk id="23" creationId="{D8F660D4-C27F-444A-A737-C68862ACC969}"/>
          </ac:spMkLst>
        </pc:spChg>
        <pc:spChg chg="add del mod">
          <ac:chgData name="Alina Molnar" userId="5446e6e2ce8807b2" providerId="LiveId" clId="{07C03411-B2B7-49EA-8068-A55A1E40BE1E}" dt="2021-09-08T15:50:32.179" v="2750" actId="478"/>
          <ac:spMkLst>
            <pc:docMk/>
            <pc:sldMk cId="1024887282" sldId="265"/>
            <ac:spMk id="24" creationId="{132E5238-CE71-4D0C-A498-79A47952D48E}"/>
          </ac:spMkLst>
        </pc:spChg>
        <pc:spChg chg="add del mod">
          <ac:chgData name="Alina Molnar" userId="5446e6e2ce8807b2" providerId="LiveId" clId="{07C03411-B2B7-49EA-8068-A55A1E40BE1E}" dt="2021-09-08T15:51:25.110" v="2758" actId="478"/>
          <ac:spMkLst>
            <pc:docMk/>
            <pc:sldMk cId="1024887282" sldId="265"/>
            <ac:spMk id="25" creationId="{B0A35C09-91EA-4A4E-8DC7-75CB5EDF2D54}"/>
          </ac:spMkLst>
        </pc:spChg>
        <pc:spChg chg="add del mod">
          <ac:chgData name="Alina Molnar" userId="5446e6e2ce8807b2" providerId="LiveId" clId="{07C03411-B2B7-49EA-8068-A55A1E40BE1E}" dt="2021-09-08T15:52:10.093" v="2765" actId="478"/>
          <ac:spMkLst>
            <pc:docMk/>
            <pc:sldMk cId="1024887282" sldId="265"/>
            <ac:spMk id="26" creationId="{585998B2-937F-4137-A520-96EDBCEE5C26}"/>
          </ac:spMkLst>
        </pc:spChg>
        <pc:spChg chg="add del mod">
          <ac:chgData name="Alina Molnar" userId="5446e6e2ce8807b2" providerId="LiveId" clId="{07C03411-B2B7-49EA-8068-A55A1E40BE1E}" dt="2021-09-08T15:57:16.228" v="2794" actId="478"/>
          <ac:spMkLst>
            <pc:docMk/>
            <pc:sldMk cId="1024887282" sldId="265"/>
            <ac:spMk id="27" creationId="{80FCDE66-253C-4685-84A9-E67052664382}"/>
          </ac:spMkLst>
        </pc:spChg>
        <pc:spChg chg="add mod">
          <ac:chgData name="Alina Molnar" userId="5446e6e2ce8807b2" providerId="LiveId" clId="{07C03411-B2B7-49EA-8068-A55A1E40BE1E}" dt="2021-09-08T15:57:28.001" v="2796" actId="1076"/>
          <ac:spMkLst>
            <pc:docMk/>
            <pc:sldMk cId="1024887282" sldId="265"/>
            <ac:spMk id="28" creationId="{5D7E4E69-9AAF-4C09-87FA-4267DF996995}"/>
          </ac:spMkLst>
        </pc:spChg>
        <pc:spChg chg="add mod">
          <ac:chgData name="Alina Molnar" userId="5446e6e2ce8807b2" providerId="LiveId" clId="{07C03411-B2B7-49EA-8068-A55A1E40BE1E}" dt="2021-09-08T16:00:59.864" v="2802" actId="207"/>
          <ac:spMkLst>
            <pc:docMk/>
            <pc:sldMk cId="1024887282" sldId="265"/>
            <ac:spMk id="29" creationId="{C14C3F63-1175-4CD9-B0F4-9BB1F910677D}"/>
          </ac:spMkLst>
        </pc:spChg>
        <pc:picChg chg="add del mod">
          <ac:chgData name="Alina Molnar" userId="5446e6e2ce8807b2" providerId="LiveId" clId="{07C03411-B2B7-49EA-8068-A55A1E40BE1E}" dt="2021-09-08T15:24:30.081" v="2470" actId="478"/>
          <ac:picMkLst>
            <pc:docMk/>
            <pc:sldMk cId="1024887282" sldId="265"/>
            <ac:picMk id="11" creationId="{3AAC823F-BCB7-4F86-93B1-956219B1FA41}"/>
          </ac:picMkLst>
        </pc:picChg>
        <pc:picChg chg="add del mod">
          <ac:chgData name="Alina Molnar" userId="5446e6e2ce8807b2" providerId="LiveId" clId="{07C03411-B2B7-49EA-8068-A55A1E40BE1E}" dt="2021-09-08T15:21:11.991" v="2454" actId="478"/>
          <ac:picMkLst>
            <pc:docMk/>
            <pc:sldMk cId="1024887282" sldId="265"/>
            <ac:picMk id="13" creationId="{D4CE19C9-6048-45BF-8020-CE0EC232DAF9}"/>
          </ac:picMkLst>
        </pc:picChg>
        <pc:picChg chg="add del mod">
          <ac:chgData name="Alina Molnar" userId="5446e6e2ce8807b2" providerId="LiveId" clId="{07C03411-B2B7-49EA-8068-A55A1E40BE1E}" dt="2021-09-08T15:47:28.063" v="2737" actId="27803"/>
          <ac:picMkLst>
            <pc:docMk/>
            <pc:sldMk cId="1024887282" sldId="265"/>
            <ac:picMk id="15" creationId="{FD5C04F4-BB00-4F98-91BD-46385ABAFB12}"/>
          </ac:picMkLst>
        </pc:picChg>
      </pc:sldChg>
      <pc:sldChg chg="addSp delSp modSp new del mod setBg">
        <pc:chgData name="Alina Molnar" userId="5446e6e2ce8807b2" providerId="LiveId" clId="{07C03411-B2B7-49EA-8068-A55A1E40BE1E}" dt="2021-09-10T11:22:58.257" v="5460" actId="47"/>
        <pc:sldMkLst>
          <pc:docMk/>
          <pc:sldMk cId="1494098391" sldId="266"/>
        </pc:sldMkLst>
        <pc:spChg chg="del mod">
          <ac:chgData name="Alina Molnar" userId="5446e6e2ce8807b2" providerId="LiveId" clId="{07C03411-B2B7-49EA-8068-A55A1E40BE1E}" dt="2021-09-10T11:21:53.741" v="5437" actId="478"/>
          <ac:spMkLst>
            <pc:docMk/>
            <pc:sldMk cId="1494098391" sldId="266"/>
            <ac:spMk id="2" creationId="{BB87FF79-8A63-4594-9DB3-1389F5F8A251}"/>
          </ac:spMkLst>
        </pc:spChg>
        <pc:spChg chg="del mod">
          <ac:chgData name="Alina Molnar" userId="5446e6e2ce8807b2" providerId="LiveId" clId="{07C03411-B2B7-49EA-8068-A55A1E40BE1E}" dt="2021-09-08T21:33:55.993" v="3300" actId="26606"/>
          <ac:spMkLst>
            <pc:docMk/>
            <pc:sldMk cId="1494098391" sldId="266"/>
            <ac:spMk id="3" creationId="{FC71EBCB-7B77-46FF-A47B-58BBACD832F8}"/>
          </ac:spMkLst>
        </pc:spChg>
        <pc:spChg chg="del mod">
          <ac:chgData name="Alina Molnar" userId="5446e6e2ce8807b2" providerId="LiveId" clId="{07C03411-B2B7-49EA-8068-A55A1E40BE1E}" dt="2021-09-09T21:44:33.208" v="4667" actId="478"/>
          <ac:spMkLst>
            <pc:docMk/>
            <pc:sldMk cId="1494098391" sldId="266"/>
            <ac:spMk id="8" creationId="{0835E2FA-D6D5-46D5-B7B9-5DD5731A8FBF}"/>
          </ac:spMkLst>
        </pc:spChg>
        <pc:spChg chg="add del mod">
          <ac:chgData name="Alina Molnar" userId="5446e6e2ce8807b2" providerId="LiveId" clId="{07C03411-B2B7-49EA-8068-A55A1E40BE1E}" dt="2021-09-10T11:21:41.061" v="5436" actId="478"/>
          <ac:spMkLst>
            <pc:docMk/>
            <pc:sldMk cId="1494098391" sldId="266"/>
            <ac:spMk id="8" creationId="{D8D48492-85E0-4536-928B-6FEB5F53E50F}"/>
          </ac:spMkLst>
        </pc:spChg>
        <pc:spChg chg="add">
          <ac:chgData name="Alina Molnar" userId="5446e6e2ce8807b2" providerId="LiveId" clId="{07C03411-B2B7-49EA-8068-A55A1E40BE1E}" dt="2021-09-08T21:33:55.993" v="3300" actId="26606"/>
          <ac:spMkLst>
            <pc:docMk/>
            <pc:sldMk cId="1494098391" sldId="266"/>
            <ac:spMk id="9" creationId="{35DB3719-6FDC-4E5D-891D-FF40B7300F64}"/>
          </ac:spMkLst>
        </pc:spChg>
        <pc:spChg chg="mod">
          <ac:chgData name="Alina Molnar" userId="5446e6e2ce8807b2" providerId="LiveId" clId="{07C03411-B2B7-49EA-8068-A55A1E40BE1E}" dt="2021-09-09T21:34:49.734" v="4585" actId="207"/>
          <ac:spMkLst>
            <pc:docMk/>
            <pc:sldMk cId="1494098391" sldId="266"/>
            <ac:spMk id="10" creationId="{DC635E19-6E95-4C6B-876F-32E908AE0BAD}"/>
          </ac:spMkLst>
        </pc:spChg>
        <pc:spChg chg="add">
          <ac:chgData name="Alina Molnar" userId="5446e6e2ce8807b2" providerId="LiveId" clId="{07C03411-B2B7-49EA-8068-A55A1E40BE1E}" dt="2021-09-08T21:33:55.993" v="3300" actId="26606"/>
          <ac:spMkLst>
            <pc:docMk/>
            <pc:sldMk cId="1494098391" sldId="266"/>
            <ac:spMk id="11" creationId="{E0CBAC23-2E3F-4A90-BA59-F8299F6A5439}"/>
          </ac:spMkLst>
        </pc:spChg>
        <pc:spChg chg="mod">
          <ac:chgData name="Alina Molnar" userId="5446e6e2ce8807b2" providerId="LiveId" clId="{07C03411-B2B7-49EA-8068-A55A1E40BE1E}" dt="2021-09-09T21:50:31.654" v="4696" actId="2085"/>
          <ac:spMkLst>
            <pc:docMk/>
            <pc:sldMk cId="1494098391" sldId="266"/>
            <ac:spMk id="12" creationId="{102EEA2B-494E-46D3-8E68-23019194FB6A}"/>
          </ac:spMkLst>
        </pc:spChg>
        <pc:spChg chg="mod">
          <ac:chgData name="Alina Molnar" userId="5446e6e2ce8807b2" providerId="LiveId" clId="{07C03411-B2B7-49EA-8068-A55A1E40BE1E}" dt="2021-09-09T21:50:25.233" v="4695" actId="2085"/>
          <ac:spMkLst>
            <pc:docMk/>
            <pc:sldMk cId="1494098391" sldId="266"/>
            <ac:spMk id="13" creationId="{F8D61C18-E51C-40CD-B637-FB77478BD5DA}"/>
          </ac:spMkLst>
        </pc:spChg>
        <pc:spChg chg="del mod">
          <ac:chgData name="Alina Molnar" userId="5446e6e2ce8807b2" providerId="LiveId" clId="{07C03411-B2B7-49EA-8068-A55A1E40BE1E}" dt="2021-09-09T21:42:24.117" v="4619" actId="478"/>
          <ac:spMkLst>
            <pc:docMk/>
            <pc:sldMk cId="1494098391" sldId="266"/>
            <ac:spMk id="14" creationId="{6E5BC73E-F491-4ED1-BF27-E09B7BAC3765}"/>
          </ac:spMkLst>
        </pc:spChg>
        <pc:spChg chg="mod">
          <ac:chgData name="Alina Molnar" userId="5446e6e2ce8807b2" providerId="LiveId" clId="{07C03411-B2B7-49EA-8068-A55A1E40BE1E}" dt="2021-09-09T21:42:21.640" v="4618" actId="1076"/>
          <ac:spMkLst>
            <pc:docMk/>
            <pc:sldMk cId="1494098391" sldId="266"/>
            <ac:spMk id="15" creationId="{2B1E70E9-A79F-4903-92D8-FE0EF16BEC5C}"/>
          </ac:spMkLst>
        </pc:spChg>
        <pc:spChg chg="add del mod">
          <ac:chgData name="Alina Molnar" userId="5446e6e2ce8807b2" providerId="LiveId" clId="{07C03411-B2B7-49EA-8068-A55A1E40BE1E}" dt="2021-09-10T11:21:56.604" v="5438" actId="478"/>
          <ac:spMkLst>
            <pc:docMk/>
            <pc:sldMk cId="1494098391" sldId="266"/>
            <ac:spMk id="16" creationId="{4976B278-2E40-4C10-9C72-CDF7E9C076FE}"/>
          </ac:spMkLst>
        </pc:spChg>
        <pc:spChg chg="del mod">
          <ac:chgData name="Alina Molnar" userId="5446e6e2ce8807b2" providerId="LiveId" clId="{07C03411-B2B7-49EA-8068-A55A1E40BE1E}" dt="2021-09-09T21:48:19.914" v="4690" actId="478"/>
          <ac:spMkLst>
            <pc:docMk/>
            <pc:sldMk cId="1494098391" sldId="266"/>
            <ac:spMk id="16" creationId="{776CEF19-0843-4A67-B525-82E20A1CD368}"/>
          </ac:spMkLst>
        </pc:spChg>
        <pc:spChg chg="del mod">
          <ac:chgData name="Alina Molnar" userId="5446e6e2ce8807b2" providerId="LiveId" clId="{07C03411-B2B7-49EA-8068-A55A1E40BE1E}" dt="2021-09-09T21:45:28.140" v="4673" actId="478"/>
          <ac:spMkLst>
            <pc:docMk/>
            <pc:sldMk cId="1494098391" sldId="266"/>
            <ac:spMk id="17" creationId="{C76B50F8-B49A-4E48-AF51-FAE7B0745316}"/>
          </ac:spMkLst>
        </pc:spChg>
        <pc:spChg chg="add del mod">
          <ac:chgData name="Alina Molnar" userId="5446e6e2ce8807b2" providerId="LiveId" clId="{07C03411-B2B7-49EA-8068-A55A1E40BE1E}" dt="2021-09-09T21:45:14.998" v="4672" actId="478"/>
          <ac:spMkLst>
            <pc:docMk/>
            <pc:sldMk cId="1494098391" sldId="266"/>
            <ac:spMk id="23" creationId="{9CD78A72-B16F-4D88-8458-9500C7717EF0}"/>
          </ac:spMkLst>
        </pc:spChg>
        <pc:spChg chg="add mod">
          <ac:chgData name="Alina Molnar" userId="5446e6e2ce8807b2" providerId="LiveId" clId="{07C03411-B2B7-49EA-8068-A55A1E40BE1E}" dt="2021-09-10T11:21:15.816" v="5434" actId="164"/>
          <ac:spMkLst>
            <pc:docMk/>
            <pc:sldMk cId="1494098391" sldId="266"/>
            <ac:spMk id="26" creationId="{6A76FF32-0860-4497-8C40-A0D8B6BD90F1}"/>
          </ac:spMkLst>
        </pc:spChg>
        <pc:spChg chg="add mod">
          <ac:chgData name="Alina Molnar" userId="5446e6e2ce8807b2" providerId="LiveId" clId="{07C03411-B2B7-49EA-8068-A55A1E40BE1E}" dt="2021-09-10T11:21:15.816" v="5434" actId="164"/>
          <ac:spMkLst>
            <pc:docMk/>
            <pc:sldMk cId="1494098391" sldId="266"/>
            <ac:spMk id="28" creationId="{6DFA099F-DC9B-418C-BB5B-D574C2D955B2}"/>
          </ac:spMkLst>
        </pc:spChg>
        <pc:grpChg chg="add mod">
          <ac:chgData name="Alina Molnar" userId="5446e6e2ce8807b2" providerId="LiveId" clId="{07C03411-B2B7-49EA-8068-A55A1E40BE1E}" dt="2021-09-10T11:22:19.044" v="5441" actId="164"/>
          <ac:grpSpMkLst>
            <pc:docMk/>
            <pc:sldMk cId="1494098391" sldId="266"/>
            <ac:grpSpMk id="3" creationId="{9AD8C905-AA04-4BE6-AD11-09571A3C3BF9}"/>
          </ac:grpSpMkLst>
        </pc:grpChg>
        <pc:grpChg chg="add mod">
          <ac:chgData name="Alina Molnar" userId="5446e6e2ce8807b2" providerId="LiveId" clId="{07C03411-B2B7-49EA-8068-A55A1E40BE1E}" dt="2021-09-10T11:21:15.816" v="5434" actId="164"/>
          <ac:grpSpMkLst>
            <pc:docMk/>
            <pc:sldMk cId="1494098391" sldId="266"/>
            <ac:grpSpMk id="7" creationId="{B4021676-8C4D-4E36-A210-36E32D49A809}"/>
          </ac:grpSpMkLst>
        </pc:grpChg>
        <pc:grpChg chg="add mod">
          <ac:chgData name="Alina Molnar" userId="5446e6e2ce8807b2" providerId="LiveId" clId="{07C03411-B2B7-49EA-8068-A55A1E40BE1E}" dt="2021-09-10T11:22:19.044" v="5441" actId="164"/>
          <ac:grpSpMkLst>
            <pc:docMk/>
            <pc:sldMk cId="1494098391" sldId="266"/>
            <ac:grpSpMk id="17" creationId="{C33EE37A-1AA8-44E8-95FC-782DED5B15F6}"/>
          </ac:grpSpMkLst>
        </pc:grpChg>
        <pc:graphicFrameChg chg="add del mod">
          <ac:chgData name="Alina Molnar" userId="5446e6e2ce8807b2" providerId="LiveId" clId="{07C03411-B2B7-49EA-8068-A55A1E40BE1E}" dt="2021-09-10T11:21:32.622" v="5435" actId="478"/>
          <ac:graphicFrameMkLst>
            <pc:docMk/>
            <pc:sldMk cId="1494098391" sldId="266"/>
            <ac:graphicFrameMk id="5" creationId="{87880BC4-330F-4E6D-88D5-D2A257AA1B16}"/>
          </ac:graphicFrameMkLst>
        </pc:graphicFrameChg>
        <pc:picChg chg="add mod">
          <ac:chgData name="Alina Molnar" userId="5446e6e2ce8807b2" providerId="LiveId" clId="{07C03411-B2B7-49EA-8068-A55A1E40BE1E}" dt="2021-09-10T11:21:15.816" v="5434" actId="164"/>
          <ac:picMkLst>
            <pc:docMk/>
            <pc:sldMk cId="1494098391" sldId="266"/>
            <ac:picMk id="4" creationId="{C878670D-78A2-4468-8265-576B80821902}"/>
          </ac:picMkLst>
        </pc:picChg>
        <pc:picChg chg="add mod">
          <ac:chgData name="Alina Molnar" userId="5446e6e2ce8807b2" providerId="LiveId" clId="{07C03411-B2B7-49EA-8068-A55A1E40BE1E}" dt="2021-09-10T11:21:15.816" v="5434" actId="164"/>
          <ac:picMkLst>
            <pc:docMk/>
            <pc:sldMk cId="1494098391" sldId="266"/>
            <ac:picMk id="18" creationId="{75D95E54-34A7-4E53-AD0A-DFE7A43CBCE8}"/>
          </ac:picMkLst>
        </pc:picChg>
        <pc:picChg chg="add del mod">
          <ac:chgData name="Alina Molnar" userId="5446e6e2ce8807b2" providerId="LiveId" clId="{07C03411-B2B7-49EA-8068-A55A1E40BE1E}" dt="2021-09-09T21:38:09.237" v="4600" actId="478"/>
          <ac:picMkLst>
            <pc:docMk/>
            <pc:sldMk cId="1494098391" sldId="266"/>
            <ac:picMk id="22" creationId="{BB73D6BB-073A-494D-A699-C369F6E86C8C}"/>
          </ac:picMkLst>
        </pc:picChg>
        <pc:picChg chg="add mod">
          <ac:chgData name="Alina Molnar" userId="5446e6e2ce8807b2" providerId="LiveId" clId="{07C03411-B2B7-49EA-8068-A55A1E40BE1E}" dt="2021-09-10T11:22:07.692" v="5440" actId="1076"/>
          <ac:picMkLst>
            <pc:docMk/>
            <pc:sldMk cId="1494098391" sldId="266"/>
            <ac:picMk id="25" creationId="{69D83723-8C8C-4E57-970E-A89241A49F73}"/>
          </ac:picMkLst>
        </pc:picChg>
        <pc:picChg chg="add mod">
          <ac:chgData name="Alina Molnar" userId="5446e6e2ce8807b2" providerId="LiveId" clId="{07C03411-B2B7-49EA-8068-A55A1E40BE1E}" dt="2021-09-10T11:22:19.044" v="5441" actId="164"/>
          <ac:picMkLst>
            <pc:docMk/>
            <pc:sldMk cId="1494098391" sldId="266"/>
            <ac:picMk id="27" creationId="{36009C23-610E-4868-9221-24AA85C7400B}"/>
          </ac:picMkLst>
        </pc:picChg>
      </pc:sldChg>
      <pc:sldChg chg="addSp delSp modSp add del mod">
        <pc:chgData name="Alina Molnar" userId="5446e6e2ce8807b2" providerId="LiveId" clId="{07C03411-B2B7-49EA-8068-A55A1E40BE1E}" dt="2021-09-09T11:50:36.733" v="3883" actId="47"/>
        <pc:sldMkLst>
          <pc:docMk/>
          <pc:sldMk cId="1975741899" sldId="267"/>
        </pc:sldMkLst>
        <pc:spChg chg="mod">
          <ac:chgData name="Alina Molnar" userId="5446e6e2ce8807b2" providerId="LiveId" clId="{07C03411-B2B7-49EA-8068-A55A1E40BE1E}" dt="2021-09-08T21:35:31.243" v="3310" actId="1076"/>
          <ac:spMkLst>
            <pc:docMk/>
            <pc:sldMk cId="1975741899" sldId="267"/>
            <ac:spMk id="3" creationId="{6E3B6F35-CFBE-43EB-92B8-05EFE9A4BB1E}"/>
          </ac:spMkLst>
        </pc:spChg>
        <pc:spChg chg="mod topLvl">
          <ac:chgData name="Alina Molnar" userId="5446e6e2ce8807b2" providerId="LiveId" clId="{07C03411-B2B7-49EA-8068-A55A1E40BE1E}" dt="2021-09-08T21:36:39.448" v="3314" actId="164"/>
          <ac:spMkLst>
            <pc:docMk/>
            <pc:sldMk cId="1975741899" sldId="267"/>
            <ac:spMk id="7" creationId="{22F8889E-BE8B-4CED-B23D-1C0692461440}"/>
          </ac:spMkLst>
        </pc:spChg>
        <pc:spChg chg="mod topLvl">
          <ac:chgData name="Alina Molnar" userId="5446e6e2ce8807b2" providerId="LiveId" clId="{07C03411-B2B7-49EA-8068-A55A1E40BE1E}" dt="2021-09-08T21:36:39.448" v="3314" actId="164"/>
          <ac:spMkLst>
            <pc:docMk/>
            <pc:sldMk cId="1975741899" sldId="267"/>
            <ac:spMk id="8" creationId="{7BC3B1F5-71E3-4212-81E8-D40D6F519E54}"/>
          </ac:spMkLst>
        </pc:spChg>
        <pc:spChg chg="mod topLvl">
          <ac:chgData name="Alina Molnar" userId="5446e6e2ce8807b2" providerId="LiveId" clId="{07C03411-B2B7-49EA-8068-A55A1E40BE1E}" dt="2021-09-08T21:36:39.448" v="3314" actId="164"/>
          <ac:spMkLst>
            <pc:docMk/>
            <pc:sldMk cId="1975741899" sldId="267"/>
            <ac:spMk id="9" creationId="{672D0D82-D184-4141-A9E9-4C965A29A89E}"/>
          </ac:spMkLst>
        </pc:spChg>
        <pc:spChg chg="mod topLvl">
          <ac:chgData name="Alina Molnar" userId="5446e6e2ce8807b2" providerId="LiveId" clId="{07C03411-B2B7-49EA-8068-A55A1E40BE1E}" dt="2021-09-08T21:36:39.448" v="3314" actId="164"/>
          <ac:spMkLst>
            <pc:docMk/>
            <pc:sldMk cId="1975741899" sldId="267"/>
            <ac:spMk id="16" creationId="{E67A4B1A-BF83-447F-B401-D6F8B121F565}"/>
          </ac:spMkLst>
        </pc:spChg>
        <pc:spChg chg="del">
          <ac:chgData name="Alina Molnar" userId="5446e6e2ce8807b2" providerId="LiveId" clId="{07C03411-B2B7-49EA-8068-A55A1E40BE1E}" dt="2021-09-08T21:36:20.827" v="3313" actId="478"/>
          <ac:spMkLst>
            <pc:docMk/>
            <pc:sldMk cId="1975741899" sldId="267"/>
            <ac:spMk id="20" creationId="{6DCBD56C-4C75-4F08-96D1-EC6D3FD76EB0}"/>
          </ac:spMkLst>
        </pc:spChg>
        <pc:spChg chg="mod topLvl">
          <ac:chgData name="Alina Molnar" userId="5446e6e2ce8807b2" providerId="LiveId" clId="{07C03411-B2B7-49EA-8068-A55A1E40BE1E}" dt="2021-09-08T21:36:39.448" v="3314" actId="164"/>
          <ac:spMkLst>
            <pc:docMk/>
            <pc:sldMk cId="1975741899" sldId="267"/>
            <ac:spMk id="21" creationId="{10F8EA24-FBF2-4970-BD08-1AC2FD8B928D}"/>
          </ac:spMkLst>
        </pc:spChg>
        <pc:spChg chg="mod topLvl">
          <ac:chgData name="Alina Molnar" userId="5446e6e2ce8807b2" providerId="LiveId" clId="{07C03411-B2B7-49EA-8068-A55A1E40BE1E}" dt="2021-09-08T21:36:39.448" v="3314" actId="164"/>
          <ac:spMkLst>
            <pc:docMk/>
            <pc:sldMk cId="1975741899" sldId="267"/>
            <ac:spMk id="22" creationId="{AABC10CF-522C-4DFB-A28F-BA996939DBFA}"/>
          </ac:spMkLst>
        </pc:spChg>
        <pc:spChg chg="mod topLvl">
          <ac:chgData name="Alina Molnar" userId="5446e6e2ce8807b2" providerId="LiveId" clId="{07C03411-B2B7-49EA-8068-A55A1E40BE1E}" dt="2021-09-08T21:36:39.448" v="3314" actId="164"/>
          <ac:spMkLst>
            <pc:docMk/>
            <pc:sldMk cId="1975741899" sldId="267"/>
            <ac:spMk id="28" creationId="{5D7E4E69-9AAF-4C09-87FA-4267DF996995}"/>
          </ac:spMkLst>
        </pc:spChg>
        <pc:spChg chg="mod topLvl">
          <ac:chgData name="Alina Molnar" userId="5446e6e2ce8807b2" providerId="LiveId" clId="{07C03411-B2B7-49EA-8068-A55A1E40BE1E}" dt="2021-09-08T21:36:39.448" v="3314" actId="164"/>
          <ac:spMkLst>
            <pc:docMk/>
            <pc:sldMk cId="1975741899" sldId="267"/>
            <ac:spMk id="29" creationId="{C14C3F63-1175-4CD9-B0F4-9BB1F910677D}"/>
          </ac:spMkLst>
        </pc:spChg>
        <pc:grpChg chg="add del mod">
          <ac:chgData name="Alina Molnar" userId="5446e6e2ce8807b2" providerId="LiveId" clId="{07C03411-B2B7-49EA-8068-A55A1E40BE1E}" dt="2021-09-08T21:36:14.142" v="3312" actId="165"/>
          <ac:grpSpMkLst>
            <pc:docMk/>
            <pc:sldMk cId="1975741899" sldId="267"/>
            <ac:grpSpMk id="2" creationId="{EB7E5C52-E3F9-406A-856E-0C1FD2DBACB4}"/>
          </ac:grpSpMkLst>
        </pc:grpChg>
        <pc:grpChg chg="add mod">
          <ac:chgData name="Alina Molnar" userId="5446e6e2ce8807b2" providerId="LiveId" clId="{07C03411-B2B7-49EA-8068-A55A1E40BE1E}" dt="2021-09-08T21:36:39.448" v="3314" actId="164"/>
          <ac:grpSpMkLst>
            <pc:docMk/>
            <pc:sldMk cId="1975741899" sldId="267"/>
            <ac:grpSpMk id="4" creationId="{1DED0EBC-9F04-464D-8FA0-894130DE953F}"/>
          </ac:grpSpMkLst>
        </pc:grpChg>
      </pc:sldChg>
      <pc:sldChg chg="delSp add del setBg delDesignElem">
        <pc:chgData name="Alina Molnar" userId="5446e6e2ce8807b2" providerId="LiveId" clId="{07C03411-B2B7-49EA-8068-A55A1E40BE1E}" dt="2021-09-08T21:05:09.688" v="2807" actId="47"/>
        <pc:sldMkLst>
          <pc:docMk/>
          <pc:sldMk cId="2039559148" sldId="267"/>
        </pc:sldMkLst>
        <pc:spChg chg="del">
          <ac:chgData name="Alina Molnar" userId="5446e6e2ce8807b2" providerId="LiveId" clId="{07C03411-B2B7-49EA-8068-A55A1E40BE1E}" dt="2021-09-08T21:05:06.554" v="2806"/>
          <ac:spMkLst>
            <pc:docMk/>
            <pc:sldMk cId="2039559148" sldId="267"/>
            <ac:spMk id="5" creationId="{100EDD19-6802-4EC3-95CE-CFFAB042CFD6}"/>
          </ac:spMkLst>
        </pc:spChg>
        <pc:spChg chg="del">
          <ac:chgData name="Alina Molnar" userId="5446e6e2ce8807b2" providerId="LiveId" clId="{07C03411-B2B7-49EA-8068-A55A1E40BE1E}" dt="2021-09-08T21:05:06.554" v="2806"/>
          <ac:spMkLst>
            <pc:docMk/>
            <pc:sldMk cId="2039559148" sldId="267"/>
            <ac:spMk id="6" creationId="{DB17E863-922E-4C26-BD64-E8FD41D28661}"/>
          </ac:spMkLst>
        </pc:spChg>
      </pc:sldChg>
      <pc:sldChg chg="addSp delSp modSp add del mod setBg delDesignElem">
        <pc:chgData name="Alina Molnar" userId="5446e6e2ce8807b2" providerId="LiveId" clId="{07C03411-B2B7-49EA-8068-A55A1E40BE1E}" dt="2021-09-09T13:40:45.210" v="4260" actId="47"/>
        <pc:sldMkLst>
          <pc:docMk/>
          <pc:sldMk cId="1749342037" sldId="268"/>
        </pc:sldMkLst>
        <pc:spChg chg="del">
          <ac:chgData name="Alina Molnar" userId="5446e6e2ce8807b2" providerId="LiveId" clId="{07C03411-B2B7-49EA-8068-A55A1E40BE1E}" dt="2021-09-09T08:43:15.498" v="3447"/>
          <ac:spMkLst>
            <pc:docMk/>
            <pc:sldMk cId="1749342037" sldId="268"/>
            <ac:spMk id="5" creationId="{100EDD19-6802-4EC3-95CE-CFFAB042CFD6}"/>
          </ac:spMkLst>
        </pc:spChg>
        <pc:spChg chg="del">
          <ac:chgData name="Alina Molnar" userId="5446e6e2ce8807b2" providerId="LiveId" clId="{07C03411-B2B7-49EA-8068-A55A1E40BE1E}" dt="2021-09-09T08:43:15.498" v="3447"/>
          <ac:spMkLst>
            <pc:docMk/>
            <pc:sldMk cId="1749342037" sldId="268"/>
            <ac:spMk id="6" creationId="{DB17E863-922E-4C26-BD64-E8FD41D28661}"/>
          </ac:spMkLst>
        </pc:spChg>
        <pc:spChg chg="mod">
          <ac:chgData name="Alina Molnar" userId="5446e6e2ce8807b2" providerId="LiveId" clId="{07C03411-B2B7-49EA-8068-A55A1E40BE1E}" dt="2021-09-09T08:43:30.824" v="3448" actId="27803"/>
          <ac:spMkLst>
            <pc:docMk/>
            <pc:sldMk cId="1749342037" sldId="268"/>
            <ac:spMk id="8" creationId="{D1D46582-D663-47D4-A0E5-8F112644F199}"/>
          </ac:spMkLst>
        </pc:spChg>
        <pc:spChg chg="mod">
          <ac:chgData name="Alina Molnar" userId="5446e6e2ce8807b2" providerId="LiveId" clId="{07C03411-B2B7-49EA-8068-A55A1E40BE1E}" dt="2021-09-09T08:43:30.824" v="3448" actId="27803"/>
          <ac:spMkLst>
            <pc:docMk/>
            <pc:sldMk cId="1749342037" sldId="268"/>
            <ac:spMk id="10" creationId="{A75904EA-FF8E-4BE2-ABAB-F3150105EB75}"/>
          </ac:spMkLst>
        </pc:spChg>
        <pc:spChg chg="mod">
          <ac:chgData name="Alina Molnar" userId="5446e6e2ce8807b2" providerId="LiveId" clId="{07C03411-B2B7-49EA-8068-A55A1E40BE1E}" dt="2021-09-09T08:43:30.824" v="3448" actId="27803"/>
          <ac:spMkLst>
            <pc:docMk/>
            <pc:sldMk cId="1749342037" sldId="268"/>
            <ac:spMk id="11" creationId="{22F4FB75-F2AF-4F91-8364-FCA88D209EBE}"/>
          </ac:spMkLst>
        </pc:spChg>
        <pc:spChg chg="mod">
          <ac:chgData name="Alina Molnar" userId="5446e6e2ce8807b2" providerId="LiveId" clId="{07C03411-B2B7-49EA-8068-A55A1E40BE1E}" dt="2021-09-09T08:43:30.824" v="3448" actId="27803"/>
          <ac:spMkLst>
            <pc:docMk/>
            <pc:sldMk cId="1749342037" sldId="268"/>
            <ac:spMk id="12" creationId="{43C8062B-44AA-490A-AAB5-91FF5E1837CA}"/>
          </ac:spMkLst>
        </pc:spChg>
        <pc:spChg chg="mod">
          <ac:chgData name="Alina Molnar" userId="5446e6e2ce8807b2" providerId="LiveId" clId="{07C03411-B2B7-49EA-8068-A55A1E40BE1E}" dt="2021-09-09T09:14:45.226" v="3525" actId="207"/>
          <ac:spMkLst>
            <pc:docMk/>
            <pc:sldMk cId="1749342037" sldId="268"/>
            <ac:spMk id="14" creationId="{7F9FFCD1-AA3F-47BF-B1BB-9B52E8ADD66A}"/>
          </ac:spMkLst>
        </pc:spChg>
        <pc:spChg chg="mod">
          <ac:chgData name="Alina Molnar" userId="5446e6e2ce8807b2" providerId="LiveId" clId="{07C03411-B2B7-49EA-8068-A55A1E40BE1E}" dt="2021-09-09T09:14:45.226" v="3525" actId="207"/>
          <ac:spMkLst>
            <pc:docMk/>
            <pc:sldMk cId="1749342037" sldId="268"/>
            <ac:spMk id="15" creationId="{3C4BB806-7470-4B6D-8B78-221DBCF11E0B}"/>
          </ac:spMkLst>
        </pc:spChg>
        <pc:spChg chg="mod">
          <ac:chgData name="Alina Molnar" userId="5446e6e2ce8807b2" providerId="LiveId" clId="{07C03411-B2B7-49EA-8068-A55A1E40BE1E}" dt="2021-09-09T09:14:45.226" v="3525" actId="207"/>
          <ac:spMkLst>
            <pc:docMk/>
            <pc:sldMk cId="1749342037" sldId="268"/>
            <ac:spMk id="16" creationId="{2197FF1A-9391-4440-BB1B-9FC9AA8469B8}"/>
          </ac:spMkLst>
        </pc:spChg>
        <pc:spChg chg="mod">
          <ac:chgData name="Alina Molnar" userId="5446e6e2ce8807b2" providerId="LiveId" clId="{07C03411-B2B7-49EA-8068-A55A1E40BE1E}" dt="2021-09-09T09:14:45.226" v="3525" actId="207"/>
          <ac:spMkLst>
            <pc:docMk/>
            <pc:sldMk cId="1749342037" sldId="268"/>
            <ac:spMk id="17" creationId="{16C982BA-B520-4E57-969B-7C8EAE2C798E}"/>
          </ac:spMkLst>
        </pc:spChg>
        <pc:spChg chg="mod">
          <ac:chgData name="Alina Molnar" userId="5446e6e2ce8807b2" providerId="LiveId" clId="{07C03411-B2B7-49EA-8068-A55A1E40BE1E}" dt="2021-09-09T09:17:20.397" v="3536" actId="207"/>
          <ac:spMkLst>
            <pc:docMk/>
            <pc:sldMk cId="1749342037" sldId="268"/>
            <ac:spMk id="20" creationId="{DA55D79F-4164-41EC-B60A-2F9B53592C52}"/>
          </ac:spMkLst>
        </pc:spChg>
        <pc:spChg chg="add del">
          <ac:chgData name="Alina Molnar" userId="5446e6e2ce8807b2" providerId="LiveId" clId="{07C03411-B2B7-49EA-8068-A55A1E40BE1E}" dt="2021-09-09T11:17:00.325" v="3705" actId="22"/>
          <ac:spMkLst>
            <pc:docMk/>
            <pc:sldMk cId="1749342037" sldId="268"/>
            <ac:spMk id="35" creationId="{E2334D7F-E008-4975-8AA9-97EFFA7E594B}"/>
          </ac:spMkLst>
        </pc:spChg>
        <pc:grpChg chg="mod">
          <ac:chgData name="Alina Molnar" userId="5446e6e2ce8807b2" providerId="LiveId" clId="{07C03411-B2B7-49EA-8068-A55A1E40BE1E}" dt="2021-09-09T08:43:30.824" v="3448" actId="27803"/>
          <ac:grpSpMkLst>
            <pc:docMk/>
            <pc:sldMk cId="1749342037" sldId="268"/>
            <ac:grpSpMk id="7" creationId="{FB29B423-786B-4F46-8BEA-815ED4B4B0C7}"/>
          </ac:grpSpMkLst>
        </pc:grpChg>
        <pc:grpChg chg="mod">
          <ac:chgData name="Alina Molnar" userId="5446e6e2ce8807b2" providerId="LiveId" clId="{07C03411-B2B7-49EA-8068-A55A1E40BE1E}" dt="2021-09-09T09:14:45.226" v="3525" actId="207"/>
          <ac:grpSpMkLst>
            <pc:docMk/>
            <pc:sldMk cId="1749342037" sldId="268"/>
            <ac:grpSpMk id="13" creationId="{38075AEF-695E-47A9-A32D-92DA551F9965}"/>
          </ac:grpSpMkLst>
        </pc:grpChg>
        <pc:picChg chg="add del mod">
          <ac:chgData name="Alina Molnar" userId="5446e6e2ce8807b2" providerId="LiveId" clId="{07C03411-B2B7-49EA-8068-A55A1E40BE1E}" dt="2021-09-09T09:16:57.812" v="3531" actId="27803"/>
          <ac:picMkLst>
            <pc:docMk/>
            <pc:sldMk cId="1749342037" sldId="268"/>
            <ac:picMk id="19" creationId="{DA55D79F-4164-41EC-B60A-2F9B53592C52}"/>
          </ac:picMkLst>
        </pc:picChg>
        <pc:picChg chg="add mod">
          <ac:chgData name="Alina Molnar" userId="5446e6e2ce8807b2" providerId="LiveId" clId="{07C03411-B2B7-49EA-8068-A55A1E40BE1E}" dt="2021-09-09T08:43:44.370" v="3451" actId="1076"/>
          <ac:picMkLst>
            <pc:docMk/>
            <pc:sldMk cId="1749342037" sldId="268"/>
            <ac:picMk id="23" creationId="{CCBCE774-864A-43A7-AC61-B639437B741D}"/>
          </ac:picMkLst>
        </pc:picChg>
        <pc:picChg chg="add del">
          <ac:chgData name="Alina Molnar" userId="5446e6e2ce8807b2" providerId="LiveId" clId="{07C03411-B2B7-49EA-8068-A55A1E40BE1E}" dt="2021-09-09T08:43:48.206" v="3452" actId="27803"/>
          <ac:picMkLst>
            <pc:docMk/>
            <pc:sldMk cId="1749342037" sldId="268"/>
            <ac:picMk id="29" creationId="{F75DBDB0-2E8C-4EEF-8C72-C0131DF96E23}"/>
          </ac:picMkLst>
        </pc:picChg>
      </pc:sldChg>
      <pc:sldChg chg="delSp add del ord setBg delDesignElem">
        <pc:chgData name="Alina Molnar" userId="5446e6e2ce8807b2" providerId="LiveId" clId="{07C03411-B2B7-49EA-8068-A55A1E40BE1E}" dt="2021-09-09T14:25:34.745" v="4467" actId="47"/>
        <pc:sldMkLst>
          <pc:docMk/>
          <pc:sldMk cId="922681614" sldId="269"/>
        </pc:sldMkLst>
        <pc:spChg chg="del">
          <ac:chgData name="Alina Molnar" userId="5446e6e2ce8807b2" providerId="LiveId" clId="{07C03411-B2B7-49EA-8068-A55A1E40BE1E}" dt="2021-09-09T13:13:56.120" v="4071"/>
          <ac:spMkLst>
            <pc:docMk/>
            <pc:sldMk cId="922681614" sldId="269"/>
            <ac:spMk id="10" creationId="{665DBBEF-238B-476B-96AB-8AAC3224ECEA}"/>
          </ac:spMkLst>
        </pc:spChg>
        <pc:spChg chg="del">
          <ac:chgData name="Alina Molnar" userId="5446e6e2ce8807b2" providerId="LiveId" clId="{07C03411-B2B7-49EA-8068-A55A1E40BE1E}" dt="2021-09-09T13:13:56.120" v="4071"/>
          <ac:spMkLst>
            <pc:docMk/>
            <pc:sldMk cId="922681614" sldId="269"/>
            <ac:spMk id="12" creationId="{3FCFB1DE-0B7E-48CC-BA90-B2AB0889F9D6}"/>
          </ac:spMkLst>
        </pc:spChg>
      </pc:sldChg>
      <pc:sldChg chg="addSp delSp modSp add del mod setBg delDesignElem">
        <pc:chgData name="Alina Molnar" userId="5446e6e2ce8807b2" providerId="LiveId" clId="{07C03411-B2B7-49EA-8068-A55A1E40BE1E}" dt="2021-09-09T11:50:29.344" v="3882" actId="47"/>
        <pc:sldMkLst>
          <pc:docMk/>
          <pc:sldMk cId="3061550067" sldId="269"/>
        </pc:sldMkLst>
        <pc:spChg chg="del">
          <ac:chgData name="Alina Molnar" userId="5446e6e2ce8807b2" providerId="LiveId" clId="{07C03411-B2B7-49EA-8068-A55A1E40BE1E}" dt="2021-09-09T11:17:23.235" v="3709" actId="478"/>
          <ac:spMkLst>
            <pc:docMk/>
            <pc:sldMk cId="3061550067" sldId="269"/>
            <ac:spMk id="2" creationId="{1036D696-08F2-4A2F-B001-000818F2D44A}"/>
          </ac:spMkLst>
        </pc:spChg>
        <pc:spChg chg="add del mod">
          <ac:chgData name="Alina Molnar" userId="5446e6e2ce8807b2" providerId="LiveId" clId="{07C03411-B2B7-49EA-8068-A55A1E40BE1E}" dt="2021-09-09T11:17:26.425" v="3710" actId="478"/>
          <ac:spMkLst>
            <pc:docMk/>
            <pc:sldMk cId="3061550067" sldId="269"/>
            <ac:spMk id="4" creationId="{076CDBE4-033B-4A6B-A46C-350501E4D580}"/>
          </ac:spMkLst>
        </pc:spChg>
        <pc:spChg chg="mod">
          <ac:chgData name="Alina Molnar" userId="5446e6e2ce8807b2" providerId="LiveId" clId="{07C03411-B2B7-49EA-8068-A55A1E40BE1E}" dt="2021-09-09T11:32:07.783" v="3773" actId="26606"/>
          <ac:spMkLst>
            <pc:docMk/>
            <pc:sldMk cId="3061550067" sldId="269"/>
            <ac:spMk id="12" creationId="{DE1A588F-519C-4F2E-8CA0-3BD0C9EC249A}"/>
          </ac:spMkLst>
        </pc:spChg>
        <pc:spChg chg="del">
          <ac:chgData name="Alina Molnar" userId="5446e6e2ce8807b2" providerId="LiveId" clId="{07C03411-B2B7-49EA-8068-A55A1E40BE1E}" dt="2021-09-09T11:17:10.252" v="3707"/>
          <ac:spMkLst>
            <pc:docMk/>
            <pc:sldMk cId="3061550067" sldId="269"/>
            <ac:spMk id="13" creationId="{45D37F4E-DDB4-456B-97E0-9937730A039F}"/>
          </ac:spMkLst>
        </pc:spChg>
        <pc:spChg chg="del">
          <ac:chgData name="Alina Molnar" userId="5446e6e2ce8807b2" providerId="LiveId" clId="{07C03411-B2B7-49EA-8068-A55A1E40BE1E}" dt="2021-09-09T11:17:10.252" v="3707"/>
          <ac:spMkLst>
            <pc:docMk/>
            <pc:sldMk cId="3061550067" sldId="269"/>
            <ac:spMk id="15" creationId="{B2DD41CD-8F47-4F56-AD12-4E2FF7696987}"/>
          </ac:spMkLst>
        </pc:spChg>
        <pc:spChg chg="add del">
          <ac:chgData name="Alina Molnar" userId="5446e6e2ce8807b2" providerId="LiveId" clId="{07C03411-B2B7-49EA-8068-A55A1E40BE1E}" dt="2021-09-09T11:31:44.624" v="3771" actId="26606"/>
          <ac:spMkLst>
            <pc:docMk/>
            <pc:sldMk cId="3061550067" sldId="269"/>
            <ac:spMk id="17" creationId="{C4E4288A-DFC8-40A2-90E5-70E851A933AD}"/>
          </ac:spMkLst>
        </pc:spChg>
        <pc:spChg chg="add del">
          <ac:chgData name="Alina Molnar" userId="5446e6e2ce8807b2" providerId="LiveId" clId="{07C03411-B2B7-49EA-8068-A55A1E40BE1E}" dt="2021-09-09T11:31:44.624" v="3771" actId="26606"/>
          <ac:spMkLst>
            <pc:docMk/>
            <pc:sldMk cId="3061550067" sldId="269"/>
            <ac:spMk id="23" creationId="{BD2BFF02-DF78-4F07-B176-52514E13127D}"/>
          </ac:spMkLst>
        </pc:spChg>
        <pc:spChg chg="add del">
          <ac:chgData name="Alina Molnar" userId="5446e6e2ce8807b2" providerId="LiveId" clId="{07C03411-B2B7-49EA-8068-A55A1E40BE1E}" dt="2021-09-09T11:31:44.624" v="3771" actId="26606"/>
          <ac:spMkLst>
            <pc:docMk/>
            <pc:sldMk cId="3061550067" sldId="269"/>
            <ac:spMk id="25" creationId="{0DB06EAB-7D8C-403A-86C5-B5FD79A13650}"/>
          </ac:spMkLst>
        </pc:spChg>
        <pc:spChg chg="add del">
          <ac:chgData name="Alina Molnar" userId="5446e6e2ce8807b2" providerId="LiveId" clId="{07C03411-B2B7-49EA-8068-A55A1E40BE1E}" dt="2021-09-09T11:32:07.783" v="3773" actId="26606"/>
          <ac:spMkLst>
            <pc:docMk/>
            <pc:sldMk cId="3061550067" sldId="269"/>
            <ac:spMk id="27" creationId="{352BEC0E-22F8-46D0-9632-375DB541B06C}"/>
          </ac:spMkLst>
        </pc:spChg>
        <pc:spChg chg="add del">
          <ac:chgData name="Alina Molnar" userId="5446e6e2ce8807b2" providerId="LiveId" clId="{07C03411-B2B7-49EA-8068-A55A1E40BE1E}" dt="2021-09-09T11:32:07.783" v="3773" actId="26606"/>
          <ac:spMkLst>
            <pc:docMk/>
            <pc:sldMk cId="3061550067" sldId="269"/>
            <ac:spMk id="28" creationId="{3FCFB1DE-0B7E-48CC-BA90-B2AB0889F9D6}"/>
          </ac:spMkLst>
        </pc:spChg>
        <pc:grpChg chg="add del">
          <ac:chgData name="Alina Molnar" userId="5446e6e2ce8807b2" providerId="LiveId" clId="{07C03411-B2B7-49EA-8068-A55A1E40BE1E}" dt="2021-09-09T11:31:44.624" v="3771" actId="26606"/>
          <ac:grpSpMkLst>
            <pc:docMk/>
            <pc:sldMk cId="3061550067" sldId="269"/>
            <ac:grpSpMk id="19" creationId="{B63C2D82-D4FA-4A37-BB01-1E7B21E4FF20}"/>
          </ac:grpSpMkLst>
        </pc:grpChg>
        <pc:graphicFrameChg chg="mod ord modGraphic">
          <ac:chgData name="Alina Molnar" userId="5446e6e2ce8807b2" providerId="LiveId" clId="{07C03411-B2B7-49EA-8068-A55A1E40BE1E}" dt="2021-09-09T11:32:07.783" v="3773" actId="26606"/>
          <ac:graphicFrameMkLst>
            <pc:docMk/>
            <pc:sldMk cId="3061550067" sldId="269"/>
            <ac:graphicFrameMk id="5" creationId="{A89AA9F0-50E3-43E6-A4EB-5A82C11C8F36}"/>
          </ac:graphicFrameMkLst>
        </pc:graphicFrameChg>
        <pc:graphicFrameChg chg="del mod">
          <ac:chgData name="Alina Molnar" userId="5446e6e2ce8807b2" providerId="LiveId" clId="{07C03411-B2B7-49EA-8068-A55A1E40BE1E}" dt="2021-09-09T11:29:27.763" v="3764" actId="478"/>
          <ac:graphicFrameMkLst>
            <pc:docMk/>
            <pc:sldMk cId="3061550067" sldId="269"/>
            <ac:graphicFrameMk id="36" creationId="{FC295F19-F34F-4BF6-892B-F686BA5AAB15}"/>
          </ac:graphicFrameMkLst>
        </pc:graphicFrameChg>
        <pc:picChg chg="add del mod">
          <ac:chgData name="Alina Molnar" userId="5446e6e2ce8807b2" providerId="LiveId" clId="{07C03411-B2B7-49EA-8068-A55A1E40BE1E}" dt="2021-09-09T11:32:14.325" v="3775" actId="478"/>
          <ac:picMkLst>
            <pc:docMk/>
            <pc:sldMk cId="3061550067" sldId="269"/>
            <ac:picMk id="7" creationId="{B38B21F2-8B78-41DE-A6E3-73C6CEE33908}"/>
          </ac:picMkLst>
        </pc:picChg>
        <pc:picChg chg="mod ord">
          <ac:chgData name="Alina Molnar" userId="5446e6e2ce8807b2" providerId="LiveId" clId="{07C03411-B2B7-49EA-8068-A55A1E40BE1E}" dt="2021-09-09T11:32:12.323" v="3774" actId="1076"/>
          <ac:picMkLst>
            <pc:docMk/>
            <pc:sldMk cId="3061550067" sldId="269"/>
            <ac:picMk id="9" creationId="{6283966B-3C2E-499A-94C8-413DE16D9987}"/>
          </ac:picMkLst>
        </pc:picChg>
        <pc:picChg chg="add del mod">
          <ac:chgData name="Alina Molnar" userId="5446e6e2ce8807b2" providerId="LiveId" clId="{07C03411-B2B7-49EA-8068-A55A1E40BE1E}" dt="2021-09-09T11:33:02.381" v="3779" actId="478"/>
          <ac:picMkLst>
            <pc:docMk/>
            <pc:sldMk cId="3061550067" sldId="269"/>
            <ac:picMk id="10" creationId="{02FE2E72-19BC-4A31-935D-67F8D05D6216}"/>
          </ac:picMkLst>
        </pc:picChg>
        <pc:picChg chg="del mod">
          <ac:chgData name="Alina Molnar" userId="5446e6e2ce8807b2" providerId="LiveId" clId="{07C03411-B2B7-49EA-8068-A55A1E40BE1E}" dt="2021-09-09T11:29:36.670" v="3766" actId="478"/>
          <ac:picMkLst>
            <pc:docMk/>
            <pc:sldMk cId="3061550067" sldId="269"/>
            <ac:picMk id="11" creationId="{9B583CE8-24BE-43AB-8137-A4850C29CE73}"/>
          </ac:picMkLst>
        </pc:picChg>
        <pc:picChg chg="add mod">
          <ac:chgData name="Alina Molnar" userId="5446e6e2ce8807b2" providerId="LiveId" clId="{07C03411-B2B7-49EA-8068-A55A1E40BE1E}" dt="2021-09-09T11:34:07.936" v="3781" actId="1076"/>
          <ac:picMkLst>
            <pc:docMk/>
            <pc:sldMk cId="3061550067" sldId="269"/>
            <ac:picMk id="16" creationId="{D0E0A265-728C-4D40-B678-1A1D008264A9}"/>
          </ac:picMkLst>
        </pc:picChg>
      </pc:sldChg>
      <pc:sldChg chg="addSp delSp modSp new mod ord setBg">
        <pc:chgData name="Alina Molnar" userId="5446e6e2ce8807b2" providerId="LiveId" clId="{07C03411-B2B7-49EA-8068-A55A1E40BE1E}" dt="2021-09-10T11:26:46.600" v="5481" actId="14100"/>
        <pc:sldMkLst>
          <pc:docMk/>
          <pc:sldMk cId="565349582" sldId="270"/>
        </pc:sldMkLst>
        <pc:spChg chg="mod">
          <ac:chgData name="Alina Molnar" userId="5446e6e2ce8807b2" providerId="LiveId" clId="{07C03411-B2B7-49EA-8068-A55A1E40BE1E}" dt="2021-09-10T11:26:46.600" v="5481" actId="14100"/>
          <ac:spMkLst>
            <pc:docMk/>
            <pc:sldMk cId="565349582" sldId="270"/>
            <ac:spMk id="2" creationId="{DC416833-0670-4D52-BCEC-E93396148633}"/>
          </ac:spMkLst>
        </pc:spChg>
        <pc:spChg chg="del">
          <ac:chgData name="Alina Molnar" userId="5446e6e2ce8807b2" providerId="LiveId" clId="{07C03411-B2B7-49EA-8068-A55A1E40BE1E}" dt="2021-09-09T13:15:13.689" v="4074"/>
          <ac:spMkLst>
            <pc:docMk/>
            <pc:sldMk cId="565349582" sldId="270"/>
            <ac:spMk id="3" creationId="{DD817805-B286-4E2A-B0CC-8AE35C6388F0}"/>
          </ac:spMkLst>
        </pc:spChg>
        <pc:spChg chg="add">
          <ac:chgData name="Alina Molnar" userId="5446e6e2ce8807b2" providerId="LiveId" clId="{07C03411-B2B7-49EA-8068-A55A1E40BE1E}" dt="2021-09-09T13:15:35.381" v="4097" actId="26606"/>
          <ac:spMkLst>
            <pc:docMk/>
            <pc:sldMk cId="565349582" sldId="270"/>
            <ac:spMk id="10" creationId="{665DBBEF-238B-476B-96AB-8AAC3224ECEA}"/>
          </ac:spMkLst>
        </pc:spChg>
        <pc:spChg chg="add">
          <ac:chgData name="Alina Molnar" userId="5446e6e2ce8807b2" providerId="LiveId" clId="{07C03411-B2B7-49EA-8068-A55A1E40BE1E}" dt="2021-09-09T13:15:35.381" v="4097" actId="26606"/>
          <ac:spMkLst>
            <pc:docMk/>
            <pc:sldMk cId="565349582" sldId="270"/>
            <ac:spMk id="12" creationId="{3FCFB1DE-0B7E-48CC-BA90-B2AB0889F9D6}"/>
          </ac:spMkLst>
        </pc:spChg>
        <pc:spChg chg="add mod">
          <ac:chgData name="Alina Molnar" userId="5446e6e2ce8807b2" providerId="LiveId" clId="{07C03411-B2B7-49EA-8068-A55A1E40BE1E}" dt="2021-09-09T13:24:39.735" v="4117"/>
          <ac:spMkLst>
            <pc:docMk/>
            <pc:sldMk cId="565349582" sldId="270"/>
            <ac:spMk id="17" creationId="{AB1DF7FA-4A48-4EE7-AFFC-E32C9D42D54E}"/>
          </ac:spMkLst>
        </pc:spChg>
        <pc:spChg chg="add mod">
          <ac:chgData name="Alina Molnar" userId="5446e6e2ce8807b2" providerId="LiveId" clId="{07C03411-B2B7-49EA-8068-A55A1E40BE1E}" dt="2021-09-09T21:56:32.655" v="4726" actId="20577"/>
          <ac:spMkLst>
            <pc:docMk/>
            <pc:sldMk cId="565349582" sldId="270"/>
            <ac:spMk id="18" creationId="{6716542D-AC20-4D04-A059-2EC809656895}"/>
          </ac:spMkLst>
        </pc:spChg>
        <pc:grpChg chg="add mod">
          <ac:chgData name="Alina Molnar" userId="5446e6e2ce8807b2" providerId="LiveId" clId="{07C03411-B2B7-49EA-8068-A55A1E40BE1E}" dt="2021-09-09T21:55:41.576" v="4720" actId="14100"/>
          <ac:grpSpMkLst>
            <pc:docMk/>
            <pc:sldMk cId="565349582" sldId="270"/>
            <ac:grpSpMk id="16" creationId="{CF28D530-5B3F-4CCD-86DC-EBF033AFA377}"/>
          </ac:grpSpMkLst>
        </pc:grpChg>
        <pc:picChg chg="add mod">
          <ac:chgData name="Alina Molnar" userId="5446e6e2ce8807b2" providerId="LiveId" clId="{07C03411-B2B7-49EA-8068-A55A1E40BE1E}" dt="2021-09-09T13:15:35.381" v="4097" actId="26606"/>
          <ac:picMkLst>
            <pc:docMk/>
            <pc:sldMk cId="565349582" sldId="270"/>
            <ac:picMk id="5" creationId="{E988655E-1CAA-4F25-905A-FCE0A41D6FCE}"/>
          </ac:picMkLst>
        </pc:picChg>
        <pc:picChg chg="add del mod">
          <ac:chgData name="Alina Molnar" userId="5446e6e2ce8807b2" providerId="LiveId" clId="{07C03411-B2B7-49EA-8068-A55A1E40BE1E}" dt="2021-09-09T13:19:49.380" v="4106" actId="478"/>
          <ac:picMkLst>
            <pc:docMk/>
            <pc:sldMk cId="565349582" sldId="270"/>
            <ac:picMk id="7" creationId="{D8E401CD-F304-48E0-A7DB-9241E457C879}"/>
          </ac:picMkLst>
        </pc:picChg>
        <pc:picChg chg="add mod">
          <ac:chgData name="Alina Molnar" userId="5446e6e2ce8807b2" providerId="LiveId" clId="{07C03411-B2B7-49EA-8068-A55A1E40BE1E}" dt="2021-09-09T13:20:56.609" v="4110" actId="1076"/>
          <ac:picMkLst>
            <pc:docMk/>
            <pc:sldMk cId="565349582" sldId="270"/>
            <ac:picMk id="9" creationId="{EF971AC8-FE83-40F4-B744-9DB5B222BDBB}"/>
          </ac:picMkLst>
        </pc:picChg>
        <pc:picChg chg="add mod">
          <ac:chgData name="Alina Molnar" userId="5446e6e2ce8807b2" providerId="LiveId" clId="{07C03411-B2B7-49EA-8068-A55A1E40BE1E}" dt="2021-09-09T13:21:55.669" v="4113" actId="207"/>
          <ac:picMkLst>
            <pc:docMk/>
            <pc:sldMk cId="565349582" sldId="270"/>
            <ac:picMk id="13" creationId="{98677C9E-9F6C-452A-B981-4ACE681E603E}"/>
          </ac:picMkLst>
        </pc:picChg>
        <pc:picChg chg="add mod">
          <ac:chgData name="Alina Molnar" userId="5446e6e2ce8807b2" providerId="LiveId" clId="{07C03411-B2B7-49EA-8068-A55A1E40BE1E}" dt="2021-09-09T13:23:38.706" v="4116" actId="207"/>
          <ac:picMkLst>
            <pc:docMk/>
            <pc:sldMk cId="565349582" sldId="270"/>
            <ac:picMk id="15" creationId="{702A5D9D-FF4B-40E4-B355-C01762CC7370}"/>
          </ac:picMkLst>
        </pc:picChg>
      </pc:sldChg>
      <pc:sldChg chg="addSp delSp modSp new mod setBg">
        <pc:chgData name="Alina Molnar" userId="5446e6e2ce8807b2" providerId="LiveId" clId="{07C03411-B2B7-49EA-8068-A55A1E40BE1E}" dt="2021-09-29T18:42:08.705" v="7010" actId="20577"/>
        <pc:sldMkLst>
          <pc:docMk/>
          <pc:sldMk cId="3467502478" sldId="271"/>
        </pc:sldMkLst>
        <pc:spChg chg="mod">
          <ac:chgData name="Alina Molnar" userId="5446e6e2ce8807b2" providerId="LiveId" clId="{07C03411-B2B7-49EA-8068-A55A1E40BE1E}" dt="2021-09-10T12:05:16.719" v="5645" actId="14100"/>
          <ac:spMkLst>
            <pc:docMk/>
            <pc:sldMk cId="3467502478" sldId="271"/>
            <ac:spMk id="2" creationId="{109D89A4-35B7-4FA1-ACB7-DB51D9C41358}"/>
          </ac:spMkLst>
        </pc:spChg>
        <pc:spChg chg="del mod">
          <ac:chgData name="Alina Molnar" userId="5446e6e2ce8807b2" providerId="LiveId" clId="{07C03411-B2B7-49EA-8068-A55A1E40BE1E}" dt="2021-09-09T22:03:15.066" v="4761" actId="26606"/>
          <ac:spMkLst>
            <pc:docMk/>
            <pc:sldMk cId="3467502478" sldId="271"/>
            <ac:spMk id="3" creationId="{87AB132F-95B4-4386-A287-EFABD48B3699}"/>
          </ac:spMkLst>
        </pc:spChg>
        <pc:spChg chg="add del mod">
          <ac:chgData name="Alina Molnar" userId="5446e6e2ce8807b2" providerId="LiveId" clId="{07C03411-B2B7-49EA-8068-A55A1E40BE1E}" dt="2021-09-10T12:16:16.410" v="5680" actId="478"/>
          <ac:spMkLst>
            <pc:docMk/>
            <pc:sldMk cId="3467502478" sldId="271"/>
            <ac:spMk id="4" creationId="{8FC3C46D-934D-43CE-84FB-106E94DDA5CD}"/>
          </ac:spMkLst>
        </pc:spChg>
        <pc:spChg chg="add del mod">
          <ac:chgData name="Alina Molnar" userId="5446e6e2ce8807b2" providerId="LiveId" clId="{07C03411-B2B7-49EA-8068-A55A1E40BE1E}" dt="2021-09-10T12:17:37.829" v="5683" actId="11529"/>
          <ac:spMkLst>
            <pc:docMk/>
            <pc:sldMk cId="3467502478" sldId="271"/>
            <ac:spMk id="5" creationId="{6C7B45A0-5AFC-4D71-BE20-D8CE33040F59}"/>
          </ac:spMkLst>
        </pc:spChg>
        <pc:spChg chg="add del mod">
          <ac:chgData name="Alina Molnar" userId="5446e6e2ce8807b2" providerId="LiveId" clId="{07C03411-B2B7-49EA-8068-A55A1E40BE1E}" dt="2021-09-10T12:23:58.628" v="5689" actId="11529"/>
          <ac:spMkLst>
            <pc:docMk/>
            <pc:sldMk cId="3467502478" sldId="271"/>
            <ac:spMk id="6" creationId="{916E969A-08E4-404A-A3BA-3BE12CA67F66}"/>
          </ac:spMkLst>
        </pc:spChg>
        <pc:spChg chg="add del mod">
          <ac:chgData name="Alina Molnar" userId="5446e6e2ce8807b2" providerId="LiveId" clId="{07C03411-B2B7-49EA-8068-A55A1E40BE1E}" dt="2021-09-09T22:05:28.862" v="4838" actId="26606"/>
          <ac:spMkLst>
            <pc:docMk/>
            <pc:sldMk cId="3467502478" sldId="271"/>
            <ac:spMk id="6" creationId="{EBFDB5F8-F420-4577-B9FB-369A9A4F2555}"/>
          </ac:spMkLst>
        </pc:spChg>
        <pc:spChg chg="add del">
          <ac:chgData name="Alina Molnar" userId="5446e6e2ce8807b2" providerId="LiveId" clId="{07C03411-B2B7-49EA-8068-A55A1E40BE1E}" dt="2021-09-09T22:05:28.862" v="4838" actId="26606"/>
          <ac:spMkLst>
            <pc:docMk/>
            <pc:sldMk cId="3467502478" sldId="271"/>
            <ac:spMk id="9" creationId="{35DB3719-6FDC-4E5D-891D-FF40B7300F64}"/>
          </ac:spMkLst>
        </pc:spChg>
        <pc:spChg chg="add mod">
          <ac:chgData name="Alina Molnar" userId="5446e6e2ce8807b2" providerId="LiveId" clId="{07C03411-B2B7-49EA-8068-A55A1E40BE1E}" dt="2021-09-29T17:14:30.932" v="6988" actId="207"/>
          <ac:spMkLst>
            <pc:docMk/>
            <pc:sldMk cId="3467502478" sldId="271"/>
            <ac:spMk id="10" creationId="{F3725BFF-BCEB-4555-AF20-716BA03EFA9F}"/>
          </ac:spMkLst>
        </pc:spChg>
        <pc:spChg chg="add mod">
          <ac:chgData name="Alina Molnar" userId="5446e6e2ce8807b2" providerId="LiveId" clId="{07C03411-B2B7-49EA-8068-A55A1E40BE1E}" dt="2021-09-29T17:15:52.262" v="6992" actId="207"/>
          <ac:spMkLst>
            <pc:docMk/>
            <pc:sldMk cId="3467502478" sldId="271"/>
            <ac:spMk id="11" creationId="{BF71FC35-9691-45B0-8995-CA4BEC1F6CA7}"/>
          </ac:spMkLst>
        </pc:spChg>
        <pc:spChg chg="add del">
          <ac:chgData name="Alina Molnar" userId="5446e6e2ce8807b2" providerId="LiveId" clId="{07C03411-B2B7-49EA-8068-A55A1E40BE1E}" dt="2021-09-09T22:05:28.862" v="4838" actId="26606"/>
          <ac:spMkLst>
            <pc:docMk/>
            <pc:sldMk cId="3467502478" sldId="271"/>
            <ac:spMk id="11" creationId="{E0CBAC23-2E3F-4A90-BA59-F8299F6A5439}"/>
          </ac:spMkLst>
        </pc:spChg>
        <pc:spChg chg="add del">
          <ac:chgData name="Alina Molnar" userId="5446e6e2ce8807b2" providerId="LiveId" clId="{07C03411-B2B7-49EA-8068-A55A1E40BE1E}" dt="2021-09-09T22:07:09.972" v="4848" actId="26606"/>
          <ac:spMkLst>
            <pc:docMk/>
            <pc:sldMk cId="3467502478" sldId="271"/>
            <ac:spMk id="17" creationId="{35DB3719-6FDC-4E5D-891D-FF40B7300F64}"/>
          </ac:spMkLst>
        </pc:spChg>
        <pc:spChg chg="add del">
          <ac:chgData name="Alina Molnar" userId="5446e6e2ce8807b2" providerId="LiveId" clId="{07C03411-B2B7-49EA-8068-A55A1E40BE1E}" dt="2021-09-09T22:07:09.972" v="4848" actId="26606"/>
          <ac:spMkLst>
            <pc:docMk/>
            <pc:sldMk cId="3467502478" sldId="271"/>
            <ac:spMk id="19" creationId="{E0CBAC23-2E3F-4A90-BA59-F8299F6A5439}"/>
          </ac:spMkLst>
        </pc:spChg>
        <pc:spChg chg="add">
          <ac:chgData name="Alina Molnar" userId="5446e6e2ce8807b2" providerId="LiveId" clId="{07C03411-B2B7-49EA-8068-A55A1E40BE1E}" dt="2021-09-09T22:07:09.972" v="4848" actId="26606"/>
          <ac:spMkLst>
            <pc:docMk/>
            <pc:sldMk cId="3467502478" sldId="271"/>
            <ac:spMk id="24" creationId="{45D37F4E-DDB4-456B-97E0-9937730A039F}"/>
          </ac:spMkLst>
        </pc:spChg>
        <pc:spChg chg="add">
          <ac:chgData name="Alina Molnar" userId="5446e6e2ce8807b2" providerId="LiveId" clId="{07C03411-B2B7-49EA-8068-A55A1E40BE1E}" dt="2021-09-09T22:07:09.972" v="4848" actId="26606"/>
          <ac:spMkLst>
            <pc:docMk/>
            <pc:sldMk cId="3467502478" sldId="271"/>
            <ac:spMk id="26" creationId="{B2DD41CD-8F47-4F56-AD12-4E2FF7696987}"/>
          </ac:spMkLst>
        </pc:spChg>
        <pc:grpChg chg="add mod">
          <ac:chgData name="Alina Molnar" userId="5446e6e2ce8807b2" providerId="LiveId" clId="{07C03411-B2B7-49EA-8068-A55A1E40BE1E}" dt="2021-09-29T17:14:30.932" v="6988" actId="207"/>
          <ac:grpSpMkLst>
            <pc:docMk/>
            <pc:sldMk cId="3467502478" sldId="271"/>
            <ac:grpSpMk id="12" creationId="{FC6553DA-5AB5-40F8-8698-9CA59659F67C}"/>
          </ac:grpSpMkLst>
        </pc:grpChg>
        <pc:graphicFrameChg chg="add del mod">
          <ac:chgData name="Alina Molnar" userId="5446e6e2ce8807b2" providerId="LiveId" clId="{07C03411-B2B7-49EA-8068-A55A1E40BE1E}" dt="2021-09-09T22:04:03.099" v="4764" actId="478"/>
          <ac:graphicFrameMkLst>
            <pc:docMk/>
            <pc:sldMk cId="3467502478" sldId="271"/>
            <ac:graphicFrameMk id="5" creationId="{529EC1A3-2DA5-415E-B3CC-A34DEBB0F350}"/>
          </ac:graphicFrameMkLst>
        </pc:graphicFrameChg>
        <pc:graphicFrameChg chg="add mod modGraphic">
          <ac:chgData name="Alina Molnar" userId="5446e6e2ce8807b2" providerId="LiveId" clId="{07C03411-B2B7-49EA-8068-A55A1E40BE1E}" dt="2021-09-29T18:42:08.705" v="7010" actId="20577"/>
          <ac:graphicFrameMkLst>
            <pc:docMk/>
            <pc:sldMk cId="3467502478" sldId="271"/>
            <ac:graphicFrameMk id="8" creationId="{9AC88213-FE1B-4388-A0B4-DAECB41CF4F4}"/>
          </ac:graphicFrameMkLst>
        </pc:graphicFrameChg>
        <pc:graphicFrameChg chg="add del mod modGraphic">
          <ac:chgData name="Alina Molnar" userId="5446e6e2ce8807b2" providerId="LiveId" clId="{07C03411-B2B7-49EA-8068-A55A1E40BE1E}" dt="2021-09-10T12:16:12.971" v="5679" actId="478"/>
          <ac:graphicFrameMkLst>
            <pc:docMk/>
            <pc:sldMk cId="3467502478" sldId="271"/>
            <ac:graphicFrameMk id="13" creationId="{46E2EE32-E183-4F46-B9CE-3B9B4976C2BE}"/>
          </ac:graphicFrameMkLst>
        </pc:graphicFrameChg>
        <pc:picChg chg="add mod">
          <ac:chgData name="Alina Molnar" userId="5446e6e2ce8807b2" providerId="LiveId" clId="{07C03411-B2B7-49EA-8068-A55A1E40BE1E}" dt="2021-09-10T12:35:50.999" v="5814" actId="1076"/>
          <ac:picMkLst>
            <pc:docMk/>
            <pc:sldMk cId="3467502478" sldId="271"/>
            <ac:picMk id="9" creationId="{DA672EF7-B940-444A-ADFC-708FCC0521EC}"/>
          </ac:picMkLst>
        </pc:picChg>
      </pc:sldChg>
      <pc:sldChg chg="addSp delSp modSp new mod ord setBg">
        <pc:chgData name="Alina Molnar" userId="5446e6e2ce8807b2" providerId="LiveId" clId="{07C03411-B2B7-49EA-8068-A55A1E40BE1E}" dt="2021-09-13T16:32:44.589" v="6764"/>
        <pc:sldMkLst>
          <pc:docMk/>
          <pc:sldMk cId="4082474414" sldId="272"/>
        </pc:sldMkLst>
        <pc:spChg chg="mod">
          <ac:chgData name="Alina Molnar" userId="5446e6e2ce8807b2" providerId="LiveId" clId="{07C03411-B2B7-49EA-8068-A55A1E40BE1E}" dt="2021-09-10T08:50:15.957" v="5208" actId="20577"/>
          <ac:spMkLst>
            <pc:docMk/>
            <pc:sldMk cId="4082474414" sldId="272"/>
            <ac:spMk id="2" creationId="{DF519FB5-439B-4D07-8807-EF723BD2F825}"/>
          </ac:spMkLst>
        </pc:spChg>
        <pc:spChg chg="del mod">
          <ac:chgData name="Alina Molnar" userId="5446e6e2ce8807b2" providerId="LiveId" clId="{07C03411-B2B7-49EA-8068-A55A1E40BE1E}" dt="2021-09-10T08:50:04.062" v="5203" actId="478"/>
          <ac:spMkLst>
            <pc:docMk/>
            <pc:sldMk cId="4082474414" sldId="272"/>
            <ac:spMk id="3" creationId="{7382DB41-6E37-411E-824D-1F56435BC640}"/>
          </ac:spMkLst>
        </pc:spChg>
        <pc:spChg chg="mod">
          <ac:chgData name="Alina Molnar" userId="5446e6e2ce8807b2" providerId="LiveId" clId="{07C03411-B2B7-49EA-8068-A55A1E40BE1E}" dt="2021-09-10T11:28:36.895" v="5486" actId="18245"/>
          <ac:spMkLst>
            <pc:docMk/>
            <pc:sldMk cId="4082474414" sldId="272"/>
            <ac:spMk id="5" creationId="{18DD4E93-CA79-4FBE-8B10-707B1DC478A5}"/>
          </ac:spMkLst>
        </pc:spChg>
        <pc:spChg chg="mod">
          <ac:chgData name="Alina Molnar" userId="5446e6e2ce8807b2" providerId="LiveId" clId="{07C03411-B2B7-49EA-8068-A55A1E40BE1E}" dt="2021-09-10T11:28:36.895" v="5486" actId="18245"/>
          <ac:spMkLst>
            <pc:docMk/>
            <pc:sldMk cId="4082474414" sldId="272"/>
            <ac:spMk id="7" creationId="{AD310F6D-C81E-4D6E-9DEF-2E9F21872867}"/>
          </ac:spMkLst>
        </pc:spChg>
        <pc:spChg chg="add">
          <ac:chgData name="Alina Molnar" userId="5446e6e2ce8807b2" providerId="LiveId" clId="{07C03411-B2B7-49EA-8068-A55A1E40BE1E}" dt="2021-09-10T08:47:40.085" v="5179" actId="26606"/>
          <ac:spMkLst>
            <pc:docMk/>
            <pc:sldMk cId="4082474414" sldId="272"/>
            <ac:spMk id="8" creationId="{100EDD19-6802-4EC3-95CE-CFFAB042CFD6}"/>
          </ac:spMkLst>
        </pc:spChg>
        <pc:spChg chg="mod">
          <ac:chgData name="Alina Molnar" userId="5446e6e2ce8807b2" providerId="LiveId" clId="{07C03411-B2B7-49EA-8068-A55A1E40BE1E}" dt="2021-09-10T11:28:36.895" v="5486" actId="18245"/>
          <ac:spMkLst>
            <pc:docMk/>
            <pc:sldMk cId="4082474414" sldId="272"/>
            <ac:spMk id="9" creationId="{16D142CC-DA90-46C0-B757-043AD30639D6}"/>
          </ac:spMkLst>
        </pc:spChg>
        <pc:spChg chg="add">
          <ac:chgData name="Alina Molnar" userId="5446e6e2ce8807b2" providerId="LiveId" clId="{07C03411-B2B7-49EA-8068-A55A1E40BE1E}" dt="2021-09-10T08:47:40.085" v="5179" actId="26606"/>
          <ac:spMkLst>
            <pc:docMk/>
            <pc:sldMk cId="4082474414" sldId="272"/>
            <ac:spMk id="10" creationId="{DB17E863-922E-4C26-BD64-E8FD41D28661}"/>
          </ac:spMkLst>
        </pc:spChg>
        <pc:spChg chg="mod">
          <ac:chgData name="Alina Molnar" userId="5446e6e2ce8807b2" providerId="LiveId" clId="{07C03411-B2B7-49EA-8068-A55A1E40BE1E}" dt="2021-09-10T11:28:36.895" v="5486" actId="18245"/>
          <ac:spMkLst>
            <pc:docMk/>
            <pc:sldMk cId="4082474414" sldId="272"/>
            <ac:spMk id="11" creationId="{318BC9CD-16F4-49AA-8BAA-47E1AE849503}"/>
          </ac:spMkLst>
        </pc:spChg>
        <pc:spChg chg="mod">
          <ac:chgData name="Alina Molnar" userId="5446e6e2ce8807b2" providerId="LiveId" clId="{07C03411-B2B7-49EA-8068-A55A1E40BE1E}" dt="2021-09-10T11:28:36.895" v="5486" actId="18245"/>
          <ac:spMkLst>
            <pc:docMk/>
            <pc:sldMk cId="4082474414" sldId="272"/>
            <ac:spMk id="12" creationId="{D736CD67-C544-47A5-99CC-72D955B06C71}"/>
          </ac:spMkLst>
        </pc:spChg>
        <pc:spChg chg="mod">
          <ac:chgData name="Alina Molnar" userId="5446e6e2ce8807b2" providerId="LiveId" clId="{07C03411-B2B7-49EA-8068-A55A1E40BE1E}" dt="2021-09-10T11:28:32.379" v="5485" actId="18245"/>
          <ac:spMkLst>
            <pc:docMk/>
            <pc:sldMk cId="4082474414" sldId="272"/>
            <ac:spMk id="13" creationId="{129BCFF8-0DC1-4E0B-9C7C-A513B2B64C08}"/>
          </ac:spMkLst>
        </pc:spChg>
        <pc:grpChg chg="mod">
          <ac:chgData name="Alina Molnar" userId="5446e6e2ce8807b2" providerId="LiveId" clId="{07C03411-B2B7-49EA-8068-A55A1E40BE1E}" dt="2021-09-10T11:28:36.895" v="5486" actId="18245"/>
          <ac:grpSpMkLst>
            <pc:docMk/>
            <pc:sldMk cId="4082474414" sldId="272"/>
            <ac:grpSpMk id="4" creationId="{4737D412-9BB5-4B92-A36A-B2BC7C6DE7E8}"/>
          </ac:grpSpMkLst>
        </pc:grpChg>
        <pc:graphicFrameChg chg="add del mod">
          <ac:chgData name="Alina Molnar" userId="5446e6e2ce8807b2" providerId="LiveId" clId="{07C03411-B2B7-49EA-8068-A55A1E40BE1E}" dt="2021-09-13T16:32:44.589" v="6764"/>
          <ac:graphicFrameMkLst>
            <pc:docMk/>
            <pc:sldMk cId="4082474414" sldId="272"/>
            <ac:graphicFrameMk id="6" creationId="{A5E5FF3D-03AF-4D71-AB9B-48815376BA3C}"/>
          </ac:graphicFrameMkLst>
        </pc:graphicFrameChg>
      </pc:sldChg>
      <pc:sldChg chg="addSp delSp modSp new mod ord setBg">
        <pc:chgData name="Alina Molnar" userId="5446e6e2ce8807b2" providerId="LiveId" clId="{07C03411-B2B7-49EA-8068-A55A1E40BE1E}" dt="2021-09-10T11:27:09.472" v="5482" actId="18245"/>
        <pc:sldMkLst>
          <pc:docMk/>
          <pc:sldMk cId="1787122119" sldId="273"/>
        </pc:sldMkLst>
        <pc:spChg chg="mod">
          <ac:chgData name="Alina Molnar" userId="5446e6e2ce8807b2" providerId="LiveId" clId="{07C03411-B2B7-49EA-8068-A55A1E40BE1E}" dt="2021-09-10T08:52:27.429" v="5268" actId="20577"/>
          <ac:spMkLst>
            <pc:docMk/>
            <pc:sldMk cId="1787122119" sldId="273"/>
            <ac:spMk id="2" creationId="{E215168E-4645-4595-AA0D-97E258DAD7A2}"/>
          </ac:spMkLst>
        </pc:spChg>
        <pc:spChg chg="add del mod">
          <ac:chgData name="Alina Molnar" userId="5446e6e2ce8807b2" providerId="LiveId" clId="{07C03411-B2B7-49EA-8068-A55A1E40BE1E}" dt="2021-09-10T08:48:55.830" v="5200" actId="26606"/>
          <ac:spMkLst>
            <pc:docMk/>
            <pc:sldMk cId="1787122119" sldId="273"/>
            <ac:spMk id="3" creationId="{DB15237D-3034-46A6-B584-8983E43C24D0}"/>
          </ac:spMkLst>
        </pc:spChg>
        <pc:spChg chg="add del mod">
          <ac:chgData name="Alina Molnar" userId="5446e6e2ce8807b2" providerId="LiveId" clId="{07C03411-B2B7-49EA-8068-A55A1E40BE1E}" dt="2021-09-10T08:52:12.619" v="5259" actId="478"/>
          <ac:spMkLst>
            <pc:docMk/>
            <pc:sldMk cId="1787122119" sldId="273"/>
            <ac:spMk id="7" creationId="{B845BDDE-46A7-43EC-A0CF-D13B00FC6B94}"/>
          </ac:spMkLst>
        </pc:spChg>
        <pc:spChg chg="add del">
          <ac:chgData name="Alina Molnar" userId="5446e6e2ce8807b2" providerId="LiveId" clId="{07C03411-B2B7-49EA-8068-A55A1E40BE1E}" dt="2021-09-10T08:48:55.818" v="5199" actId="26606"/>
          <ac:spMkLst>
            <pc:docMk/>
            <pc:sldMk cId="1787122119" sldId="273"/>
            <ac:spMk id="8" creationId="{827B839B-9ADE-406B-8590-F1CAEDED45A1}"/>
          </ac:spMkLst>
        </pc:spChg>
        <pc:spChg chg="add del">
          <ac:chgData name="Alina Molnar" userId="5446e6e2ce8807b2" providerId="LiveId" clId="{07C03411-B2B7-49EA-8068-A55A1E40BE1E}" dt="2021-09-10T08:48:53.176" v="5197" actId="26606"/>
          <ac:spMkLst>
            <pc:docMk/>
            <pc:sldMk cId="1787122119" sldId="273"/>
            <ac:spMk id="10" creationId="{B50AB553-2A96-4A92-96F2-93548E096954}"/>
          </ac:spMkLst>
        </pc:spChg>
        <pc:spChg chg="mod">
          <ac:chgData name="Alina Molnar" userId="5446e6e2ce8807b2" providerId="LiveId" clId="{07C03411-B2B7-49EA-8068-A55A1E40BE1E}" dt="2021-09-10T11:27:09.472" v="5482" actId="18245"/>
          <ac:spMkLst>
            <pc:docMk/>
            <pc:sldMk cId="1787122119" sldId="273"/>
            <ac:spMk id="11" creationId="{4A4BA894-6C0C-409A-9E79-B0DF7AA71AF9}"/>
          </ac:spMkLst>
        </pc:spChg>
        <pc:spChg chg="add del">
          <ac:chgData name="Alina Molnar" userId="5446e6e2ce8807b2" providerId="LiveId" clId="{07C03411-B2B7-49EA-8068-A55A1E40BE1E}" dt="2021-09-10T08:48:55.818" v="5199" actId="26606"/>
          <ac:spMkLst>
            <pc:docMk/>
            <pc:sldMk cId="1787122119" sldId="273"/>
            <ac:spMk id="12" creationId="{2AEBC8F2-97B1-41B4-93F1-2D289E197FBA}"/>
          </ac:spMkLst>
        </pc:spChg>
        <pc:spChg chg="add del">
          <ac:chgData name="Alina Molnar" userId="5446e6e2ce8807b2" providerId="LiveId" clId="{07C03411-B2B7-49EA-8068-A55A1E40BE1E}" dt="2021-09-10T08:48:55.818" v="5199" actId="26606"/>
          <ac:spMkLst>
            <pc:docMk/>
            <pc:sldMk cId="1787122119" sldId="273"/>
            <ac:spMk id="13" creationId="{CFE45BF0-46DB-408C-B5F7-7B11716805D4}"/>
          </ac:spMkLst>
        </pc:spChg>
        <pc:spChg chg="add del">
          <ac:chgData name="Alina Molnar" userId="5446e6e2ce8807b2" providerId="LiveId" clId="{07C03411-B2B7-49EA-8068-A55A1E40BE1E}" dt="2021-09-10T08:48:55.818" v="5199" actId="26606"/>
          <ac:spMkLst>
            <pc:docMk/>
            <pc:sldMk cId="1787122119" sldId="273"/>
            <ac:spMk id="14" creationId="{472E3A19-F5D5-48FC-BB9C-48C2F68F598B}"/>
          </ac:spMkLst>
        </pc:spChg>
        <pc:spChg chg="add del">
          <ac:chgData name="Alina Molnar" userId="5446e6e2ce8807b2" providerId="LiveId" clId="{07C03411-B2B7-49EA-8068-A55A1E40BE1E}" dt="2021-09-10T08:48:55.818" v="5199" actId="26606"/>
          <ac:spMkLst>
            <pc:docMk/>
            <pc:sldMk cId="1787122119" sldId="273"/>
            <ac:spMk id="15" creationId="{DB15237D-3034-46A6-B584-8983E43C24D0}"/>
          </ac:spMkLst>
        </pc:spChg>
        <pc:spChg chg="add del">
          <ac:chgData name="Alina Molnar" userId="5446e6e2ce8807b2" providerId="LiveId" clId="{07C03411-B2B7-49EA-8068-A55A1E40BE1E}" dt="2021-09-10T08:48:55.818" v="5199" actId="26606"/>
          <ac:spMkLst>
            <pc:docMk/>
            <pc:sldMk cId="1787122119" sldId="273"/>
            <ac:spMk id="16" creationId="{7A62E32F-BB65-43A8-8EB5-92346890E549}"/>
          </ac:spMkLst>
        </pc:spChg>
        <pc:spChg chg="mod">
          <ac:chgData name="Alina Molnar" userId="5446e6e2ce8807b2" providerId="LiveId" clId="{07C03411-B2B7-49EA-8068-A55A1E40BE1E}" dt="2021-09-10T11:27:09.472" v="5482" actId="18245"/>
          <ac:spMkLst>
            <pc:docMk/>
            <pc:sldMk cId="1787122119" sldId="273"/>
            <ac:spMk id="17" creationId="{A45324AA-A7C2-47C8-BCE3-49C10CF51E0A}"/>
          </ac:spMkLst>
        </pc:spChg>
        <pc:spChg chg="add del">
          <ac:chgData name="Alina Molnar" userId="5446e6e2ce8807b2" providerId="LiveId" clId="{07C03411-B2B7-49EA-8068-A55A1E40BE1E}" dt="2021-09-10T08:48:55.818" v="5199" actId="26606"/>
          <ac:spMkLst>
            <pc:docMk/>
            <pc:sldMk cId="1787122119" sldId="273"/>
            <ac:spMk id="18" creationId="{14E91B64-9FCC-451E-AFB4-A827D6329367}"/>
          </ac:spMkLst>
        </pc:spChg>
        <pc:spChg chg="mod">
          <ac:chgData name="Alina Molnar" userId="5446e6e2ce8807b2" providerId="LiveId" clId="{07C03411-B2B7-49EA-8068-A55A1E40BE1E}" dt="2021-09-10T11:27:09.472" v="5482" actId="18245"/>
          <ac:spMkLst>
            <pc:docMk/>
            <pc:sldMk cId="1787122119" sldId="273"/>
            <ac:spMk id="19" creationId="{7DE8755E-3603-43F2-9B12-332D695E99F3}"/>
          </ac:spMkLst>
        </pc:spChg>
        <pc:spChg chg="add del">
          <ac:chgData name="Alina Molnar" userId="5446e6e2ce8807b2" providerId="LiveId" clId="{07C03411-B2B7-49EA-8068-A55A1E40BE1E}" dt="2021-09-10T08:51:53.219" v="5257" actId="26606"/>
          <ac:spMkLst>
            <pc:docMk/>
            <pc:sldMk cId="1787122119" sldId="273"/>
            <ac:spMk id="20" creationId="{100EDD19-6802-4EC3-95CE-CFFAB042CFD6}"/>
          </ac:spMkLst>
        </pc:spChg>
        <pc:spChg chg="add del">
          <ac:chgData name="Alina Molnar" userId="5446e6e2ce8807b2" providerId="LiveId" clId="{07C03411-B2B7-49EA-8068-A55A1E40BE1E}" dt="2021-09-10T08:51:53.219" v="5257" actId="26606"/>
          <ac:spMkLst>
            <pc:docMk/>
            <pc:sldMk cId="1787122119" sldId="273"/>
            <ac:spMk id="21" creationId="{DB17E863-922E-4C26-BD64-E8FD41D28661}"/>
          </ac:spMkLst>
        </pc:spChg>
        <pc:spChg chg="add del mod">
          <ac:chgData name="Alina Molnar" userId="5446e6e2ce8807b2" providerId="LiveId" clId="{07C03411-B2B7-49EA-8068-A55A1E40BE1E}" dt="2021-09-10T08:52:00.671" v="5258" actId="478"/>
          <ac:spMkLst>
            <pc:docMk/>
            <pc:sldMk cId="1787122119" sldId="273"/>
            <ac:spMk id="22" creationId="{DB15237D-3034-46A6-B584-8983E43C24D0}"/>
          </ac:spMkLst>
        </pc:spChg>
        <pc:spChg chg="mod">
          <ac:chgData name="Alina Molnar" userId="5446e6e2ce8807b2" providerId="LiveId" clId="{07C03411-B2B7-49EA-8068-A55A1E40BE1E}" dt="2021-09-10T11:27:09.472" v="5482" actId="18245"/>
          <ac:spMkLst>
            <pc:docMk/>
            <pc:sldMk cId="1787122119" sldId="273"/>
            <ac:spMk id="25" creationId="{057D11F4-6C95-4C11-91BF-038DF7EC8C65}"/>
          </ac:spMkLst>
        </pc:spChg>
        <pc:spChg chg="mod">
          <ac:chgData name="Alina Molnar" userId="5446e6e2ce8807b2" providerId="LiveId" clId="{07C03411-B2B7-49EA-8068-A55A1E40BE1E}" dt="2021-09-10T11:27:09.472" v="5482" actId="18245"/>
          <ac:spMkLst>
            <pc:docMk/>
            <pc:sldMk cId="1787122119" sldId="273"/>
            <ac:spMk id="26" creationId="{D0C682B8-AEFD-42E7-A9C5-7833B27E8C73}"/>
          </ac:spMkLst>
        </pc:spChg>
        <pc:spChg chg="mod">
          <ac:chgData name="Alina Molnar" userId="5446e6e2ce8807b2" providerId="LiveId" clId="{07C03411-B2B7-49EA-8068-A55A1E40BE1E}" dt="2021-09-10T11:27:09.472" v="5482" actId="18245"/>
          <ac:spMkLst>
            <pc:docMk/>
            <pc:sldMk cId="1787122119" sldId="273"/>
            <ac:spMk id="27" creationId="{D8878C86-E5C7-4572-9E96-3192A514199E}"/>
          </ac:spMkLst>
        </pc:spChg>
        <pc:spChg chg="add del">
          <ac:chgData name="Alina Molnar" userId="5446e6e2ce8807b2" providerId="LiveId" clId="{07C03411-B2B7-49EA-8068-A55A1E40BE1E}" dt="2021-09-10T08:51:53.219" v="5257" actId="26606"/>
          <ac:spMkLst>
            <pc:docMk/>
            <pc:sldMk cId="1787122119" sldId="273"/>
            <ac:spMk id="28" creationId="{35DB3719-6FDC-4E5D-891D-FF40B7300F64}"/>
          </ac:spMkLst>
        </pc:spChg>
        <pc:spChg chg="mod">
          <ac:chgData name="Alina Molnar" userId="5446e6e2ce8807b2" providerId="LiveId" clId="{07C03411-B2B7-49EA-8068-A55A1E40BE1E}" dt="2021-09-10T11:27:09.472" v="5482" actId="18245"/>
          <ac:spMkLst>
            <pc:docMk/>
            <pc:sldMk cId="1787122119" sldId="273"/>
            <ac:spMk id="29" creationId="{78B2CE08-5C7F-4C9B-AB61-A07385E838E4}"/>
          </ac:spMkLst>
        </pc:spChg>
        <pc:spChg chg="add del">
          <ac:chgData name="Alina Molnar" userId="5446e6e2ce8807b2" providerId="LiveId" clId="{07C03411-B2B7-49EA-8068-A55A1E40BE1E}" dt="2021-09-10T08:51:53.219" v="5257" actId="26606"/>
          <ac:spMkLst>
            <pc:docMk/>
            <pc:sldMk cId="1787122119" sldId="273"/>
            <ac:spMk id="30" creationId="{E0CBAC23-2E3F-4A90-BA59-F8299F6A5439}"/>
          </ac:spMkLst>
        </pc:spChg>
        <pc:spChg chg="mod">
          <ac:chgData name="Alina Molnar" userId="5446e6e2ce8807b2" providerId="LiveId" clId="{07C03411-B2B7-49EA-8068-A55A1E40BE1E}" dt="2021-09-10T11:27:09.472" v="5482" actId="18245"/>
          <ac:spMkLst>
            <pc:docMk/>
            <pc:sldMk cId="1787122119" sldId="273"/>
            <ac:spMk id="31" creationId="{60562211-5127-4CEC-AD19-7790C3A6E7F0}"/>
          </ac:spMkLst>
        </pc:spChg>
        <pc:spChg chg="mod">
          <ac:chgData name="Alina Molnar" userId="5446e6e2ce8807b2" providerId="LiveId" clId="{07C03411-B2B7-49EA-8068-A55A1E40BE1E}" dt="2021-09-10T11:27:09.472" v="5482" actId="18245"/>
          <ac:spMkLst>
            <pc:docMk/>
            <pc:sldMk cId="1787122119" sldId="273"/>
            <ac:spMk id="32" creationId="{ED1C2683-ABF5-4271-A84B-4C1581FAB3B3}"/>
          </ac:spMkLst>
        </pc:spChg>
        <pc:grpChg chg="mod">
          <ac:chgData name="Alina Molnar" userId="5446e6e2ce8807b2" providerId="LiveId" clId="{07C03411-B2B7-49EA-8068-A55A1E40BE1E}" dt="2021-09-10T11:27:09.472" v="5482" actId="18245"/>
          <ac:grpSpMkLst>
            <pc:docMk/>
            <pc:sldMk cId="1787122119" sldId="273"/>
            <ac:grpSpMk id="9" creationId="{82DC0282-CAF0-4B4A-A9D0-1D87997B44B7}"/>
          </ac:grpSpMkLst>
        </pc:grpChg>
        <pc:graphicFrameChg chg="add del">
          <ac:chgData name="Alina Molnar" userId="5446e6e2ce8807b2" providerId="LiveId" clId="{07C03411-B2B7-49EA-8068-A55A1E40BE1E}" dt="2021-09-10T08:48:53.176" v="5197" actId="26606"/>
          <ac:graphicFrameMkLst>
            <pc:docMk/>
            <pc:sldMk cId="1787122119" sldId="273"/>
            <ac:graphicFrameMk id="5" creationId="{D11B9302-5B5F-477C-8DED-5955D51B163B}"/>
          </ac:graphicFrameMkLst>
        </pc:graphicFrameChg>
        <pc:graphicFrameChg chg="add del mod">
          <ac:chgData name="Alina Molnar" userId="5446e6e2ce8807b2" providerId="LiveId" clId="{07C03411-B2B7-49EA-8068-A55A1E40BE1E}" dt="2021-09-10T11:27:09.472" v="5482" actId="18245"/>
          <ac:graphicFrameMkLst>
            <pc:docMk/>
            <pc:sldMk cId="1787122119" sldId="273"/>
            <ac:graphicFrameMk id="23" creationId="{0C6FED5D-71EF-400E-BE21-63B385D48C5E}"/>
          </ac:graphicFrameMkLst>
        </pc:graphicFrameChg>
        <pc:graphicFrameChg chg="add del">
          <ac:chgData name="Alina Molnar" userId="5446e6e2ce8807b2" providerId="LiveId" clId="{07C03411-B2B7-49EA-8068-A55A1E40BE1E}" dt="2021-09-10T08:51:53.219" v="5257" actId="26606"/>
          <ac:graphicFrameMkLst>
            <pc:docMk/>
            <pc:sldMk cId="1787122119" sldId="273"/>
            <ac:graphicFrameMk id="24" creationId="{BF505340-6BD4-47A6-9BF4-E047F30ACFCF}"/>
          </ac:graphicFrameMkLst>
        </pc:graphicFrameChg>
        <pc:picChg chg="add del">
          <ac:chgData name="Alina Molnar" userId="5446e6e2ce8807b2" providerId="LiveId" clId="{07C03411-B2B7-49EA-8068-A55A1E40BE1E}" dt="2021-09-10T08:48:53.176" v="5197" actId="26606"/>
          <ac:picMkLst>
            <pc:docMk/>
            <pc:sldMk cId="1787122119" sldId="273"/>
            <ac:picMk id="6" creationId="{418F7EBF-B9A3-4324-8AA0-C1EE9AE6C505}"/>
          </ac:picMkLst>
        </pc:picChg>
      </pc:sldChg>
      <pc:sldChg chg="addSp delSp modSp new mod setBg">
        <pc:chgData name="Alina Molnar" userId="5446e6e2ce8807b2" providerId="LiveId" clId="{07C03411-B2B7-49EA-8068-A55A1E40BE1E}" dt="2021-09-10T13:35:17.370" v="5865" actId="14100"/>
        <pc:sldMkLst>
          <pc:docMk/>
          <pc:sldMk cId="2440011515" sldId="274"/>
        </pc:sldMkLst>
        <pc:spChg chg="mod">
          <ac:chgData name="Alina Molnar" userId="5446e6e2ce8807b2" providerId="LiveId" clId="{07C03411-B2B7-49EA-8068-A55A1E40BE1E}" dt="2021-09-10T08:55:36.833" v="5294" actId="20577"/>
          <ac:spMkLst>
            <pc:docMk/>
            <pc:sldMk cId="2440011515" sldId="274"/>
            <ac:spMk id="2" creationId="{31A33FF2-1B97-40EE-91EB-5E5775A8BF29}"/>
          </ac:spMkLst>
        </pc:spChg>
        <pc:spChg chg="del mod">
          <ac:chgData name="Alina Molnar" userId="5446e6e2ce8807b2" providerId="LiveId" clId="{07C03411-B2B7-49EA-8068-A55A1E40BE1E}" dt="2021-09-10T08:53:37.691" v="5272" actId="478"/>
          <ac:spMkLst>
            <pc:docMk/>
            <pc:sldMk cId="2440011515" sldId="274"/>
            <ac:spMk id="3" creationId="{715763DC-D437-459D-A718-1A334B3B88DB}"/>
          </ac:spMkLst>
        </pc:spChg>
        <pc:spChg chg="add del">
          <ac:chgData name="Alina Molnar" userId="5446e6e2ce8807b2" providerId="LiveId" clId="{07C03411-B2B7-49EA-8068-A55A1E40BE1E}" dt="2021-09-10T08:53:43.298" v="5274" actId="22"/>
          <ac:spMkLst>
            <pc:docMk/>
            <pc:sldMk cId="2440011515" sldId="274"/>
            <ac:spMk id="7" creationId="{FA50202D-29EC-40ED-BE94-8E097418BCFA}"/>
          </ac:spMkLst>
        </pc:spChg>
        <pc:spChg chg="add">
          <ac:chgData name="Alina Molnar" userId="5446e6e2ce8807b2" providerId="LiveId" clId="{07C03411-B2B7-49EA-8068-A55A1E40BE1E}" dt="2021-09-10T08:53:01.090" v="5271" actId="26606"/>
          <ac:spMkLst>
            <pc:docMk/>
            <pc:sldMk cId="2440011515" sldId="274"/>
            <ac:spMk id="8" creationId="{100EDD19-6802-4EC3-95CE-CFFAB042CFD6}"/>
          </ac:spMkLst>
        </pc:spChg>
        <pc:spChg chg="add del mod">
          <ac:chgData name="Alina Molnar" userId="5446e6e2ce8807b2" providerId="LiveId" clId="{07C03411-B2B7-49EA-8068-A55A1E40BE1E}" dt="2021-09-10T11:23:36.891" v="5461" actId="478"/>
          <ac:spMkLst>
            <pc:docMk/>
            <pc:sldMk cId="2440011515" sldId="274"/>
            <ac:spMk id="9" creationId="{6390F416-89B5-49A1-9815-A68E011CA019}"/>
          </ac:spMkLst>
        </pc:spChg>
        <pc:spChg chg="add">
          <ac:chgData name="Alina Molnar" userId="5446e6e2ce8807b2" providerId="LiveId" clId="{07C03411-B2B7-49EA-8068-A55A1E40BE1E}" dt="2021-09-10T08:53:01.090" v="5271" actId="26606"/>
          <ac:spMkLst>
            <pc:docMk/>
            <pc:sldMk cId="2440011515" sldId="274"/>
            <ac:spMk id="10" creationId="{DB17E863-922E-4C26-BD64-E8FD41D28661}"/>
          </ac:spMkLst>
        </pc:spChg>
        <pc:spChg chg="mod">
          <ac:chgData name="Alina Molnar" userId="5446e6e2ce8807b2" providerId="LiveId" clId="{07C03411-B2B7-49EA-8068-A55A1E40BE1E}" dt="2021-09-10T08:54:46.077" v="5277"/>
          <ac:spMkLst>
            <pc:docMk/>
            <pc:sldMk cId="2440011515" sldId="274"/>
            <ac:spMk id="12" creationId="{6C39557A-CE18-4454-AB5E-D2B353E15807}"/>
          </ac:spMkLst>
        </pc:spChg>
        <pc:spChg chg="mod">
          <ac:chgData name="Alina Molnar" userId="5446e6e2ce8807b2" providerId="LiveId" clId="{07C03411-B2B7-49EA-8068-A55A1E40BE1E}" dt="2021-09-10T08:54:46.077" v="5277"/>
          <ac:spMkLst>
            <pc:docMk/>
            <pc:sldMk cId="2440011515" sldId="274"/>
            <ac:spMk id="13" creationId="{95D29BEE-3FE7-4689-9785-0E00415983CD}"/>
          </ac:spMkLst>
        </pc:spChg>
        <pc:spChg chg="mod">
          <ac:chgData name="Alina Molnar" userId="5446e6e2ce8807b2" providerId="LiveId" clId="{07C03411-B2B7-49EA-8068-A55A1E40BE1E}" dt="2021-09-10T08:54:46.077" v="5277"/>
          <ac:spMkLst>
            <pc:docMk/>
            <pc:sldMk cId="2440011515" sldId="274"/>
            <ac:spMk id="14" creationId="{9D26D814-C71D-4D28-8B54-D4C533F11CD2}"/>
          </ac:spMkLst>
        </pc:spChg>
        <pc:spChg chg="mod">
          <ac:chgData name="Alina Molnar" userId="5446e6e2ce8807b2" providerId="LiveId" clId="{07C03411-B2B7-49EA-8068-A55A1E40BE1E}" dt="2021-09-10T08:54:46.077" v="5277"/>
          <ac:spMkLst>
            <pc:docMk/>
            <pc:sldMk cId="2440011515" sldId="274"/>
            <ac:spMk id="15" creationId="{7E3C43C4-B526-4A41-956D-8B4F9A429F8C}"/>
          </ac:spMkLst>
        </pc:spChg>
        <pc:spChg chg="mod">
          <ac:chgData name="Alina Molnar" userId="5446e6e2ce8807b2" providerId="LiveId" clId="{07C03411-B2B7-49EA-8068-A55A1E40BE1E}" dt="2021-09-10T08:54:46.077" v="5277"/>
          <ac:spMkLst>
            <pc:docMk/>
            <pc:sldMk cId="2440011515" sldId="274"/>
            <ac:spMk id="16" creationId="{B4D2B677-2D51-4BCF-A1AB-F8951E2105B8}"/>
          </ac:spMkLst>
        </pc:spChg>
        <pc:spChg chg="mod">
          <ac:chgData name="Alina Molnar" userId="5446e6e2ce8807b2" providerId="LiveId" clId="{07C03411-B2B7-49EA-8068-A55A1E40BE1E}" dt="2021-09-10T08:54:46.077" v="5277"/>
          <ac:spMkLst>
            <pc:docMk/>
            <pc:sldMk cId="2440011515" sldId="274"/>
            <ac:spMk id="17" creationId="{32CF791F-C4DE-4640-8871-98D83228E27C}"/>
          </ac:spMkLst>
        </pc:spChg>
        <pc:spChg chg="mod">
          <ac:chgData name="Alina Molnar" userId="5446e6e2ce8807b2" providerId="LiveId" clId="{07C03411-B2B7-49EA-8068-A55A1E40BE1E}" dt="2021-09-10T08:54:46.077" v="5277"/>
          <ac:spMkLst>
            <pc:docMk/>
            <pc:sldMk cId="2440011515" sldId="274"/>
            <ac:spMk id="18" creationId="{1BCF6572-F83E-4942-BDD5-6ECF70538E70}"/>
          </ac:spMkLst>
        </pc:spChg>
        <pc:spChg chg="mod">
          <ac:chgData name="Alina Molnar" userId="5446e6e2ce8807b2" providerId="LiveId" clId="{07C03411-B2B7-49EA-8068-A55A1E40BE1E}" dt="2021-09-10T08:54:46.077" v="5277"/>
          <ac:spMkLst>
            <pc:docMk/>
            <pc:sldMk cId="2440011515" sldId="274"/>
            <ac:spMk id="19" creationId="{FF8E4C60-2994-4008-A7FB-514409114507}"/>
          </ac:spMkLst>
        </pc:spChg>
        <pc:spChg chg="mod">
          <ac:chgData name="Alina Molnar" userId="5446e6e2ce8807b2" providerId="LiveId" clId="{07C03411-B2B7-49EA-8068-A55A1E40BE1E}" dt="2021-09-10T08:55:15.138" v="5279"/>
          <ac:spMkLst>
            <pc:docMk/>
            <pc:sldMk cId="2440011515" sldId="274"/>
            <ac:spMk id="24" creationId="{7FB42457-96E5-4C71-8850-662AFAC727B7}"/>
          </ac:spMkLst>
        </pc:spChg>
        <pc:spChg chg="mod">
          <ac:chgData name="Alina Molnar" userId="5446e6e2ce8807b2" providerId="LiveId" clId="{07C03411-B2B7-49EA-8068-A55A1E40BE1E}" dt="2021-09-10T13:35:17.370" v="5865" actId="14100"/>
          <ac:spMkLst>
            <pc:docMk/>
            <pc:sldMk cId="2440011515" sldId="274"/>
            <ac:spMk id="25" creationId="{7169C29E-7158-4449-8E0D-E82A19233091}"/>
          </ac:spMkLst>
        </pc:spChg>
        <pc:grpChg chg="add mod">
          <ac:chgData name="Alina Molnar" userId="5446e6e2ce8807b2" providerId="LiveId" clId="{07C03411-B2B7-49EA-8068-A55A1E40BE1E}" dt="2021-09-10T08:55:04.753" v="5278" actId="1076"/>
          <ac:grpSpMkLst>
            <pc:docMk/>
            <pc:sldMk cId="2440011515" sldId="274"/>
            <ac:grpSpMk id="11" creationId="{5306AB1A-69E4-44A2-A468-EAEEF49AF423}"/>
          </ac:grpSpMkLst>
        </pc:grpChg>
        <pc:grpChg chg="add mod">
          <ac:chgData name="Alina Molnar" userId="5446e6e2ce8807b2" providerId="LiveId" clId="{07C03411-B2B7-49EA-8068-A55A1E40BE1E}" dt="2021-09-10T13:35:10.677" v="5864" actId="14100"/>
          <ac:grpSpMkLst>
            <pc:docMk/>
            <pc:sldMk cId="2440011515" sldId="274"/>
            <ac:grpSpMk id="23" creationId="{CE087A83-4861-4B66-8CD9-CBB795488FA6}"/>
          </ac:grpSpMkLst>
        </pc:grpChg>
        <pc:picChg chg="mod">
          <ac:chgData name="Alina Molnar" userId="5446e6e2ce8807b2" providerId="LiveId" clId="{07C03411-B2B7-49EA-8068-A55A1E40BE1E}" dt="2021-09-10T08:54:46.077" v="5277"/>
          <ac:picMkLst>
            <pc:docMk/>
            <pc:sldMk cId="2440011515" sldId="274"/>
            <ac:picMk id="20" creationId="{5C8A4DE8-2F30-421F-B225-4F99A60675EE}"/>
          </ac:picMkLst>
        </pc:picChg>
        <pc:picChg chg="mod">
          <ac:chgData name="Alina Molnar" userId="5446e6e2ce8807b2" providerId="LiveId" clId="{07C03411-B2B7-49EA-8068-A55A1E40BE1E}" dt="2021-09-10T08:54:46.077" v="5277"/>
          <ac:picMkLst>
            <pc:docMk/>
            <pc:sldMk cId="2440011515" sldId="274"/>
            <ac:picMk id="21" creationId="{7CC6ABFC-AD07-41F0-A341-A151F3EC1D8B}"/>
          </ac:picMkLst>
        </pc:picChg>
        <pc:picChg chg="mod">
          <ac:chgData name="Alina Molnar" userId="5446e6e2ce8807b2" providerId="LiveId" clId="{07C03411-B2B7-49EA-8068-A55A1E40BE1E}" dt="2021-09-10T08:54:46.077" v="5277"/>
          <ac:picMkLst>
            <pc:docMk/>
            <pc:sldMk cId="2440011515" sldId="274"/>
            <ac:picMk id="22" creationId="{CD09C972-35D8-43CF-B232-90F0D3E115D0}"/>
          </ac:picMkLst>
        </pc:picChg>
      </pc:sldChg>
      <pc:sldChg chg="addSp delSp modSp new mod setBg">
        <pc:chgData name="Alina Molnar" userId="5446e6e2ce8807b2" providerId="LiveId" clId="{07C03411-B2B7-49EA-8068-A55A1E40BE1E}" dt="2021-09-10T10:30:05.596" v="5428" actId="20577"/>
        <pc:sldMkLst>
          <pc:docMk/>
          <pc:sldMk cId="3193761620" sldId="275"/>
        </pc:sldMkLst>
        <pc:spChg chg="mod">
          <ac:chgData name="Alina Molnar" userId="5446e6e2ce8807b2" providerId="LiveId" clId="{07C03411-B2B7-49EA-8068-A55A1E40BE1E}" dt="2021-09-10T10:30:05.596" v="5428" actId="20577"/>
          <ac:spMkLst>
            <pc:docMk/>
            <pc:sldMk cId="3193761620" sldId="275"/>
            <ac:spMk id="2" creationId="{53B46D5A-5962-498A-A6B4-8D39BBE668F1}"/>
          </ac:spMkLst>
        </pc:spChg>
        <pc:spChg chg="del mod">
          <ac:chgData name="Alina Molnar" userId="5446e6e2ce8807b2" providerId="LiveId" clId="{07C03411-B2B7-49EA-8068-A55A1E40BE1E}" dt="2021-09-10T10:29:51.281" v="5406" actId="478"/>
          <ac:spMkLst>
            <pc:docMk/>
            <pc:sldMk cId="3193761620" sldId="275"/>
            <ac:spMk id="3" creationId="{47341C72-96C1-4002-89B2-4F31D37016AA}"/>
          </ac:spMkLst>
        </pc:spChg>
        <pc:spChg chg="mod">
          <ac:chgData name="Alina Molnar" userId="5446e6e2ce8807b2" providerId="LiveId" clId="{07C03411-B2B7-49EA-8068-A55A1E40BE1E}" dt="2021-09-10T10:29:52.516" v="5407"/>
          <ac:spMkLst>
            <pc:docMk/>
            <pc:sldMk cId="3193761620" sldId="275"/>
            <ac:spMk id="7" creationId="{33C9143A-861B-436D-9170-91EE96346689}"/>
          </ac:spMkLst>
        </pc:spChg>
        <pc:spChg chg="add">
          <ac:chgData name="Alina Molnar" userId="5446e6e2ce8807b2" providerId="LiveId" clId="{07C03411-B2B7-49EA-8068-A55A1E40BE1E}" dt="2021-09-10T10:29:34.933" v="5405" actId="26606"/>
          <ac:spMkLst>
            <pc:docMk/>
            <pc:sldMk cId="3193761620" sldId="275"/>
            <ac:spMk id="8" creationId="{100EDD19-6802-4EC3-95CE-CFFAB042CFD6}"/>
          </ac:spMkLst>
        </pc:spChg>
        <pc:spChg chg="mod">
          <ac:chgData name="Alina Molnar" userId="5446e6e2ce8807b2" providerId="LiveId" clId="{07C03411-B2B7-49EA-8068-A55A1E40BE1E}" dt="2021-09-10T10:29:52.516" v="5407"/>
          <ac:spMkLst>
            <pc:docMk/>
            <pc:sldMk cId="3193761620" sldId="275"/>
            <ac:spMk id="9" creationId="{7B4C111B-8129-42C7-9062-0DA88065E819}"/>
          </ac:spMkLst>
        </pc:spChg>
        <pc:spChg chg="add">
          <ac:chgData name="Alina Molnar" userId="5446e6e2ce8807b2" providerId="LiveId" clId="{07C03411-B2B7-49EA-8068-A55A1E40BE1E}" dt="2021-09-10T10:29:34.933" v="5405" actId="26606"/>
          <ac:spMkLst>
            <pc:docMk/>
            <pc:sldMk cId="3193761620" sldId="275"/>
            <ac:spMk id="10" creationId="{DB17E863-922E-4C26-BD64-E8FD41D28661}"/>
          </ac:spMkLst>
        </pc:spChg>
        <pc:spChg chg="mod">
          <ac:chgData name="Alina Molnar" userId="5446e6e2ce8807b2" providerId="LiveId" clId="{07C03411-B2B7-49EA-8068-A55A1E40BE1E}" dt="2021-09-10T10:29:52.516" v="5407"/>
          <ac:spMkLst>
            <pc:docMk/>
            <pc:sldMk cId="3193761620" sldId="275"/>
            <ac:spMk id="11" creationId="{FE987C9A-A161-4B8F-820A-956EA1890405}"/>
          </ac:spMkLst>
        </pc:spChg>
        <pc:spChg chg="mod">
          <ac:chgData name="Alina Molnar" userId="5446e6e2ce8807b2" providerId="LiveId" clId="{07C03411-B2B7-49EA-8068-A55A1E40BE1E}" dt="2021-09-10T10:29:52.516" v="5407"/>
          <ac:spMkLst>
            <pc:docMk/>
            <pc:sldMk cId="3193761620" sldId="275"/>
            <ac:spMk id="12" creationId="{7794EF8A-A6B4-4259-893D-094BE46DAD8D}"/>
          </ac:spMkLst>
        </pc:spChg>
        <pc:spChg chg="mod">
          <ac:chgData name="Alina Molnar" userId="5446e6e2ce8807b2" providerId="LiveId" clId="{07C03411-B2B7-49EA-8068-A55A1E40BE1E}" dt="2021-09-10T10:29:52.516" v="5407"/>
          <ac:spMkLst>
            <pc:docMk/>
            <pc:sldMk cId="3193761620" sldId="275"/>
            <ac:spMk id="13" creationId="{DFB84AC5-651C-4BA5-9CD1-5FA455E506D0}"/>
          </ac:spMkLst>
        </pc:spChg>
        <pc:spChg chg="mod">
          <ac:chgData name="Alina Molnar" userId="5446e6e2ce8807b2" providerId="LiveId" clId="{07C03411-B2B7-49EA-8068-A55A1E40BE1E}" dt="2021-09-10T10:29:52.516" v="5407"/>
          <ac:spMkLst>
            <pc:docMk/>
            <pc:sldMk cId="3193761620" sldId="275"/>
            <ac:spMk id="14" creationId="{B96A57BB-5488-41BE-94A7-5861F6D9D810}"/>
          </ac:spMkLst>
        </pc:spChg>
        <pc:spChg chg="mod">
          <ac:chgData name="Alina Molnar" userId="5446e6e2ce8807b2" providerId="LiveId" clId="{07C03411-B2B7-49EA-8068-A55A1E40BE1E}" dt="2021-09-10T10:29:52.516" v="5407"/>
          <ac:spMkLst>
            <pc:docMk/>
            <pc:sldMk cId="3193761620" sldId="275"/>
            <ac:spMk id="15" creationId="{C9AEAC1B-1CAC-4B54-BDA9-2DBFD2F1DC81}"/>
          </ac:spMkLst>
        </pc:spChg>
        <pc:spChg chg="mod">
          <ac:chgData name="Alina Molnar" userId="5446e6e2ce8807b2" providerId="LiveId" clId="{07C03411-B2B7-49EA-8068-A55A1E40BE1E}" dt="2021-09-10T10:29:52.516" v="5407"/>
          <ac:spMkLst>
            <pc:docMk/>
            <pc:sldMk cId="3193761620" sldId="275"/>
            <ac:spMk id="16" creationId="{DB6BEECF-A902-46AD-A0D4-01439D0ECA8B}"/>
          </ac:spMkLst>
        </pc:spChg>
        <pc:spChg chg="mod">
          <ac:chgData name="Alina Molnar" userId="5446e6e2ce8807b2" providerId="LiveId" clId="{07C03411-B2B7-49EA-8068-A55A1E40BE1E}" dt="2021-09-10T10:29:52.516" v="5407"/>
          <ac:spMkLst>
            <pc:docMk/>
            <pc:sldMk cId="3193761620" sldId="275"/>
            <ac:spMk id="17" creationId="{70FC8F64-FAF8-4DA4-8120-2CBF5A2EA200}"/>
          </ac:spMkLst>
        </pc:spChg>
        <pc:spChg chg="mod">
          <ac:chgData name="Alina Molnar" userId="5446e6e2ce8807b2" providerId="LiveId" clId="{07C03411-B2B7-49EA-8068-A55A1E40BE1E}" dt="2021-09-10T10:29:52.516" v="5407"/>
          <ac:spMkLst>
            <pc:docMk/>
            <pc:sldMk cId="3193761620" sldId="275"/>
            <ac:spMk id="18" creationId="{DE40EB4A-A43C-462F-BC61-323C04DF8BDE}"/>
          </ac:spMkLst>
        </pc:spChg>
        <pc:spChg chg="mod">
          <ac:chgData name="Alina Molnar" userId="5446e6e2ce8807b2" providerId="LiveId" clId="{07C03411-B2B7-49EA-8068-A55A1E40BE1E}" dt="2021-09-10T10:29:52.516" v="5407"/>
          <ac:spMkLst>
            <pc:docMk/>
            <pc:sldMk cId="3193761620" sldId="275"/>
            <ac:spMk id="19" creationId="{6A1B9E37-8827-42EE-BA9D-4947E9978634}"/>
          </ac:spMkLst>
        </pc:spChg>
        <pc:grpChg chg="add mod">
          <ac:chgData name="Alina Molnar" userId="5446e6e2ce8807b2" providerId="LiveId" clId="{07C03411-B2B7-49EA-8068-A55A1E40BE1E}" dt="2021-09-10T10:29:52.516" v="5407"/>
          <ac:grpSpMkLst>
            <pc:docMk/>
            <pc:sldMk cId="3193761620" sldId="275"/>
            <ac:grpSpMk id="6" creationId="{9DDD6C95-F19C-4EA4-936E-EC8BA305EB01}"/>
          </ac:grpSpMkLst>
        </pc:grpChg>
      </pc:sldChg>
      <pc:sldChg chg="addSp delSp modSp new mod ord setBg">
        <pc:chgData name="Alina Molnar" userId="5446e6e2ce8807b2" providerId="LiveId" clId="{07C03411-B2B7-49EA-8068-A55A1E40BE1E}" dt="2021-09-13T16:27:04.456" v="6707" actId="1076"/>
        <pc:sldMkLst>
          <pc:docMk/>
          <pc:sldMk cId="819232906" sldId="276"/>
        </pc:sldMkLst>
        <pc:spChg chg="mod">
          <ac:chgData name="Alina Molnar" userId="5446e6e2ce8807b2" providerId="LiveId" clId="{07C03411-B2B7-49EA-8068-A55A1E40BE1E}" dt="2021-09-10T11:22:54.097" v="5459" actId="20577"/>
          <ac:spMkLst>
            <pc:docMk/>
            <pc:sldMk cId="819232906" sldId="276"/>
            <ac:spMk id="2" creationId="{172EDBE6-FDA8-41A7-B501-230BEC6BB549}"/>
          </ac:spMkLst>
        </pc:spChg>
        <pc:spChg chg="del mod">
          <ac:chgData name="Alina Molnar" userId="5446e6e2ce8807b2" providerId="LiveId" clId="{07C03411-B2B7-49EA-8068-A55A1E40BE1E}" dt="2021-09-10T11:22:29.147" v="5442" actId="478"/>
          <ac:spMkLst>
            <pc:docMk/>
            <pc:sldMk cId="819232906" sldId="276"/>
            <ac:spMk id="3" creationId="{19E2D21B-1B9D-4109-9F20-44924079DB74}"/>
          </ac:spMkLst>
        </pc:spChg>
        <pc:spChg chg="add">
          <ac:chgData name="Alina Molnar" userId="5446e6e2ce8807b2" providerId="LiveId" clId="{07C03411-B2B7-49EA-8068-A55A1E40BE1E}" dt="2021-09-10T11:20:11.146" v="5431" actId="26606"/>
          <ac:spMkLst>
            <pc:docMk/>
            <pc:sldMk cId="819232906" sldId="276"/>
            <ac:spMk id="8" creationId="{100EDD19-6802-4EC3-95CE-CFFAB042CFD6}"/>
          </ac:spMkLst>
        </pc:spChg>
        <pc:spChg chg="add">
          <ac:chgData name="Alina Molnar" userId="5446e6e2ce8807b2" providerId="LiveId" clId="{07C03411-B2B7-49EA-8068-A55A1E40BE1E}" dt="2021-09-10T11:20:11.146" v="5431" actId="26606"/>
          <ac:spMkLst>
            <pc:docMk/>
            <pc:sldMk cId="819232906" sldId="276"/>
            <ac:spMk id="10" creationId="{DB17E863-922E-4C26-BD64-E8FD41D28661}"/>
          </ac:spMkLst>
        </pc:spChg>
        <pc:spChg chg="mod topLvl">
          <ac:chgData name="Alina Molnar" userId="5446e6e2ce8807b2" providerId="LiveId" clId="{07C03411-B2B7-49EA-8068-A55A1E40BE1E}" dt="2021-09-10T12:10:22.281" v="5662" actId="164"/>
          <ac:spMkLst>
            <pc:docMk/>
            <pc:sldMk cId="819232906" sldId="276"/>
            <ac:spMk id="15" creationId="{CA0E7931-FBA8-4B00-A86F-1E609EDDA09F}"/>
          </ac:spMkLst>
        </pc:spChg>
        <pc:spChg chg="mod topLvl">
          <ac:chgData name="Alina Molnar" userId="5446e6e2ce8807b2" providerId="LiveId" clId="{07C03411-B2B7-49EA-8068-A55A1E40BE1E}" dt="2021-09-10T12:10:22.281" v="5662" actId="164"/>
          <ac:spMkLst>
            <pc:docMk/>
            <pc:sldMk cId="819232906" sldId="276"/>
            <ac:spMk id="16" creationId="{EAD2A3AB-DD6B-43EC-A6AB-E4711A8A7BAC}"/>
          </ac:spMkLst>
        </pc:spChg>
        <pc:spChg chg="del mod">
          <ac:chgData name="Alina Molnar" userId="5446e6e2ce8807b2" providerId="LiveId" clId="{07C03411-B2B7-49EA-8068-A55A1E40BE1E}" dt="2021-09-10T12:08:40.916" v="5657" actId="478"/>
          <ac:spMkLst>
            <pc:docMk/>
            <pc:sldMk cId="819232906" sldId="276"/>
            <ac:spMk id="17" creationId="{87CC6845-70CB-4117-AD72-338EFA6C0223}"/>
          </ac:spMkLst>
        </pc:spChg>
        <pc:spChg chg="mod topLvl">
          <ac:chgData name="Alina Molnar" userId="5446e6e2ce8807b2" providerId="LiveId" clId="{07C03411-B2B7-49EA-8068-A55A1E40BE1E}" dt="2021-09-13T16:12:33.768" v="6705" actId="20577"/>
          <ac:spMkLst>
            <pc:docMk/>
            <pc:sldMk cId="819232906" sldId="276"/>
            <ac:spMk id="18" creationId="{904DCDDE-1F18-41BB-B188-0AE140FD004F}"/>
          </ac:spMkLst>
        </pc:spChg>
        <pc:spChg chg="mod topLvl">
          <ac:chgData name="Alina Molnar" userId="5446e6e2ce8807b2" providerId="LiveId" clId="{07C03411-B2B7-49EA-8068-A55A1E40BE1E}" dt="2021-09-10T12:10:22.281" v="5662" actId="164"/>
          <ac:spMkLst>
            <pc:docMk/>
            <pc:sldMk cId="819232906" sldId="276"/>
            <ac:spMk id="19" creationId="{285E657C-7764-49E5-A6ED-3C764D1E7CA0}"/>
          </ac:spMkLst>
        </pc:spChg>
        <pc:spChg chg="mod topLvl">
          <ac:chgData name="Alina Molnar" userId="5446e6e2ce8807b2" providerId="LiveId" clId="{07C03411-B2B7-49EA-8068-A55A1E40BE1E}" dt="2021-09-10T12:10:22.281" v="5662" actId="164"/>
          <ac:spMkLst>
            <pc:docMk/>
            <pc:sldMk cId="819232906" sldId="276"/>
            <ac:spMk id="20" creationId="{0452EC3C-8348-4D7C-8B5E-EFF8D33753EB}"/>
          </ac:spMkLst>
        </pc:spChg>
        <pc:spChg chg="add del">
          <ac:chgData name="Alina Molnar" userId="5446e6e2ce8807b2" providerId="LiveId" clId="{07C03411-B2B7-49EA-8068-A55A1E40BE1E}" dt="2021-09-10T11:53:53.935" v="5502" actId="478"/>
          <ac:spMkLst>
            <pc:docMk/>
            <pc:sldMk cId="819232906" sldId="276"/>
            <ac:spMk id="27" creationId="{AA76CCBE-5734-4EAF-A50A-625A04B9E803}"/>
          </ac:spMkLst>
        </pc:spChg>
        <pc:spChg chg="add del mod">
          <ac:chgData name="Alina Molnar" userId="5446e6e2ce8807b2" providerId="LiveId" clId="{07C03411-B2B7-49EA-8068-A55A1E40BE1E}" dt="2021-09-10T12:00:32.221" v="5627" actId="478"/>
          <ac:spMkLst>
            <pc:docMk/>
            <pc:sldMk cId="819232906" sldId="276"/>
            <ac:spMk id="30" creationId="{8B0A8338-B8CA-4D14-AC58-73A325C6BDCA}"/>
          </ac:spMkLst>
        </pc:spChg>
        <pc:grpChg chg="add del mod">
          <ac:chgData name="Alina Molnar" userId="5446e6e2ce8807b2" providerId="LiveId" clId="{07C03411-B2B7-49EA-8068-A55A1E40BE1E}" dt="2021-09-10T12:09:41.601" v="5659" actId="165"/>
          <ac:grpSpMkLst>
            <pc:docMk/>
            <pc:sldMk cId="819232906" sldId="276"/>
            <ac:grpSpMk id="6" creationId="{01042432-B67A-4A65-A7BE-562A0CE60B8A}"/>
          </ac:grpSpMkLst>
        </pc:grpChg>
        <pc:grpChg chg="del mod topLvl">
          <ac:chgData name="Alina Molnar" userId="5446e6e2ce8807b2" providerId="LiveId" clId="{07C03411-B2B7-49EA-8068-A55A1E40BE1E}" dt="2021-09-10T12:09:47.529" v="5660" actId="165"/>
          <ac:grpSpMkLst>
            <pc:docMk/>
            <pc:sldMk cId="819232906" sldId="276"/>
            <ac:grpSpMk id="9" creationId="{0BBE53CC-5022-4165-879E-6CA5AFE4A0E4}"/>
          </ac:grpSpMkLst>
        </pc:grpChg>
        <pc:grpChg chg="del mod topLvl">
          <ac:chgData name="Alina Molnar" userId="5446e6e2ce8807b2" providerId="LiveId" clId="{07C03411-B2B7-49EA-8068-A55A1E40BE1E}" dt="2021-09-10T12:09:51.129" v="5661" actId="165"/>
          <ac:grpSpMkLst>
            <pc:docMk/>
            <pc:sldMk cId="819232906" sldId="276"/>
            <ac:grpSpMk id="11" creationId="{F47D71F7-DEBC-4796-B519-C1B45F8A67A4}"/>
          </ac:grpSpMkLst>
        </pc:grpChg>
        <pc:grpChg chg="add mod">
          <ac:chgData name="Alina Molnar" userId="5446e6e2ce8807b2" providerId="LiveId" clId="{07C03411-B2B7-49EA-8068-A55A1E40BE1E}" dt="2021-09-13T16:27:04.456" v="6707" actId="1076"/>
          <ac:grpSpMkLst>
            <pc:docMk/>
            <pc:sldMk cId="819232906" sldId="276"/>
            <ac:grpSpMk id="31" creationId="{03C090A3-1AA3-49B7-8F21-02B588F94F55}"/>
          </ac:grpSpMkLst>
        </pc:grpChg>
        <pc:picChg chg="mod topLvl">
          <ac:chgData name="Alina Molnar" userId="5446e6e2ce8807b2" providerId="LiveId" clId="{07C03411-B2B7-49EA-8068-A55A1E40BE1E}" dt="2021-09-10T12:10:22.281" v="5662" actId="164"/>
          <ac:picMkLst>
            <pc:docMk/>
            <pc:sldMk cId="819232906" sldId="276"/>
            <ac:picMk id="7" creationId="{36EE9723-36F9-4A28-A2C0-BE5A2E03A653}"/>
          </ac:picMkLst>
        </pc:picChg>
        <pc:picChg chg="mod topLvl">
          <ac:chgData name="Alina Molnar" userId="5446e6e2ce8807b2" providerId="LiveId" clId="{07C03411-B2B7-49EA-8068-A55A1E40BE1E}" dt="2021-09-10T12:10:22.281" v="5662" actId="164"/>
          <ac:picMkLst>
            <pc:docMk/>
            <pc:sldMk cId="819232906" sldId="276"/>
            <ac:picMk id="12" creationId="{94073FE4-1560-46CD-A0B6-03EDDFF832DE}"/>
          </ac:picMkLst>
        </pc:picChg>
        <pc:picChg chg="mod topLvl">
          <ac:chgData name="Alina Molnar" userId="5446e6e2ce8807b2" providerId="LiveId" clId="{07C03411-B2B7-49EA-8068-A55A1E40BE1E}" dt="2021-09-10T12:10:22.281" v="5662" actId="164"/>
          <ac:picMkLst>
            <pc:docMk/>
            <pc:sldMk cId="819232906" sldId="276"/>
            <ac:picMk id="13" creationId="{CA4468B5-89E0-403B-A9A7-AC97E93E5DDB}"/>
          </ac:picMkLst>
        </pc:picChg>
        <pc:picChg chg="mod topLvl">
          <ac:chgData name="Alina Molnar" userId="5446e6e2ce8807b2" providerId="LiveId" clId="{07C03411-B2B7-49EA-8068-A55A1E40BE1E}" dt="2021-09-10T12:10:22.281" v="5662" actId="164"/>
          <ac:picMkLst>
            <pc:docMk/>
            <pc:sldMk cId="819232906" sldId="276"/>
            <ac:picMk id="14" creationId="{F4623ABA-3D31-44F6-9D66-FFA021A00650}"/>
          </ac:picMkLst>
        </pc:picChg>
        <pc:cxnChg chg="add del mod">
          <ac:chgData name="Alina Molnar" userId="5446e6e2ce8807b2" providerId="LiveId" clId="{07C03411-B2B7-49EA-8068-A55A1E40BE1E}" dt="2021-09-10T11:53:36.515" v="5501" actId="478"/>
          <ac:cxnSpMkLst>
            <pc:docMk/>
            <pc:sldMk cId="819232906" sldId="276"/>
            <ac:cxnSpMk id="5" creationId="{5FD4A3BA-69A1-4845-B0BD-5C741EB563CE}"/>
          </ac:cxnSpMkLst>
        </pc:cxnChg>
        <pc:cxnChg chg="add del mod">
          <ac:chgData name="Alina Molnar" userId="5446e6e2ce8807b2" providerId="LiveId" clId="{07C03411-B2B7-49EA-8068-A55A1E40BE1E}" dt="2021-09-10T11:53:33.264" v="5500" actId="478"/>
          <ac:cxnSpMkLst>
            <pc:docMk/>
            <pc:sldMk cId="819232906" sldId="276"/>
            <ac:cxnSpMk id="23" creationId="{2BA8C75C-B3BE-46CA-8F15-22DBC8CBA2F9}"/>
          </ac:cxnSpMkLst>
        </pc:cxnChg>
        <pc:cxnChg chg="add del mod">
          <ac:chgData name="Alina Molnar" userId="5446e6e2ce8807b2" providerId="LiveId" clId="{07C03411-B2B7-49EA-8068-A55A1E40BE1E}" dt="2021-09-10T11:58:29.470" v="5511" actId="478"/>
          <ac:cxnSpMkLst>
            <pc:docMk/>
            <pc:sldMk cId="819232906" sldId="276"/>
            <ac:cxnSpMk id="29" creationId="{C1B0980C-A855-46F3-9533-3FC9610947F8}"/>
          </ac:cxnSpMkLst>
        </pc:cxnChg>
      </pc:sldChg>
      <pc:sldChg chg="addSp delSp modSp new del mod">
        <pc:chgData name="Alina Molnar" userId="5446e6e2ce8807b2" providerId="LiveId" clId="{07C03411-B2B7-49EA-8068-A55A1E40BE1E}" dt="2021-09-10T12:34:17.406" v="5806" actId="47"/>
        <pc:sldMkLst>
          <pc:docMk/>
          <pc:sldMk cId="82989111" sldId="277"/>
        </pc:sldMkLst>
        <pc:spChg chg="del mod">
          <ac:chgData name="Alina Molnar" userId="5446e6e2ce8807b2" providerId="LiveId" clId="{07C03411-B2B7-49EA-8068-A55A1E40BE1E}" dt="2021-09-10T12:12:15.286" v="5665" actId="12084"/>
          <ac:spMkLst>
            <pc:docMk/>
            <pc:sldMk cId="82989111" sldId="277"/>
            <ac:spMk id="3" creationId="{4B99B082-B6AA-4D79-B5C0-6BE5FC8A6555}"/>
          </ac:spMkLst>
        </pc:spChg>
        <pc:graphicFrameChg chg="add mod">
          <ac:chgData name="Alina Molnar" userId="5446e6e2ce8807b2" providerId="LiveId" clId="{07C03411-B2B7-49EA-8068-A55A1E40BE1E}" dt="2021-09-10T12:15:31.595" v="5676" actId="1076"/>
          <ac:graphicFrameMkLst>
            <pc:docMk/>
            <pc:sldMk cId="82989111" sldId="277"/>
            <ac:graphicFrameMk id="4" creationId="{B2C344A8-2A73-4AE8-97C6-214AA4A35DB1}"/>
          </ac:graphicFrameMkLst>
        </pc:graphicFrameChg>
      </pc:sldChg>
      <pc:sldChg chg="modSp new del mod">
        <pc:chgData name="Alina Molnar" userId="5446e6e2ce8807b2" providerId="LiveId" clId="{07C03411-B2B7-49EA-8068-A55A1E40BE1E}" dt="2021-09-13T16:37:52.760" v="6780" actId="47"/>
        <pc:sldMkLst>
          <pc:docMk/>
          <pc:sldMk cId="1616825527" sldId="277"/>
        </pc:sldMkLst>
        <pc:spChg chg="mod">
          <ac:chgData name="Alina Molnar" userId="5446e6e2ce8807b2" providerId="LiveId" clId="{07C03411-B2B7-49EA-8068-A55A1E40BE1E}" dt="2021-09-13T12:10:15.084" v="5879" actId="20577"/>
          <ac:spMkLst>
            <pc:docMk/>
            <pc:sldMk cId="1616825527" sldId="277"/>
            <ac:spMk id="2" creationId="{65CDB9C5-3858-48CE-949E-F6632AE877C0}"/>
          </ac:spMkLst>
        </pc:spChg>
        <pc:spChg chg="mod">
          <ac:chgData name="Alina Molnar" userId="5446e6e2ce8807b2" providerId="LiveId" clId="{07C03411-B2B7-49EA-8068-A55A1E40BE1E}" dt="2021-09-13T12:10:20.313" v="5891" actId="5793"/>
          <ac:spMkLst>
            <pc:docMk/>
            <pc:sldMk cId="1616825527" sldId="277"/>
            <ac:spMk id="3" creationId="{7A5EFA5B-4F60-41D1-A6BF-6D51A50A2D62}"/>
          </ac:spMkLst>
        </pc:spChg>
      </pc:sldChg>
      <pc:sldChg chg="addSp delSp modSp new del mod">
        <pc:chgData name="Alina Molnar" userId="5446e6e2ce8807b2" providerId="LiveId" clId="{07C03411-B2B7-49EA-8068-A55A1E40BE1E}" dt="2021-09-10T11:26:08.465" v="5475" actId="47"/>
        <pc:sldMkLst>
          <pc:docMk/>
          <pc:sldMk cId="1750074651" sldId="277"/>
        </pc:sldMkLst>
        <pc:spChg chg="del">
          <ac:chgData name="Alina Molnar" userId="5446e6e2ce8807b2" providerId="LiveId" clId="{07C03411-B2B7-49EA-8068-A55A1E40BE1E}" dt="2021-09-10T11:25:40.467" v="5471" actId="478"/>
          <ac:spMkLst>
            <pc:docMk/>
            <pc:sldMk cId="1750074651" sldId="277"/>
            <ac:spMk id="3" creationId="{8DCDF294-C238-4CE8-B1E5-462AED528191}"/>
          </ac:spMkLst>
        </pc:spChg>
        <pc:spChg chg="add mod">
          <ac:chgData name="Alina Molnar" userId="5446e6e2ce8807b2" providerId="LiveId" clId="{07C03411-B2B7-49EA-8068-A55A1E40BE1E}" dt="2021-09-10T11:25:41.740" v="5472"/>
          <ac:spMkLst>
            <pc:docMk/>
            <pc:sldMk cId="1750074651" sldId="277"/>
            <ac:spMk id="4" creationId="{7099A036-A11A-436A-8C4B-D82497356188}"/>
          </ac:spMkLst>
        </pc:spChg>
      </pc:sldChg>
      <pc:sldChg chg="addSp delSp modSp new mod ord setBg">
        <pc:chgData name="Alina Molnar" userId="5446e6e2ce8807b2" providerId="LiveId" clId="{07C03411-B2B7-49EA-8068-A55A1E40BE1E}" dt="2021-09-13T15:32:31.726" v="6307" actId="1076"/>
        <pc:sldMkLst>
          <pc:docMk/>
          <pc:sldMk cId="3866639744" sldId="278"/>
        </pc:sldMkLst>
        <pc:spChg chg="mod">
          <ac:chgData name="Alina Molnar" userId="5446e6e2ce8807b2" providerId="LiveId" clId="{07C03411-B2B7-49EA-8068-A55A1E40BE1E}" dt="2021-09-13T14:06:08.750" v="6199" actId="20577"/>
          <ac:spMkLst>
            <pc:docMk/>
            <pc:sldMk cId="3866639744" sldId="278"/>
            <ac:spMk id="2" creationId="{0E9D3150-7772-4D31-9AF7-DC44E3427EE4}"/>
          </ac:spMkLst>
        </pc:spChg>
        <pc:spChg chg="add del mod">
          <ac:chgData name="Alina Molnar" userId="5446e6e2ce8807b2" providerId="LiveId" clId="{07C03411-B2B7-49EA-8068-A55A1E40BE1E}" dt="2021-09-13T13:49:52.019" v="5953"/>
          <ac:spMkLst>
            <pc:docMk/>
            <pc:sldMk cId="3866639744" sldId="278"/>
            <ac:spMk id="3" creationId="{16A58511-38D1-4C8D-A248-792A979B6EE1}"/>
          </ac:spMkLst>
        </pc:spChg>
        <pc:spChg chg="add del mod">
          <ac:chgData name="Alina Molnar" userId="5446e6e2ce8807b2" providerId="LiveId" clId="{07C03411-B2B7-49EA-8068-A55A1E40BE1E}" dt="2021-09-13T15:20:32.765" v="6202"/>
          <ac:spMkLst>
            <pc:docMk/>
            <pc:sldMk cId="3866639744" sldId="278"/>
            <ac:spMk id="4" creationId="{3FD45E7E-CED5-4C8D-9BEA-73AA15096E91}"/>
          </ac:spMkLst>
        </pc:spChg>
        <pc:spChg chg="add">
          <ac:chgData name="Alina Molnar" userId="5446e6e2ce8807b2" providerId="LiveId" clId="{07C03411-B2B7-49EA-8068-A55A1E40BE1E}" dt="2021-09-13T12:10:54.100" v="5893" actId="26606"/>
          <ac:spMkLst>
            <pc:docMk/>
            <pc:sldMk cId="3866639744" sldId="278"/>
            <ac:spMk id="8" creationId="{100EDD19-6802-4EC3-95CE-CFFAB042CFD6}"/>
          </ac:spMkLst>
        </pc:spChg>
        <pc:spChg chg="add">
          <ac:chgData name="Alina Molnar" userId="5446e6e2ce8807b2" providerId="LiveId" clId="{07C03411-B2B7-49EA-8068-A55A1E40BE1E}" dt="2021-09-13T12:10:54.100" v="5893" actId="26606"/>
          <ac:spMkLst>
            <pc:docMk/>
            <pc:sldMk cId="3866639744" sldId="278"/>
            <ac:spMk id="10" creationId="{DB17E863-922E-4C26-BD64-E8FD41D28661}"/>
          </ac:spMkLst>
        </pc:spChg>
        <pc:spChg chg="mod">
          <ac:chgData name="Alina Molnar" userId="5446e6e2ce8807b2" providerId="LiveId" clId="{07C03411-B2B7-49EA-8068-A55A1E40BE1E}" dt="2021-09-13T13:50:10.620" v="5954"/>
          <ac:spMkLst>
            <pc:docMk/>
            <pc:sldMk cId="3866639744" sldId="278"/>
            <ac:spMk id="13" creationId="{0BB77E23-4555-4851-B6C9-853E2C238828}"/>
          </ac:spMkLst>
        </pc:spChg>
        <pc:spChg chg="mod">
          <ac:chgData name="Alina Molnar" userId="5446e6e2ce8807b2" providerId="LiveId" clId="{07C03411-B2B7-49EA-8068-A55A1E40BE1E}" dt="2021-09-13T14:04:08.620" v="6188" actId="14100"/>
          <ac:spMkLst>
            <pc:docMk/>
            <pc:sldMk cId="3866639744" sldId="278"/>
            <ac:spMk id="14" creationId="{0B4ADBC8-C710-4180-A8FF-AD60CAA5869A}"/>
          </ac:spMkLst>
        </pc:spChg>
        <pc:grpChg chg="add mod">
          <ac:chgData name="Alina Molnar" userId="5446e6e2ce8807b2" providerId="LiveId" clId="{07C03411-B2B7-49EA-8068-A55A1E40BE1E}" dt="2021-09-13T15:32:31.726" v="6307" actId="1076"/>
          <ac:grpSpMkLst>
            <pc:docMk/>
            <pc:sldMk cId="3866639744" sldId="278"/>
            <ac:grpSpMk id="12" creationId="{41FBC3E3-FF55-4F63-842A-C231C5A6991A}"/>
          </ac:grpSpMkLst>
        </pc:grpChg>
        <pc:picChg chg="add del mod">
          <ac:chgData name="Alina Molnar" userId="5446e6e2ce8807b2" providerId="LiveId" clId="{07C03411-B2B7-49EA-8068-A55A1E40BE1E}" dt="2021-09-13T13:49:38.427" v="5949"/>
          <ac:picMkLst>
            <pc:docMk/>
            <pc:sldMk cId="3866639744" sldId="278"/>
            <ac:picMk id="5" creationId="{7AB75C3C-0652-4BCA-B27C-4590DC31EA4F}"/>
          </ac:picMkLst>
        </pc:picChg>
        <pc:picChg chg="add mod">
          <ac:chgData name="Alina Molnar" userId="5446e6e2ce8807b2" providerId="LiveId" clId="{07C03411-B2B7-49EA-8068-A55A1E40BE1E}" dt="2021-09-13T15:31:37.604" v="6302" actId="1076"/>
          <ac:picMkLst>
            <pc:docMk/>
            <pc:sldMk cId="3866639744" sldId="278"/>
            <ac:picMk id="6" creationId="{7C6E51A2-11A8-474E-99D2-3F5E4FE105F2}"/>
          </ac:picMkLst>
        </pc:picChg>
        <pc:picChg chg="add del mod">
          <ac:chgData name="Alina Molnar" userId="5446e6e2ce8807b2" providerId="LiveId" clId="{07C03411-B2B7-49EA-8068-A55A1E40BE1E}" dt="2021-09-13T13:49:33.174" v="5944"/>
          <ac:picMkLst>
            <pc:docMk/>
            <pc:sldMk cId="3866639744" sldId="278"/>
            <ac:picMk id="7" creationId="{62BFC022-156F-4B67-BC8C-B6AE42027862}"/>
          </ac:picMkLst>
        </pc:picChg>
        <pc:picChg chg="add del mod">
          <ac:chgData name="Alina Molnar" userId="5446e6e2ce8807b2" providerId="LiveId" clId="{07C03411-B2B7-49EA-8068-A55A1E40BE1E}" dt="2021-09-13T15:20:26.577" v="6201" actId="478"/>
          <ac:picMkLst>
            <pc:docMk/>
            <pc:sldMk cId="3866639744" sldId="278"/>
            <ac:picMk id="11" creationId="{2866E726-6CAF-4996-B239-6DD84FCAF538}"/>
          </ac:picMkLst>
        </pc:picChg>
      </pc:sldChg>
      <pc:sldChg chg="addSp delSp modSp new mod ord setBg">
        <pc:chgData name="Alina Molnar" userId="5446e6e2ce8807b2" providerId="LiveId" clId="{07C03411-B2B7-49EA-8068-A55A1E40BE1E}" dt="2021-09-13T15:32:54.675" v="6309" actId="1076"/>
        <pc:sldMkLst>
          <pc:docMk/>
          <pc:sldMk cId="2264023262" sldId="279"/>
        </pc:sldMkLst>
        <pc:spChg chg="mod">
          <ac:chgData name="Alina Molnar" userId="5446e6e2ce8807b2" providerId="LiveId" clId="{07C03411-B2B7-49EA-8068-A55A1E40BE1E}" dt="2021-09-13T13:54:51.070" v="6133" actId="20577"/>
          <ac:spMkLst>
            <pc:docMk/>
            <pc:sldMk cId="2264023262" sldId="279"/>
            <ac:spMk id="2" creationId="{783272E8-C1AD-4FEF-AF4F-9915384D7A48}"/>
          </ac:spMkLst>
        </pc:spChg>
        <pc:spChg chg="del mod">
          <ac:chgData name="Alina Molnar" userId="5446e6e2ce8807b2" providerId="LiveId" clId="{07C03411-B2B7-49EA-8068-A55A1E40BE1E}" dt="2021-09-13T13:58:35.780" v="6134"/>
          <ac:spMkLst>
            <pc:docMk/>
            <pc:sldMk cId="2264023262" sldId="279"/>
            <ac:spMk id="3" creationId="{3148FA1E-51AF-4D65-ACA6-4631B0530956}"/>
          </ac:spMkLst>
        </pc:spChg>
        <pc:spChg chg="add del mod">
          <ac:chgData name="Alina Molnar" userId="5446e6e2ce8807b2" providerId="LiveId" clId="{07C03411-B2B7-49EA-8068-A55A1E40BE1E}" dt="2021-09-13T15:30:10.773" v="6213" actId="478"/>
          <ac:spMkLst>
            <pc:docMk/>
            <pc:sldMk cId="2264023262" sldId="279"/>
            <ac:spMk id="4" creationId="{F9577B07-91FE-4E90-BDB4-C9CA13C64ECB}"/>
          </ac:spMkLst>
        </pc:spChg>
        <pc:spChg chg="add del mod">
          <ac:chgData name="Alina Molnar" userId="5446e6e2ce8807b2" providerId="LiveId" clId="{07C03411-B2B7-49EA-8068-A55A1E40BE1E}" dt="2021-09-13T15:30:17.855" v="6215"/>
          <ac:spMkLst>
            <pc:docMk/>
            <pc:sldMk cId="2264023262" sldId="279"/>
            <ac:spMk id="7" creationId="{F61BE4C5-D982-4838-A382-DBD362FDE045}"/>
          </ac:spMkLst>
        </pc:spChg>
        <pc:spChg chg="add">
          <ac:chgData name="Alina Molnar" userId="5446e6e2ce8807b2" providerId="LiveId" clId="{07C03411-B2B7-49EA-8068-A55A1E40BE1E}" dt="2021-09-13T13:54:38.195" v="6107" actId="26606"/>
          <ac:spMkLst>
            <pc:docMk/>
            <pc:sldMk cId="2264023262" sldId="279"/>
            <ac:spMk id="8" creationId="{100EDD19-6802-4EC3-95CE-CFFAB042CFD6}"/>
          </ac:spMkLst>
        </pc:spChg>
        <pc:spChg chg="add">
          <ac:chgData name="Alina Molnar" userId="5446e6e2ce8807b2" providerId="LiveId" clId="{07C03411-B2B7-49EA-8068-A55A1E40BE1E}" dt="2021-09-13T13:54:38.195" v="6107" actId="26606"/>
          <ac:spMkLst>
            <pc:docMk/>
            <pc:sldMk cId="2264023262" sldId="279"/>
            <ac:spMk id="10" creationId="{DB17E863-922E-4C26-BD64-E8FD41D28661}"/>
          </ac:spMkLst>
        </pc:spChg>
        <pc:spChg chg="mod">
          <ac:chgData name="Alina Molnar" userId="5446e6e2ce8807b2" providerId="LiveId" clId="{07C03411-B2B7-49EA-8068-A55A1E40BE1E}" dt="2021-09-13T13:58:49.226" v="6135"/>
          <ac:spMkLst>
            <pc:docMk/>
            <pc:sldMk cId="2264023262" sldId="279"/>
            <ac:spMk id="11" creationId="{C3C9A0EE-29BF-42E7-B37B-83A9ED216855}"/>
          </ac:spMkLst>
        </pc:spChg>
        <pc:spChg chg="mod">
          <ac:chgData name="Alina Molnar" userId="5446e6e2ce8807b2" providerId="LiveId" clId="{07C03411-B2B7-49EA-8068-A55A1E40BE1E}" dt="2021-09-13T14:00:55.342" v="6170" actId="14100"/>
          <ac:spMkLst>
            <pc:docMk/>
            <pc:sldMk cId="2264023262" sldId="279"/>
            <ac:spMk id="12" creationId="{F397EB1A-A41D-42C1-89AB-2DC302F3626E}"/>
          </ac:spMkLst>
        </pc:spChg>
        <pc:grpChg chg="add mod">
          <ac:chgData name="Alina Molnar" userId="5446e6e2ce8807b2" providerId="LiveId" clId="{07C03411-B2B7-49EA-8068-A55A1E40BE1E}" dt="2021-09-13T15:32:54.675" v="6309" actId="1076"/>
          <ac:grpSpMkLst>
            <pc:docMk/>
            <pc:sldMk cId="2264023262" sldId="279"/>
            <ac:grpSpMk id="9" creationId="{64687339-32D1-499B-AA88-088DF97C6B3A}"/>
          </ac:grpSpMkLst>
        </pc:grpChg>
        <pc:picChg chg="add del mod">
          <ac:chgData name="Alina Molnar" userId="5446e6e2ce8807b2" providerId="LiveId" clId="{07C03411-B2B7-49EA-8068-A55A1E40BE1E}" dt="2021-09-13T15:30:13.526" v="6214" actId="478"/>
          <ac:picMkLst>
            <pc:docMk/>
            <pc:sldMk cId="2264023262" sldId="279"/>
            <ac:picMk id="5" creationId="{C12B8781-CEB9-4D35-86AB-E1B06D74093B}"/>
          </ac:picMkLst>
        </pc:picChg>
        <pc:picChg chg="add mod">
          <ac:chgData name="Alina Molnar" userId="5446e6e2ce8807b2" providerId="LiveId" clId="{07C03411-B2B7-49EA-8068-A55A1E40BE1E}" dt="2021-09-13T15:30:34.868" v="6218" actId="1076"/>
          <ac:picMkLst>
            <pc:docMk/>
            <pc:sldMk cId="2264023262" sldId="279"/>
            <ac:picMk id="14" creationId="{B1CF7EA8-BF4E-429A-9BBB-8F21731E8300}"/>
          </ac:picMkLst>
        </pc:picChg>
      </pc:sldChg>
      <pc:sldChg chg="addSp delSp modSp new mod setBg">
        <pc:chgData name="Alina Molnar" userId="5446e6e2ce8807b2" providerId="LiveId" clId="{07C03411-B2B7-49EA-8068-A55A1E40BE1E}" dt="2021-09-13T16:31:24.833" v="6762" actId="553"/>
        <pc:sldMkLst>
          <pc:docMk/>
          <pc:sldMk cId="3189436986" sldId="280"/>
        </pc:sldMkLst>
        <pc:spChg chg="mod">
          <ac:chgData name="Alina Molnar" userId="5446e6e2ce8807b2" providerId="LiveId" clId="{07C03411-B2B7-49EA-8068-A55A1E40BE1E}" dt="2021-09-13T16:10:06.512" v="6669" actId="20577"/>
          <ac:spMkLst>
            <pc:docMk/>
            <pc:sldMk cId="3189436986" sldId="280"/>
            <ac:spMk id="2" creationId="{D7160385-27BA-404D-9C45-4BCF6E39B7A3}"/>
          </ac:spMkLst>
        </pc:spChg>
        <pc:spChg chg="del mod">
          <ac:chgData name="Alina Molnar" userId="5446e6e2ce8807b2" providerId="LiveId" clId="{07C03411-B2B7-49EA-8068-A55A1E40BE1E}" dt="2021-09-13T15:45:55.460" v="6312"/>
          <ac:spMkLst>
            <pc:docMk/>
            <pc:sldMk cId="3189436986" sldId="280"/>
            <ac:spMk id="3" creationId="{A8C005F9-A281-44EC-92F6-720B1AAA57AE}"/>
          </ac:spMkLst>
        </pc:spChg>
        <pc:spChg chg="add">
          <ac:chgData name="Alina Molnar" userId="5446e6e2ce8807b2" providerId="LiveId" clId="{07C03411-B2B7-49EA-8068-A55A1E40BE1E}" dt="2021-09-13T15:45:08.215" v="6311" actId="26606"/>
          <ac:spMkLst>
            <pc:docMk/>
            <pc:sldMk cId="3189436986" sldId="280"/>
            <ac:spMk id="8" creationId="{100EDD19-6802-4EC3-95CE-CFFAB042CFD6}"/>
          </ac:spMkLst>
        </pc:spChg>
        <pc:spChg chg="add">
          <ac:chgData name="Alina Molnar" userId="5446e6e2ce8807b2" providerId="LiveId" clId="{07C03411-B2B7-49EA-8068-A55A1E40BE1E}" dt="2021-09-13T15:45:08.215" v="6311" actId="26606"/>
          <ac:spMkLst>
            <pc:docMk/>
            <pc:sldMk cId="3189436986" sldId="280"/>
            <ac:spMk id="10" creationId="{DB17E863-922E-4C26-BD64-E8FD41D28661}"/>
          </ac:spMkLst>
        </pc:spChg>
        <pc:spChg chg="mod">
          <ac:chgData name="Alina Molnar" userId="5446e6e2ce8807b2" providerId="LiveId" clId="{07C03411-B2B7-49EA-8068-A55A1E40BE1E}" dt="2021-09-13T15:46:56.382" v="6316"/>
          <ac:spMkLst>
            <pc:docMk/>
            <pc:sldMk cId="3189436986" sldId="280"/>
            <ac:spMk id="11" creationId="{F9A37626-827B-4DE4-944D-11CED9E98E75}"/>
          </ac:spMkLst>
        </pc:spChg>
        <pc:spChg chg="mod">
          <ac:chgData name="Alina Molnar" userId="5446e6e2ce8807b2" providerId="LiveId" clId="{07C03411-B2B7-49EA-8068-A55A1E40BE1E}" dt="2021-09-13T15:48:59.564" v="6459"/>
          <ac:spMkLst>
            <pc:docMk/>
            <pc:sldMk cId="3189436986" sldId="280"/>
            <ac:spMk id="12" creationId="{B8F0941A-79E6-4CEB-8BC9-4D7992DFF6EF}"/>
          </ac:spMkLst>
        </pc:spChg>
        <pc:spChg chg="mod">
          <ac:chgData name="Alina Molnar" userId="5446e6e2ce8807b2" providerId="LiveId" clId="{07C03411-B2B7-49EA-8068-A55A1E40BE1E}" dt="2021-09-13T15:48:05.883" v="6426"/>
          <ac:spMkLst>
            <pc:docMk/>
            <pc:sldMk cId="3189436986" sldId="280"/>
            <ac:spMk id="14" creationId="{687A1451-B70C-46A7-BD67-0EC8411954B5}"/>
          </ac:spMkLst>
        </pc:spChg>
        <pc:spChg chg="mod">
          <ac:chgData name="Alina Molnar" userId="5446e6e2ce8807b2" providerId="LiveId" clId="{07C03411-B2B7-49EA-8068-A55A1E40BE1E}" dt="2021-09-13T15:56:06.996" v="6497" actId="20577"/>
          <ac:spMkLst>
            <pc:docMk/>
            <pc:sldMk cId="3189436986" sldId="280"/>
            <ac:spMk id="15" creationId="{8E73B1C4-539E-43BD-B1BF-AEDDE45E6FD7}"/>
          </ac:spMkLst>
        </pc:spChg>
        <pc:spChg chg="del mod topLvl">
          <ac:chgData name="Alina Molnar" userId="5446e6e2ce8807b2" providerId="LiveId" clId="{07C03411-B2B7-49EA-8068-A55A1E40BE1E}" dt="2021-09-13T16:01:25.780" v="6551" actId="478"/>
          <ac:spMkLst>
            <pc:docMk/>
            <pc:sldMk cId="3189436986" sldId="280"/>
            <ac:spMk id="17" creationId="{73DE400D-0DA8-4D89-B57C-9F139B9E2BAD}"/>
          </ac:spMkLst>
        </pc:spChg>
        <pc:spChg chg="del mod topLvl">
          <ac:chgData name="Alina Molnar" userId="5446e6e2ce8807b2" providerId="LiveId" clId="{07C03411-B2B7-49EA-8068-A55A1E40BE1E}" dt="2021-09-13T16:01:24.034" v="6550" actId="478"/>
          <ac:spMkLst>
            <pc:docMk/>
            <pc:sldMk cId="3189436986" sldId="280"/>
            <ac:spMk id="18" creationId="{11B61AB9-F54D-49EF-8D14-21358938E26F}"/>
          </ac:spMkLst>
        </pc:spChg>
        <pc:spChg chg="add mod">
          <ac:chgData name="Alina Molnar" userId="5446e6e2ce8807b2" providerId="LiveId" clId="{07C03411-B2B7-49EA-8068-A55A1E40BE1E}" dt="2021-09-13T16:31:24.833" v="6762" actId="553"/>
          <ac:spMkLst>
            <pc:docMk/>
            <pc:sldMk cId="3189436986" sldId="280"/>
            <ac:spMk id="19" creationId="{B4EFB354-C63A-472E-B6EB-454AA085A218}"/>
          </ac:spMkLst>
        </pc:spChg>
        <pc:spChg chg="add mod">
          <ac:chgData name="Alina Molnar" userId="5446e6e2ce8807b2" providerId="LiveId" clId="{07C03411-B2B7-49EA-8068-A55A1E40BE1E}" dt="2021-09-13T16:31:24.833" v="6762" actId="553"/>
          <ac:spMkLst>
            <pc:docMk/>
            <pc:sldMk cId="3189436986" sldId="280"/>
            <ac:spMk id="20" creationId="{A424BC5C-E2E6-4586-97BE-8A1C5C4FFFD1}"/>
          </ac:spMkLst>
        </pc:spChg>
        <pc:spChg chg="add mod">
          <ac:chgData name="Alina Molnar" userId="5446e6e2ce8807b2" providerId="LiveId" clId="{07C03411-B2B7-49EA-8068-A55A1E40BE1E}" dt="2021-09-13T16:31:24.833" v="6762" actId="553"/>
          <ac:spMkLst>
            <pc:docMk/>
            <pc:sldMk cId="3189436986" sldId="280"/>
            <ac:spMk id="21" creationId="{3A7E9912-30C6-4144-9462-99D174E5C679}"/>
          </ac:spMkLst>
        </pc:spChg>
        <pc:spChg chg="mod">
          <ac:chgData name="Alina Molnar" userId="5446e6e2ce8807b2" providerId="LiveId" clId="{07C03411-B2B7-49EA-8068-A55A1E40BE1E}" dt="2021-09-13T16:09:19.305" v="6652"/>
          <ac:spMkLst>
            <pc:docMk/>
            <pc:sldMk cId="3189436986" sldId="280"/>
            <ac:spMk id="23" creationId="{6452AACB-5066-472D-B299-A4EACB9C3719}"/>
          </ac:spMkLst>
        </pc:spChg>
        <pc:spChg chg="mod">
          <ac:chgData name="Alina Molnar" userId="5446e6e2ce8807b2" providerId="LiveId" clId="{07C03411-B2B7-49EA-8068-A55A1E40BE1E}" dt="2021-09-13T16:09:39.501" v="6655" actId="255"/>
          <ac:spMkLst>
            <pc:docMk/>
            <pc:sldMk cId="3189436986" sldId="280"/>
            <ac:spMk id="24" creationId="{5DCE0B80-366B-425E-B8CA-153A7E6E4112}"/>
          </ac:spMkLst>
        </pc:spChg>
        <pc:grpChg chg="add del mod">
          <ac:chgData name="Alina Molnar" userId="5446e6e2ce8807b2" providerId="LiveId" clId="{07C03411-B2B7-49EA-8068-A55A1E40BE1E}" dt="2021-09-13T16:01:28.329" v="6552" actId="478"/>
          <ac:grpSpMkLst>
            <pc:docMk/>
            <pc:sldMk cId="3189436986" sldId="280"/>
            <ac:grpSpMk id="9" creationId="{59F3C113-870E-4191-A9D9-3CE69FFE17DC}"/>
          </ac:grpSpMkLst>
        </pc:grpChg>
        <pc:grpChg chg="add del mod">
          <ac:chgData name="Alina Molnar" userId="5446e6e2ce8807b2" providerId="LiveId" clId="{07C03411-B2B7-49EA-8068-A55A1E40BE1E}" dt="2021-09-13T16:01:32.069" v="6553" actId="478"/>
          <ac:grpSpMkLst>
            <pc:docMk/>
            <pc:sldMk cId="3189436986" sldId="280"/>
            <ac:grpSpMk id="13" creationId="{929887B7-75E7-4C77-A8CB-5DF22F1BCB17}"/>
          </ac:grpSpMkLst>
        </pc:grpChg>
        <pc:grpChg chg="add del mod">
          <ac:chgData name="Alina Molnar" userId="5446e6e2ce8807b2" providerId="LiveId" clId="{07C03411-B2B7-49EA-8068-A55A1E40BE1E}" dt="2021-09-13T16:01:24.034" v="6550" actId="478"/>
          <ac:grpSpMkLst>
            <pc:docMk/>
            <pc:sldMk cId="3189436986" sldId="280"/>
            <ac:grpSpMk id="16" creationId="{5A1CE0F3-8059-4D68-8323-EA8DBF705C8D}"/>
          </ac:grpSpMkLst>
        </pc:grpChg>
        <pc:grpChg chg="add del mod">
          <ac:chgData name="Alina Molnar" userId="5446e6e2ce8807b2" providerId="LiveId" clId="{07C03411-B2B7-49EA-8068-A55A1E40BE1E}" dt="2021-09-13T16:10:10.539" v="6670" actId="478"/>
          <ac:grpSpMkLst>
            <pc:docMk/>
            <pc:sldMk cId="3189436986" sldId="280"/>
            <ac:grpSpMk id="22" creationId="{A2049C31-72A2-4174-AB6B-45F366458CF9}"/>
          </ac:grpSpMkLst>
        </pc:grpChg>
        <pc:picChg chg="add mod">
          <ac:chgData name="Alina Molnar" userId="5446e6e2ce8807b2" providerId="LiveId" clId="{07C03411-B2B7-49EA-8068-A55A1E40BE1E}" dt="2021-09-13T16:30:34.986" v="6758" actId="14100"/>
          <ac:picMkLst>
            <pc:docMk/>
            <pc:sldMk cId="3189436986" sldId="280"/>
            <ac:picMk id="5" creationId="{63DE8E06-D68C-4EBE-B92F-3DF578950DF0}"/>
          </ac:picMkLst>
        </pc:picChg>
      </pc:sldChg>
      <pc:sldChg chg="addSp delSp modSp new del mod modTransition setBg delAnim modAnim">
        <pc:chgData name="Alina Molnar" userId="5446e6e2ce8807b2" providerId="LiveId" clId="{07C03411-B2B7-49EA-8068-A55A1E40BE1E}" dt="2021-09-28T18:45:55.759" v="6939" actId="47"/>
        <pc:sldMkLst>
          <pc:docMk/>
          <pc:sldMk cId="1185774412" sldId="281"/>
        </pc:sldMkLst>
        <pc:spChg chg="mod">
          <ac:chgData name="Alina Molnar" userId="5446e6e2ce8807b2" providerId="LiveId" clId="{07C03411-B2B7-49EA-8068-A55A1E40BE1E}" dt="2021-09-17T15:08:18.394" v="6795" actId="20577"/>
          <ac:spMkLst>
            <pc:docMk/>
            <pc:sldMk cId="1185774412" sldId="281"/>
            <ac:spMk id="2" creationId="{037050A6-7400-40ED-B0B2-DDB9975ED580}"/>
          </ac:spMkLst>
        </pc:spChg>
        <pc:spChg chg="del mod">
          <ac:chgData name="Alina Molnar" userId="5446e6e2ce8807b2" providerId="LiveId" clId="{07C03411-B2B7-49EA-8068-A55A1E40BE1E}" dt="2021-09-17T15:08:26.414" v="6796" actId="478"/>
          <ac:spMkLst>
            <pc:docMk/>
            <pc:sldMk cId="1185774412" sldId="281"/>
            <ac:spMk id="3" creationId="{CD867787-5C7C-4F48-BE4B-33AC1EF19710}"/>
          </ac:spMkLst>
        </pc:spChg>
        <pc:spChg chg="add">
          <ac:chgData name="Alina Molnar" userId="5446e6e2ce8807b2" providerId="LiveId" clId="{07C03411-B2B7-49EA-8068-A55A1E40BE1E}" dt="2021-09-17T15:08:11.089" v="6785" actId="26606"/>
          <ac:spMkLst>
            <pc:docMk/>
            <pc:sldMk cId="1185774412" sldId="281"/>
            <ac:spMk id="8" creationId="{AC17DE74-01C9-4859-B65A-85CF999E8580}"/>
          </ac:spMkLst>
        </pc:spChg>
        <pc:spChg chg="add">
          <ac:chgData name="Alina Molnar" userId="5446e6e2ce8807b2" providerId="LiveId" clId="{07C03411-B2B7-49EA-8068-A55A1E40BE1E}" dt="2021-09-17T15:08:11.089" v="6785" actId="26606"/>
          <ac:spMkLst>
            <pc:docMk/>
            <pc:sldMk cId="1185774412" sldId="281"/>
            <ac:spMk id="10" creationId="{068C0432-0E90-4CC1-8CD3-D44A90DF07EF}"/>
          </ac:spMkLst>
        </pc:spChg>
        <pc:picChg chg="add del mod">
          <ac:chgData name="Alina Molnar" userId="5446e6e2ce8807b2" providerId="LiveId" clId="{07C03411-B2B7-49EA-8068-A55A1E40BE1E}" dt="2021-09-19T11:55:32.728" v="6832" actId="478"/>
          <ac:picMkLst>
            <pc:docMk/>
            <pc:sldMk cId="1185774412" sldId="281"/>
            <ac:picMk id="3" creationId="{C017757A-B0B5-4CA3-912F-CEDA14ACDC1C}"/>
          </ac:picMkLst>
        </pc:picChg>
        <pc:picChg chg="add del mod">
          <ac:chgData name="Alina Molnar" userId="5446e6e2ce8807b2" providerId="LiveId" clId="{07C03411-B2B7-49EA-8068-A55A1E40BE1E}" dt="2021-09-19T11:59:54.336" v="6834" actId="478"/>
          <ac:picMkLst>
            <pc:docMk/>
            <pc:sldMk cId="1185774412" sldId="281"/>
            <ac:picMk id="4" creationId="{17308FAB-1029-4E24-8C3C-CECE1E7DA90A}"/>
          </ac:picMkLst>
        </pc:picChg>
        <pc:picChg chg="add del mod">
          <ac:chgData name="Alina Molnar" userId="5446e6e2ce8807b2" providerId="LiveId" clId="{07C03411-B2B7-49EA-8068-A55A1E40BE1E}" dt="2021-09-17T15:15:58.139" v="6798" actId="478"/>
          <ac:picMkLst>
            <pc:docMk/>
            <pc:sldMk cId="1185774412" sldId="281"/>
            <ac:picMk id="4" creationId="{7F5516C8-BEF8-4C8B-8476-20129C2432EB}"/>
          </ac:picMkLst>
        </pc:picChg>
        <pc:picChg chg="add del mod">
          <ac:chgData name="Alina Molnar" userId="5446e6e2ce8807b2" providerId="LiveId" clId="{07C03411-B2B7-49EA-8068-A55A1E40BE1E}" dt="2021-09-17T15:18:05.119" v="6800" actId="478"/>
          <ac:picMkLst>
            <pc:docMk/>
            <pc:sldMk cId="1185774412" sldId="281"/>
            <ac:picMk id="5" creationId="{200846AA-307B-4C5B-99BD-FA5E5D04E5FD}"/>
          </ac:picMkLst>
        </pc:picChg>
        <pc:picChg chg="add del mod">
          <ac:chgData name="Alina Molnar" userId="5446e6e2ce8807b2" providerId="LiveId" clId="{07C03411-B2B7-49EA-8068-A55A1E40BE1E}" dt="2021-09-19T12:01:46.301" v="6836" actId="478"/>
          <ac:picMkLst>
            <pc:docMk/>
            <pc:sldMk cId="1185774412" sldId="281"/>
            <ac:picMk id="5" creationId="{CD3938EA-313B-4616-A639-C7EB4803BD0D}"/>
          </ac:picMkLst>
        </pc:picChg>
        <pc:picChg chg="add del mod">
          <ac:chgData name="Alina Molnar" userId="5446e6e2ce8807b2" providerId="LiveId" clId="{07C03411-B2B7-49EA-8068-A55A1E40BE1E}" dt="2021-09-19T12:02:56.853" v="6838" actId="478"/>
          <ac:picMkLst>
            <pc:docMk/>
            <pc:sldMk cId="1185774412" sldId="281"/>
            <ac:picMk id="6" creationId="{0608AEEF-3318-4A36-9436-AD70287430CC}"/>
          </ac:picMkLst>
        </pc:picChg>
        <pc:picChg chg="add del mod">
          <ac:chgData name="Alina Molnar" userId="5446e6e2ce8807b2" providerId="LiveId" clId="{07C03411-B2B7-49EA-8068-A55A1E40BE1E}" dt="2021-09-17T15:20:17.889" v="6802" actId="478"/>
          <ac:picMkLst>
            <pc:docMk/>
            <pc:sldMk cId="1185774412" sldId="281"/>
            <ac:picMk id="6" creationId="{6357A55C-26F6-44F3-ABF3-BE89E7BC31F1}"/>
          </ac:picMkLst>
        </pc:picChg>
        <pc:picChg chg="add del mod">
          <ac:chgData name="Alina Molnar" userId="5446e6e2ce8807b2" providerId="LiveId" clId="{07C03411-B2B7-49EA-8068-A55A1E40BE1E}" dt="2021-09-17T15:21:33.653" v="6804" actId="478"/>
          <ac:picMkLst>
            <pc:docMk/>
            <pc:sldMk cId="1185774412" sldId="281"/>
            <ac:picMk id="7" creationId="{3281D8A9-D52E-4803-9485-37A0C2B056C8}"/>
          </ac:picMkLst>
        </pc:picChg>
        <pc:picChg chg="add del mod">
          <ac:chgData name="Alina Molnar" userId="5446e6e2ce8807b2" providerId="LiveId" clId="{07C03411-B2B7-49EA-8068-A55A1E40BE1E}" dt="2021-09-19T12:03:44.580" v="6840" actId="478"/>
          <ac:picMkLst>
            <pc:docMk/>
            <pc:sldMk cId="1185774412" sldId="281"/>
            <ac:picMk id="7" creationId="{AF2E081F-3BA5-4089-AD0A-95B11704AF4B}"/>
          </ac:picMkLst>
        </pc:picChg>
        <pc:picChg chg="add del mod">
          <ac:chgData name="Alina Molnar" userId="5446e6e2ce8807b2" providerId="LiveId" clId="{07C03411-B2B7-49EA-8068-A55A1E40BE1E}" dt="2021-09-19T12:07:15.314" v="6842" actId="478"/>
          <ac:picMkLst>
            <pc:docMk/>
            <pc:sldMk cId="1185774412" sldId="281"/>
            <ac:picMk id="9" creationId="{9F843791-FAC9-4150-A2CE-D653DC767C3E}"/>
          </ac:picMkLst>
        </pc:picChg>
        <pc:picChg chg="add del mod">
          <ac:chgData name="Alina Molnar" userId="5446e6e2ce8807b2" providerId="LiveId" clId="{07C03411-B2B7-49EA-8068-A55A1E40BE1E}" dt="2021-09-17T15:23:46.813" v="6806" actId="478"/>
          <ac:picMkLst>
            <pc:docMk/>
            <pc:sldMk cId="1185774412" sldId="281"/>
            <ac:picMk id="9" creationId="{D3FF057E-1E04-4CC6-84B0-3051C3DEFB3E}"/>
          </ac:picMkLst>
        </pc:picChg>
        <pc:picChg chg="add del mod">
          <ac:chgData name="Alina Molnar" userId="5446e6e2ce8807b2" providerId="LiveId" clId="{07C03411-B2B7-49EA-8068-A55A1E40BE1E}" dt="2021-09-19T12:23:11.357" v="6844" actId="478"/>
          <ac:picMkLst>
            <pc:docMk/>
            <pc:sldMk cId="1185774412" sldId="281"/>
            <ac:picMk id="11" creationId="{97D0EB93-2B20-4269-9DA5-012976FE657F}"/>
          </ac:picMkLst>
        </pc:picChg>
        <pc:picChg chg="add del mod">
          <ac:chgData name="Alina Molnar" userId="5446e6e2ce8807b2" providerId="LiveId" clId="{07C03411-B2B7-49EA-8068-A55A1E40BE1E}" dt="2021-09-17T15:25:41.760" v="6808" actId="478"/>
          <ac:picMkLst>
            <pc:docMk/>
            <pc:sldMk cId="1185774412" sldId="281"/>
            <ac:picMk id="11" creationId="{E418F586-500F-4E08-9B6F-C36F4697F556}"/>
          </ac:picMkLst>
        </pc:picChg>
        <pc:picChg chg="add del mod">
          <ac:chgData name="Alina Molnar" userId="5446e6e2ce8807b2" providerId="LiveId" clId="{07C03411-B2B7-49EA-8068-A55A1E40BE1E}" dt="2021-09-17T15:28:19.759" v="6810" actId="478"/>
          <ac:picMkLst>
            <pc:docMk/>
            <pc:sldMk cId="1185774412" sldId="281"/>
            <ac:picMk id="12" creationId="{1078B7B8-70E7-4960-8103-6F8DDBFAC369}"/>
          </ac:picMkLst>
        </pc:picChg>
        <pc:picChg chg="add del mod">
          <ac:chgData name="Alina Molnar" userId="5446e6e2ce8807b2" providerId="LiveId" clId="{07C03411-B2B7-49EA-8068-A55A1E40BE1E}" dt="2021-09-19T12:24:18.216" v="6846" actId="478"/>
          <ac:picMkLst>
            <pc:docMk/>
            <pc:sldMk cId="1185774412" sldId="281"/>
            <ac:picMk id="12" creationId="{DC3A2265-9625-4735-9B6E-3AD2C4A991A9}"/>
          </ac:picMkLst>
        </pc:picChg>
        <pc:picChg chg="add del mod">
          <ac:chgData name="Alina Molnar" userId="5446e6e2ce8807b2" providerId="LiveId" clId="{07C03411-B2B7-49EA-8068-A55A1E40BE1E}" dt="2021-09-17T15:29:15.148" v="6812" actId="478"/>
          <ac:picMkLst>
            <pc:docMk/>
            <pc:sldMk cId="1185774412" sldId="281"/>
            <ac:picMk id="13" creationId="{6C28E9FC-6027-4F2F-986E-8224CE404E06}"/>
          </ac:picMkLst>
        </pc:picChg>
        <pc:picChg chg="add del mod">
          <ac:chgData name="Alina Molnar" userId="5446e6e2ce8807b2" providerId="LiveId" clId="{07C03411-B2B7-49EA-8068-A55A1E40BE1E}" dt="2021-09-19T12:26:07.375" v="6848" actId="478"/>
          <ac:picMkLst>
            <pc:docMk/>
            <pc:sldMk cId="1185774412" sldId="281"/>
            <ac:picMk id="13" creationId="{DDD366EC-7BEA-476E-B3D6-47B95DA26B07}"/>
          </ac:picMkLst>
        </pc:picChg>
        <pc:picChg chg="add del mod">
          <ac:chgData name="Alina Molnar" userId="5446e6e2ce8807b2" providerId="LiveId" clId="{07C03411-B2B7-49EA-8068-A55A1E40BE1E}" dt="2021-09-17T15:29:36.991" v="6814" actId="478"/>
          <ac:picMkLst>
            <pc:docMk/>
            <pc:sldMk cId="1185774412" sldId="281"/>
            <ac:picMk id="14" creationId="{0D505AED-AAA0-484A-9BB0-023E0CD743BD}"/>
          </ac:picMkLst>
        </pc:picChg>
        <pc:picChg chg="add del mod">
          <ac:chgData name="Alina Molnar" userId="5446e6e2ce8807b2" providerId="LiveId" clId="{07C03411-B2B7-49EA-8068-A55A1E40BE1E}" dt="2021-09-19T12:26:51.050" v="6850" actId="478"/>
          <ac:picMkLst>
            <pc:docMk/>
            <pc:sldMk cId="1185774412" sldId="281"/>
            <ac:picMk id="14" creationId="{AADC451B-3F45-431A-99FD-4F6BEF5DEB9F}"/>
          </ac:picMkLst>
        </pc:picChg>
        <pc:picChg chg="add del mod">
          <ac:chgData name="Alina Molnar" userId="5446e6e2ce8807b2" providerId="LiveId" clId="{07C03411-B2B7-49EA-8068-A55A1E40BE1E}" dt="2021-09-19T12:28:34.716" v="6852" actId="478"/>
          <ac:picMkLst>
            <pc:docMk/>
            <pc:sldMk cId="1185774412" sldId="281"/>
            <ac:picMk id="15" creationId="{0FE3A33C-198F-457A-B72E-544D91FB2A63}"/>
          </ac:picMkLst>
        </pc:picChg>
        <pc:picChg chg="add del mod">
          <ac:chgData name="Alina Molnar" userId="5446e6e2ce8807b2" providerId="LiveId" clId="{07C03411-B2B7-49EA-8068-A55A1E40BE1E}" dt="2021-09-17T15:30:09.177" v="6816" actId="478"/>
          <ac:picMkLst>
            <pc:docMk/>
            <pc:sldMk cId="1185774412" sldId="281"/>
            <ac:picMk id="15" creationId="{87B5CC38-02B5-4216-A456-2744BC612DAA}"/>
          </ac:picMkLst>
        </pc:picChg>
        <pc:picChg chg="add del mod">
          <ac:chgData name="Alina Molnar" userId="5446e6e2ce8807b2" providerId="LiveId" clId="{07C03411-B2B7-49EA-8068-A55A1E40BE1E}" dt="2021-09-17T15:31:42.555" v="6818" actId="478"/>
          <ac:picMkLst>
            <pc:docMk/>
            <pc:sldMk cId="1185774412" sldId="281"/>
            <ac:picMk id="16" creationId="{516502DC-0C06-471D-9AA7-A30DBB07111D}"/>
          </ac:picMkLst>
        </pc:picChg>
        <pc:picChg chg="add del mod">
          <ac:chgData name="Alina Molnar" userId="5446e6e2ce8807b2" providerId="LiveId" clId="{07C03411-B2B7-49EA-8068-A55A1E40BE1E}" dt="2021-09-19T12:29:22.297" v="6854" actId="478"/>
          <ac:picMkLst>
            <pc:docMk/>
            <pc:sldMk cId="1185774412" sldId="281"/>
            <ac:picMk id="16" creationId="{6B8CB12C-482B-44EF-ACBA-752A9CFFB675}"/>
          </ac:picMkLst>
        </pc:picChg>
        <pc:picChg chg="add del mod">
          <ac:chgData name="Alina Molnar" userId="5446e6e2ce8807b2" providerId="LiveId" clId="{07C03411-B2B7-49EA-8068-A55A1E40BE1E}" dt="2021-09-19T12:30:10.767" v="6856" actId="478"/>
          <ac:picMkLst>
            <pc:docMk/>
            <pc:sldMk cId="1185774412" sldId="281"/>
            <ac:picMk id="17" creationId="{56F45DD7-6A16-4F1B-B01B-BB169626C74C}"/>
          </ac:picMkLst>
        </pc:picChg>
        <pc:picChg chg="add del mod">
          <ac:chgData name="Alina Molnar" userId="5446e6e2ce8807b2" providerId="LiveId" clId="{07C03411-B2B7-49EA-8068-A55A1E40BE1E}" dt="2021-09-19T12:31:50.117" v="6858" actId="478"/>
          <ac:picMkLst>
            <pc:docMk/>
            <pc:sldMk cId="1185774412" sldId="281"/>
            <ac:picMk id="18" creationId="{ACA85749-E9EA-4493-8956-B50FB0FEFAF5}"/>
          </ac:picMkLst>
        </pc:picChg>
        <pc:picChg chg="add del mod">
          <ac:chgData name="Alina Molnar" userId="5446e6e2ce8807b2" providerId="LiveId" clId="{07C03411-B2B7-49EA-8068-A55A1E40BE1E}" dt="2021-09-19T12:34:05.436" v="6860" actId="478"/>
          <ac:picMkLst>
            <pc:docMk/>
            <pc:sldMk cId="1185774412" sldId="281"/>
            <ac:picMk id="19" creationId="{B9A965E8-0035-4536-A69D-E706E982D2D3}"/>
          </ac:picMkLst>
        </pc:picChg>
        <pc:picChg chg="add del mod">
          <ac:chgData name="Alina Molnar" userId="5446e6e2ce8807b2" providerId="LiveId" clId="{07C03411-B2B7-49EA-8068-A55A1E40BE1E}" dt="2021-09-19T12:41:18.491" v="6862" actId="478"/>
          <ac:picMkLst>
            <pc:docMk/>
            <pc:sldMk cId="1185774412" sldId="281"/>
            <ac:picMk id="20" creationId="{111D2376-A540-465F-902A-2856BFD535DC}"/>
          </ac:picMkLst>
        </pc:picChg>
        <pc:picChg chg="add del mod">
          <ac:chgData name="Alina Molnar" userId="5446e6e2ce8807b2" providerId="LiveId" clId="{07C03411-B2B7-49EA-8068-A55A1E40BE1E}" dt="2021-09-19T18:21:11.519" v="6901" actId="478"/>
          <ac:picMkLst>
            <pc:docMk/>
            <pc:sldMk cId="1185774412" sldId="281"/>
            <ac:picMk id="21" creationId="{03FA56A9-E34D-4319-829E-08EC5AC9DE3A}"/>
          </ac:picMkLst>
        </pc:picChg>
        <pc:picChg chg="add del mod">
          <ac:chgData name="Alina Molnar" userId="5446e6e2ce8807b2" providerId="LiveId" clId="{07C03411-B2B7-49EA-8068-A55A1E40BE1E}" dt="2021-09-19T18:41:41.551" v="6906" actId="478"/>
          <ac:picMkLst>
            <pc:docMk/>
            <pc:sldMk cId="1185774412" sldId="281"/>
            <ac:picMk id="22" creationId="{FAC9DCAA-B9DF-466A-A5DF-5D9D23891C4E}"/>
          </ac:picMkLst>
        </pc:picChg>
        <pc:picChg chg="add del mod">
          <ac:chgData name="Alina Molnar" userId="5446e6e2ce8807b2" providerId="LiveId" clId="{07C03411-B2B7-49EA-8068-A55A1E40BE1E}" dt="2021-09-19T18:44:21.116" v="6908" actId="478"/>
          <ac:picMkLst>
            <pc:docMk/>
            <pc:sldMk cId="1185774412" sldId="281"/>
            <ac:picMk id="23" creationId="{9C8DB899-C3F9-4F4E-A374-E80CFC897FC1}"/>
          </ac:picMkLst>
        </pc:picChg>
        <pc:picChg chg="add del mod">
          <ac:chgData name="Alina Molnar" userId="5446e6e2ce8807b2" providerId="LiveId" clId="{07C03411-B2B7-49EA-8068-A55A1E40BE1E}" dt="2021-09-19T18:51:31.859" v="6910" actId="478"/>
          <ac:picMkLst>
            <pc:docMk/>
            <pc:sldMk cId="1185774412" sldId="281"/>
            <ac:picMk id="24" creationId="{9FEC16A5-1483-417B-BD6B-A0571B4C8B31}"/>
          </ac:picMkLst>
        </pc:picChg>
        <pc:picChg chg="add del mod">
          <ac:chgData name="Alina Molnar" userId="5446e6e2ce8807b2" providerId="LiveId" clId="{07C03411-B2B7-49EA-8068-A55A1E40BE1E}" dt="2021-09-19T18:51:56.988" v="6912" actId="478"/>
          <ac:picMkLst>
            <pc:docMk/>
            <pc:sldMk cId="1185774412" sldId="281"/>
            <ac:picMk id="25" creationId="{536DF7A9-A183-4545-B274-8F06BA9562A6}"/>
          </ac:picMkLst>
        </pc:picChg>
        <pc:picChg chg="add mod">
          <ac:chgData name="Alina Molnar" userId="5446e6e2ce8807b2" providerId="LiveId" clId="{07C03411-B2B7-49EA-8068-A55A1E40BE1E}" dt="2021-09-20T17:50:55.860" v="6918" actId="1076"/>
          <ac:picMkLst>
            <pc:docMk/>
            <pc:sldMk cId="1185774412" sldId="281"/>
            <ac:picMk id="26" creationId="{CC1D7916-4B4A-46F9-B80D-F613E0D070E2}"/>
          </ac:picMkLst>
        </pc:picChg>
      </pc:sldChg>
      <pc:sldChg chg="addSp delSp modSp new del mod">
        <pc:chgData name="Alina Molnar" userId="5446e6e2ce8807b2" providerId="LiveId" clId="{07C03411-B2B7-49EA-8068-A55A1E40BE1E}" dt="2021-09-13T16:08:59.572" v="6651" actId="47"/>
        <pc:sldMkLst>
          <pc:docMk/>
          <pc:sldMk cId="1389168578" sldId="281"/>
        </pc:sldMkLst>
        <pc:spChg chg="del">
          <ac:chgData name="Alina Molnar" userId="5446e6e2ce8807b2" providerId="LiveId" clId="{07C03411-B2B7-49EA-8068-A55A1E40BE1E}" dt="2021-09-13T15:59:00.973" v="6532"/>
          <ac:spMkLst>
            <pc:docMk/>
            <pc:sldMk cId="1389168578" sldId="281"/>
            <ac:spMk id="3" creationId="{F19B1726-3499-4C69-8AD1-5D6335ED52B9}"/>
          </ac:spMkLst>
        </pc:spChg>
        <pc:spChg chg="add mod">
          <ac:chgData name="Alina Molnar" userId="5446e6e2ce8807b2" providerId="LiveId" clId="{07C03411-B2B7-49EA-8068-A55A1E40BE1E}" dt="2021-09-13T16:03:06.832" v="6563" actId="1076"/>
          <ac:spMkLst>
            <pc:docMk/>
            <pc:sldMk cId="1389168578" sldId="281"/>
            <ac:spMk id="4" creationId="{3BB59F2A-91F9-4000-BD76-906C2CE2B7EE}"/>
          </ac:spMkLst>
        </pc:spChg>
        <pc:spChg chg="add mod">
          <ac:chgData name="Alina Molnar" userId="5446e6e2ce8807b2" providerId="LiveId" clId="{07C03411-B2B7-49EA-8068-A55A1E40BE1E}" dt="2021-09-13T16:02:21.264" v="6558" actId="122"/>
          <ac:spMkLst>
            <pc:docMk/>
            <pc:sldMk cId="1389168578" sldId="281"/>
            <ac:spMk id="5" creationId="{9DE47BE7-4C86-492E-8ED6-27F36B5D0E69}"/>
          </ac:spMkLst>
        </pc:spChg>
        <pc:spChg chg="add del mod">
          <ac:chgData name="Alina Molnar" userId="5446e6e2ce8807b2" providerId="LiveId" clId="{07C03411-B2B7-49EA-8068-A55A1E40BE1E}" dt="2021-09-13T15:59:40.394" v="6538" actId="478"/>
          <ac:spMkLst>
            <pc:docMk/>
            <pc:sldMk cId="1389168578" sldId="281"/>
            <ac:spMk id="6" creationId="{9E2B957E-07E7-4EA0-9AA5-22D81CD1A151}"/>
          </ac:spMkLst>
        </pc:spChg>
        <pc:spChg chg="add mod">
          <ac:chgData name="Alina Molnar" userId="5446e6e2ce8807b2" providerId="LiveId" clId="{07C03411-B2B7-49EA-8068-A55A1E40BE1E}" dt="2021-09-13T16:02:24.688" v="6559" actId="122"/>
          <ac:spMkLst>
            <pc:docMk/>
            <pc:sldMk cId="1389168578" sldId="281"/>
            <ac:spMk id="7" creationId="{3B6F2FD0-22F5-4B17-AAAE-8602CF366223}"/>
          </ac:spMkLst>
        </pc:spChg>
      </pc:sldChg>
      <pc:sldChg chg="addSp delSp modSp new del mod ord modTransition delAnim modAnim">
        <pc:chgData name="Alina Molnar" userId="5446e6e2ce8807b2" providerId="LiveId" clId="{07C03411-B2B7-49EA-8068-A55A1E40BE1E}" dt="2021-09-19T18:21:25.400" v="6904" actId="47"/>
        <pc:sldMkLst>
          <pc:docMk/>
          <pc:sldMk cId="49501021" sldId="282"/>
        </pc:sldMkLst>
        <pc:spChg chg="mod">
          <ac:chgData name="Alina Molnar" userId="5446e6e2ce8807b2" providerId="LiveId" clId="{07C03411-B2B7-49EA-8068-A55A1E40BE1E}" dt="2021-09-19T18:20:51.252" v="6897" actId="20577"/>
          <ac:spMkLst>
            <pc:docMk/>
            <pc:sldMk cId="49501021" sldId="282"/>
            <ac:spMk id="2" creationId="{6A23BB78-9B73-4D17-AA49-42B6F52CBAF7}"/>
          </ac:spMkLst>
        </pc:spChg>
        <pc:spChg chg="del">
          <ac:chgData name="Alina Molnar" userId="5446e6e2ce8807b2" providerId="LiveId" clId="{07C03411-B2B7-49EA-8068-A55A1E40BE1E}" dt="2021-09-19T12:50:28.794" v="6867"/>
          <ac:spMkLst>
            <pc:docMk/>
            <pc:sldMk cId="49501021" sldId="282"/>
            <ac:spMk id="3" creationId="{669D42FD-EF44-4633-BC3C-8D7498741487}"/>
          </ac:spMkLst>
        </pc:spChg>
        <pc:spChg chg="add del mod">
          <ac:chgData name="Alina Molnar" userId="5446e6e2ce8807b2" providerId="LiveId" clId="{07C03411-B2B7-49EA-8068-A55A1E40BE1E}" dt="2021-09-19T12:51:29.148" v="6869"/>
          <ac:spMkLst>
            <pc:docMk/>
            <pc:sldMk cId="49501021" sldId="282"/>
            <ac:spMk id="6" creationId="{E6E16C1D-DCC0-4553-A23A-9FAE3337CAAF}"/>
          </ac:spMkLst>
        </pc:spChg>
        <pc:spChg chg="add del mod">
          <ac:chgData name="Alina Molnar" userId="5446e6e2ce8807b2" providerId="LiveId" clId="{07C03411-B2B7-49EA-8068-A55A1E40BE1E}" dt="2021-09-19T12:54:07.268" v="6871"/>
          <ac:spMkLst>
            <pc:docMk/>
            <pc:sldMk cId="49501021" sldId="282"/>
            <ac:spMk id="9" creationId="{F9C6C9A1-0D39-41DF-A533-9E189C8A44BC}"/>
          </ac:spMkLst>
        </pc:spChg>
        <pc:spChg chg="add del mod">
          <ac:chgData name="Alina Molnar" userId="5446e6e2ce8807b2" providerId="LiveId" clId="{07C03411-B2B7-49EA-8068-A55A1E40BE1E}" dt="2021-09-19T12:54:40.313" v="6873"/>
          <ac:spMkLst>
            <pc:docMk/>
            <pc:sldMk cId="49501021" sldId="282"/>
            <ac:spMk id="12" creationId="{C047B090-0A3B-483B-999C-BCE5B50C088C}"/>
          </ac:spMkLst>
        </pc:spChg>
        <pc:spChg chg="add mod">
          <ac:chgData name="Alina Molnar" userId="5446e6e2ce8807b2" providerId="LiveId" clId="{07C03411-B2B7-49EA-8068-A55A1E40BE1E}" dt="2021-09-19T18:21:15.461" v="6902" actId="478"/>
          <ac:spMkLst>
            <pc:docMk/>
            <pc:sldMk cId="49501021" sldId="282"/>
            <ac:spMk id="15" creationId="{92B9099F-CBEE-4166-8AFD-2A7D7012E47A}"/>
          </ac:spMkLst>
        </pc:spChg>
        <pc:picChg chg="add del mod">
          <ac:chgData name="Alina Molnar" userId="5446e6e2ce8807b2" providerId="LiveId" clId="{07C03411-B2B7-49EA-8068-A55A1E40BE1E}" dt="2021-09-19T12:50:40.667" v="6868" actId="478"/>
          <ac:picMkLst>
            <pc:docMk/>
            <pc:sldMk cId="49501021" sldId="282"/>
            <ac:picMk id="4" creationId="{2B5D19DD-3AB3-4D9C-BA98-CE70F46B1C77}"/>
          </ac:picMkLst>
        </pc:picChg>
        <pc:picChg chg="add del mod">
          <ac:chgData name="Alina Molnar" userId="5446e6e2ce8807b2" providerId="LiveId" clId="{07C03411-B2B7-49EA-8068-A55A1E40BE1E}" dt="2021-09-19T12:51:31.249" v="6870" actId="478"/>
          <ac:picMkLst>
            <pc:docMk/>
            <pc:sldMk cId="49501021" sldId="282"/>
            <ac:picMk id="7" creationId="{B5D2B2AA-34FF-46FF-8B98-CCE1649DA919}"/>
          </ac:picMkLst>
        </pc:picChg>
        <pc:picChg chg="add del mod">
          <ac:chgData name="Alina Molnar" userId="5446e6e2ce8807b2" providerId="LiveId" clId="{07C03411-B2B7-49EA-8068-A55A1E40BE1E}" dt="2021-09-19T12:54:10.064" v="6872" actId="478"/>
          <ac:picMkLst>
            <pc:docMk/>
            <pc:sldMk cId="49501021" sldId="282"/>
            <ac:picMk id="10" creationId="{F1CF2D92-38AB-481D-8697-CD7DB0F79EDB}"/>
          </ac:picMkLst>
        </pc:picChg>
        <pc:picChg chg="add del mod">
          <ac:chgData name="Alina Molnar" userId="5446e6e2ce8807b2" providerId="LiveId" clId="{07C03411-B2B7-49EA-8068-A55A1E40BE1E}" dt="2021-09-19T18:21:15.461" v="6902" actId="478"/>
          <ac:picMkLst>
            <pc:docMk/>
            <pc:sldMk cId="49501021" sldId="282"/>
            <ac:picMk id="13" creationId="{63750A1A-77E1-4B66-9146-61EE7F86166D}"/>
          </ac:picMkLst>
        </pc:picChg>
      </pc:sldChg>
      <pc:sldChg chg="modSp new del mod">
        <pc:chgData name="Alina Molnar" userId="5446e6e2ce8807b2" providerId="LiveId" clId="{07C03411-B2B7-49EA-8068-A55A1E40BE1E}" dt="2021-09-19T11:49:16.009" v="6830" actId="47"/>
        <pc:sldMkLst>
          <pc:docMk/>
          <pc:sldMk cId="253409261" sldId="282"/>
        </pc:sldMkLst>
        <pc:spChg chg="mod">
          <ac:chgData name="Alina Molnar" userId="5446e6e2ce8807b2" providerId="LiveId" clId="{07C03411-B2B7-49EA-8068-A55A1E40BE1E}" dt="2021-09-19T11:48:59.040" v="6829" actId="5793"/>
          <ac:spMkLst>
            <pc:docMk/>
            <pc:sldMk cId="253409261" sldId="282"/>
            <ac:spMk id="3" creationId="{1D749F8B-8CC4-43B6-A676-82FBB34672E8}"/>
          </ac:spMkLst>
        </pc:spChg>
      </pc:sldChg>
      <pc:sldChg chg="addSp delSp modSp new del mod modTransition delAnim modAnim">
        <pc:chgData name="Alina Molnar" userId="5446e6e2ce8807b2" providerId="LiveId" clId="{07C03411-B2B7-49EA-8068-A55A1E40BE1E}" dt="2021-09-28T18:45:45.288" v="6937" actId="47"/>
        <pc:sldMkLst>
          <pc:docMk/>
          <pc:sldMk cId="687023882" sldId="282"/>
        </pc:sldMkLst>
        <pc:spChg chg="mod">
          <ac:chgData name="Alina Molnar" userId="5446e6e2ce8807b2" providerId="LiveId" clId="{07C03411-B2B7-49EA-8068-A55A1E40BE1E}" dt="2021-09-24T12:26:07.071" v="6920" actId="20577"/>
          <ac:spMkLst>
            <pc:docMk/>
            <pc:sldMk cId="687023882" sldId="282"/>
            <ac:spMk id="2" creationId="{9BD4EBA5-4B82-4C1C-909B-D7ABA73AAB51}"/>
          </ac:spMkLst>
        </pc:spChg>
        <pc:spChg chg="del">
          <ac:chgData name="Alina Molnar" userId="5446e6e2ce8807b2" providerId="LiveId" clId="{07C03411-B2B7-49EA-8068-A55A1E40BE1E}" dt="2021-09-24T12:29:42.830" v="6921"/>
          <ac:spMkLst>
            <pc:docMk/>
            <pc:sldMk cId="687023882" sldId="282"/>
            <ac:spMk id="3" creationId="{F2C0EB99-0C61-4071-883B-5BD99D4FDDED}"/>
          </ac:spMkLst>
        </pc:spChg>
        <pc:spChg chg="add del mod">
          <ac:chgData name="Alina Molnar" userId="5446e6e2ce8807b2" providerId="LiveId" clId="{07C03411-B2B7-49EA-8068-A55A1E40BE1E}" dt="2021-09-24T12:30:53.859" v="6923"/>
          <ac:spMkLst>
            <pc:docMk/>
            <pc:sldMk cId="687023882" sldId="282"/>
            <ac:spMk id="6" creationId="{7CA223B1-B2D3-4489-AAE7-36A8E59910A3}"/>
          </ac:spMkLst>
        </pc:spChg>
        <pc:picChg chg="add del mod">
          <ac:chgData name="Alina Molnar" userId="5446e6e2ce8807b2" providerId="LiveId" clId="{07C03411-B2B7-49EA-8068-A55A1E40BE1E}" dt="2021-09-24T12:29:45.637" v="6922" actId="478"/>
          <ac:picMkLst>
            <pc:docMk/>
            <pc:sldMk cId="687023882" sldId="282"/>
            <ac:picMk id="4" creationId="{ECFF770F-BBC6-4FF7-A061-111030E0CC80}"/>
          </ac:picMkLst>
        </pc:picChg>
        <pc:picChg chg="add mod">
          <ac:chgData name="Alina Molnar" userId="5446e6e2ce8807b2" providerId="LiveId" clId="{07C03411-B2B7-49EA-8068-A55A1E40BE1E}" dt="2021-09-24T12:30:53.859" v="6923"/>
          <ac:picMkLst>
            <pc:docMk/>
            <pc:sldMk cId="687023882" sldId="282"/>
            <ac:picMk id="7" creationId="{B3149194-9CCE-48EF-BD8A-0CB85A770BBB}"/>
          </ac:picMkLst>
        </pc:picChg>
      </pc:sldChg>
      <pc:sldChg chg="addSp delSp modSp new del mod modTransition delAnim modAnim">
        <pc:chgData name="Alina Molnar" userId="5446e6e2ce8807b2" providerId="LiveId" clId="{07C03411-B2B7-49EA-8068-A55A1E40BE1E}" dt="2021-09-19T18:21:22.362" v="6903" actId="47"/>
        <pc:sldMkLst>
          <pc:docMk/>
          <pc:sldMk cId="1101900086" sldId="283"/>
        </pc:sldMkLst>
        <pc:spChg chg="del">
          <ac:chgData name="Alina Molnar" userId="5446e6e2ce8807b2" providerId="LiveId" clId="{07C03411-B2B7-49EA-8068-A55A1E40BE1E}" dt="2021-09-19T12:56:58.978" v="6875"/>
          <ac:spMkLst>
            <pc:docMk/>
            <pc:sldMk cId="1101900086" sldId="283"/>
            <ac:spMk id="3" creationId="{BF3F6228-A1FE-4E74-9035-07740C2FA79B}"/>
          </ac:spMkLst>
        </pc:spChg>
        <pc:spChg chg="add del mod">
          <ac:chgData name="Alina Molnar" userId="5446e6e2ce8807b2" providerId="LiveId" clId="{07C03411-B2B7-49EA-8068-A55A1E40BE1E}" dt="2021-09-19T12:57:33.455" v="6877"/>
          <ac:spMkLst>
            <pc:docMk/>
            <pc:sldMk cId="1101900086" sldId="283"/>
            <ac:spMk id="6" creationId="{7E69208B-E3BF-4B35-A222-6E4520916094}"/>
          </ac:spMkLst>
        </pc:spChg>
        <pc:spChg chg="add del mod">
          <ac:chgData name="Alina Molnar" userId="5446e6e2ce8807b2" providerId="LiveId" clId="{07C03411-B2B7-49EA-8068-A55A1E40BE1E}" dt="2021-09-19T12:59:10.644" v="6879"/>
          <ac:spMkLst>
            <pc:docMk/>
            <pc:sldMk cId="1101900086" sldId="283"/>
            <ac:spMk id="9" creationId="{0FDC7F8D-3C67-4AF2-B21A-B95E251D7F32}"/>
          </ac:spMkLst>
        </pc:spChg>
        <pc:spChg chg="add del mod">
          <ac:chgData name="Alina Molnar" userId="5446e6e2ce8807b2" providerId="LiveId" clId="{07C03411-B2B7-49EA-8068-A55A1E40BE1E}" dt="2021-09-19T13:00:06.931" v="6881"/>
          <ac:spMkLst>
            <pc:docMk/>
            <pc:sldMk cId="1101900086" sldId="283"/>
            <ac:spMk id="12" creationId="{FC1234B0-BFD7-4F46-B6C6-A2E656B99944}"/>
          </ac:spMkLst>
        </pc:spChg>
        <pc:spChg chg="add del mod">
          <ac:chgData name="Alina Molnar" userId="5446e6e2ce8807b2" providerId="LiveId" clId="{07C03411-B2B7-49EA-8068-A55A1E40BE1E}" dt="2021-09-19T13:01:35.418" v="6883"/>
          <ac:spMkLst>
            <pc:docMk/>
            <pc:sldMk cId="1101900086" sldId="283"/>
            <ac:spMk id="15" creationId="{CE340374-5F6F-4FC6-92DF-ABF8F03B42E3}"/>
          </ac:spMkLst>
        </pc:spChg>
        <pc:spChg chg="add del mod">
          <ac:chgData name="Alina Molnar" userId="5446e6e2ce8807b2" providerId="LiveId" clId="{07C03411-B2B7-49EA-8068-A55A1E40BE1E}" dt="2021-09-19T13:11:35.799" v="6885"/>
          <ac:spMkLst>
            <pc:docMk/>
            <pc:sldMk cId="1101900086" sldId="283"/>
            <ac:spMk id="18" creationId="{8FDDDCD5-7897-41B1-9E75-65E887555BE5}"/>
          </ac:spMkLst>
        </pc:spChg>
        <pc:spChg chg="add del mod">
          <ac:chgData name="Alina Molnar" userId="5446e6e2ce8807b2" providerId="LiveId" clId="{07C03411-B2B7-49EA-8068-A55A1E40BE1E}" dt="2021-09-19T13:12:07.063" v="6887"/>
          <ac:spMkLst>
            <pc:docMk/>
            <pc:sldMk cId="1101900086" sldId="283"/>
            <ac:spMk id="21" creationId="{013F10FA-C230-4CBA-BDF8-5B9016AC5256}"/>
          </ac:spMkLst>
        </pc:spChg>
        <pc:spChg chg="add del mod">
          <ac:chgData name="Alina Molnar" userId="5446e6e2ce8807b2" providerId="LiveId" clId="{07C03411-B2B7-49EA-8068-A55A1E40BE1E}" dt="2021-09-19T13:14:15.789" v="6889"/>
          <ac:spMkLst>
            <pc:docMk/>
            <pc:sldMk cId="1101900086" sldId="283"/>
            <ac:spMk id="24" creationId="{A905E184-6613-4639-9ECF-8DBB907C756E}"/>
          </ac:spMkLst>
        </pc:spChg>
        <pc:spChg chg="add del mod">
          <ac:chgData name="Alina Molnar" userId="5446e6e2ce8807b2" providerId="LiveId" clId="{07C03411-B2B7-49EA-8068-A55A1E40BE1E}" dt="2021-09-19T13:15:28.337" v="6891"/>
          <ac:spMkLst>
            <pc:docMk/>
            <pc:sldMk cId="1101900086" sldId="283"/>
            <ac:spMk id="27" creationId="{53371192-F82C-44E9-BFEC-F171ED550D8C}"/>
          </ac:spMkLst>
        </pc:spChg>
        <pc:spChg chg="add del mod">
          <ac:chgData name="Alina Molnar" userId="5446e6e2ce8807b2" providerId="LiveId" clId="{07C03411-B2B7-49EA-8068-A55A1E40BE1E}" dt="2021-09-19T13:16:29.860" v="6893"/>
          <ac:spMkLst>
            <pc:docMk/>
            <pc:sldMk cId="1101900086" sldId="283"/>
            <ac:spMk id="30" creationId="{E73C23DB-6D9D-4CD6-8B37-0E73E4B83074}"/>
          </ac:spMkLst>
        </pc:spChg>
        <pc:spChg chg="add del mod">
          <ac:chgData name="Alina Molnar" userId="5446e6e2ce8807b2" providerId="LiveId" clId="{07C03411-B2B7-49EA-8068-A55A1E40BE1E}" dt="2021-09-19T13:18:53.873" v="6895"/>
          <ac:spMkLst>
            <pc:docMk/>
            <pc:sldMk cId="1101900086" sldId="283"/>
            <ac:spMk id="33" creationId="{DF4B4158-0834-4BBB-9B24-BAA6621C647F}"/>
          </ac:spMkLst>
        </pc:spChg>
        <pc:spChg chg="add mod">
          <ac:chgData name="Alina Molnar" userId="5446e6e2ce8807b2" providerId="LiveId" clId="{07C03411-B2B7-49EA-8068-A55A1E40BE1E}" dt="2021-09-19T13:18:56.439" v="6896" actId="478"/>
          <ac:spMkLst>
            <pc:docMk/>
            <pc:sldMk cId="1101900086" sldId="283"/>
            <ac:spMk id="36" creationId="{4AE12758-85ED-41AB-B920-CDF9500D743A}"/>
          </ac:spMkLst>
        </pc:spChg>
        <pc:picChg chg="add del mod">
          <ac:chgData name="Alina Molnar" userId="5446e6e2ce8807b2" providerId="LiveId" clId="{07C03411-B2B7-49EA-8068-A55A1E40BE1E}" dt="2021-09-19T12:57:00.489" v="6876" actId="478"/>
          <ac:picMkLst>
            <pc:docMk/>
            <pc:sldMk cId="1101900086" sldId="283"/>
            <ac:picMk id="4" creationId="{E946B460-F833-49C9-BEEB-77F80704D156}"/>
          </ac:picMkLst>
        </pc:picChg>
        <pc:picChg chg="add del mod">
          <ac:chgData name="Alina Molnar" userId="5446e6e2ce8807b2" providerId="LiveId" clId="{07C03411-B2B7-49EA-8068-A55A1E40BE1E}" dt="2021-09-19T12:57:37.042" v="6878" actId="478"/>
          <ac:picMkLst>
            <pc:docMk/>
            <pc:sldMk cId="1101900086" sldId="283"/>
            <ac:picMk id="7" creationId="{B4578B03-1488-4529-BA7B-D9F4C7147FAB}"/>
          </ac:picMkLst>
        </pc:picChg>
        <pc:picChg chg="add del mod">
          <ac:chgData name="Alina Molnar" userId="5446e6e2ce8807b2" providerId="LiveId" clId="{07C03411-B2B7-49EA-8068-A55A1E40BE1E}" dt="2021-09-19T12:59:11.832" v="6880" actId="478"/>
          <ac:picMkLst>
            <pc:docMk/>
            <pc:sldMk cId="1101900086" sldId="283"/>
            <ac:picMk id="10" creationId="{7D42A8DB-B9DA-47C9-B750-69EBD728761D}"/>
          </ac:picMkLst>
        </pc:picChg>
        <pc:picChg chg="add del mod">
          <ac:chgData name="Alina Molnar" userId="5446e6e2ce8807b2" providerId="LiveId" clId="{07C03411-B2B7-49EA-8068-A55A1E40BE1E}" dt="2021-09-19T13:00:28.911" v="6882" actId="478"/>
          <ac:picMkLst>
            <pc:docMk/>
            <pc:sldMk cId="1101900086" sldId="283"/>
            <ac:picMk id="13" creationId="{B999DC1B-F876-4F71-ADBC-2730DAF04796}"/>
          </ac:picMkLst>
        </pc:picChg>
        <pc:picChg chg="add del mod">
          <ac:chgData name="Alina Molnar" userId="5446e6e2ce8807b2" providerId="LiveId" clId="{07C03411-B2B7-49EA-8068-A55A1E40BE1E}" dt="2021-09-19T13:01:44.279" v="6884" actId="478"/>
          <ac:picMkLst>
            <pc:docMk/>
            <pc:sldMk cId="1101900086" sldId="283"/>
            <ac:picMk id="16" creationId="{34F3585A-D15D-4C5C-B4BD-7AFD05B640FE}"/>
          </ac:picMkLst>
        </pc:picChg>
        <pc:picChg chg="add del mod">
          <ac:chgData name="Alina Molnar" userId="5446e6e2ce8807b2" providerId="LiveId" clId="{07C03411-B2B7-49EA-8068-A55A1E40BE1E}" dt="2021-09-19T13:11:39.174" v="6886" actId="478"/>
          <ac:picMkLst>
            <pc:docMk/>
            <pc:sldMk cId="1101900086" sldId="283"/>
            <ac:picMk id="19" creationId="{10741A64-D764-4B6F-9091-A1A6E12A8481}"/>
          </ac:picMkLst>
        </pc:picChg>
        <pc:picChg chg="add del mod">
          <ac:chgData name="Alina Molnar" userId="5446e6e2ce8807b2" providerId="LiveId" clId="{07C03411-B2B7-49EA-8068-A55A1E40BE1E}" dt="2021-09-19T13:12:09.559" v="6888" actId="478"/>
          <ac:picMkLst>
            <pc:docMk/>
            <pc:sldMk cId="1101900086" sldId="283"/>
            <ac:picMk id="22" creationId="{3448D8CC-04FC-42A4-BE1D-2B463DACBEC2}"/>
          </ac:picMkLst>
        </pc:picChg>
        <pc:picChg chg="add del mod">
          <ac:chgData name="Alina Molnar" userId="5446e6e2ce8807b2" providerId="LiveId" clId="{07C03411-B2B7-49EA-8068-A55A1E40BE1E}" dt="2021-09-19T13:14:18.021" v="6890" actId="478"/>
          <ac:picMkLst>
            <pc:docMk/>
            <pc:sldMk cId="1101900086" sldId="283"/>
            <ac:picMk id="25" creationId="{C75C2070-6A32-4C23-8A8B-0729B5935FAD}"/>
          </ac:picMkLst>
        </pc:picChg>
        <pc:picChg chg="add del mod">
          <ac:chgData name="Alina Molnar" userId="5446e6e2ce8807b2" providerId="LiveId" clId="{07C03411-B2B7-49EA-8068-A55A1E40BE1E}" dt="2021-09-19T13:15:31.041" v="6892" actId="478"/>
          <ac:picMkLst>
            <pc:docMk/>
            <pc:sldMk cId="1101900086" sldId="283"/>
            <ac:picMk id="28" creationId="{0691A3B6-4238-416B-B8A8-4D4501DE9A93}"/>
          </ac:picMkLst>
        </pc:picChg>
        <pc:picChg chg="add del mod">
          <ac:chgData name="Alina Molnar" userId="5446e6e2ce8807b2" providerId="LiveId" clId="{07C03411-B2B7-49EA-8068-A55A1E40BE1E}" dt="2021-09-19T13:16:32.081" v="6894" actId="478"/>
          <ac:picMkLst>
            <pc:docMk/>
            <pc:sldMk cId="1101900086" sldId="283"/>
            <ac:picMk id="31" creationId="{DC0A01D6-D916-4541-8FDC-00F41461B148}"/>
          </ac:picMkLst>
        </pc:picChg>
        <pc:picChg chg="add del mod">
          <ac:chgData name="Alina Molnar" userId="5446e6e2ce8807b2" providerId="LiveId" clId="{07C03411-B2B7-49EA-8068-A55A1E40BE1E}" dt="2021-09-19T13:18:56.439" v="6896" actId="478"/>
          <ac:picMkLst>
            <pc:docMk/>
            <pc:sldMk cId="1101900086" sldId="283"/>
            <ac:picMk id="34" creationId="{ACE00291-3144-4979-A539-ECB93677E935}"/>
          </ac:picMkLst>
        </pc:picChg>
      </pc:sldChg>
      <pc:sldChg chg="addSp delSp modSp new del mod ord modTransition modAnim">
        <pc:chgData name="Alina Molnar" userId="5446e6e2ce8807b2" providerId="LiveId" clId="{07C03411-B2B7-49EA-8068-A55A1E40BE1E}" dt="2021-09-28T18:45:48.611" v="6938" actId="47"/>
        <pc:sldMkLst>
          <pc:docMk/>
          <pc:sldMk cId="1823701876" sldId="283"/>
        </pc:sldMkLst>
        <pc:spChg chg="mod">
          <ac:chgData name="Alina Molnar" userId="5446e6e2ce8807b2" providerId="LiveId" clId="{07C03411-B2B7-49EA-8068-A55A1E40BE1E}" dt="2021-09-24T12:31:07.782" v="6925" actId="20577"/>
          <ac:spMkLst>
            <pc:docMk/>
            <pc:sldMk cId="1823701876" sldId="283"/>
            <ac:spMk id="2" creationId="{9625785C-4824-4F35-88DF-0144485D2E52}"/>
          </ac:spMkLst>
        </pc:spChg>
        <pc:spChg chg="del">
          <ac:chgData name="Alina Molnar" userId="5446e6e2ce8807b2" providerId="LiveId" clId="{07C03411-B2B7-49EA-8068-A55A1E40BE1E}" dt="2021-09-24T12:44:20.864" v="6926"/>
          <ac:spMkLst>
            <pc:docMk/>
            <pc:sldMk cId="1823701876" sldId="283"/>
            <ac:spMk id="3" creationId="{15D59B73-B6C5-4954-B268-A30B79818ECD}"/>
          </ac:spMkLst>
        </pc:spChg>
        <pc:picChg chg="add mod">
          <ac:chgData name="Alina Molnar" userId="5446e6e2ce8807b2" providerId="LiveId" clId="{07C03411-B2B7-49EA-8068-A55A1E40BE1E}" dt="2021-09-24T12:44:20.864" v="6926"/>
          <ac:picMkLst>
            <pc:docMk/>
            <pc:sldMk cId="1823701876" sldId="283"/>
            <ac:picMk id="4" creationId="{E9DBB538-CDCA-4976-A9B6-FA9FC430EA90}"/>
          </ac:picMkLst>
        </pc:picChg>
      </pc:sldChg>
      <pc:sldChg chg="addSp delSp modSp new del mod ord modTransition modAnim">
        <pc:chgData name="Alina Molnar" userId="5446e6e2ce8807b2" providerId="LiveId" clId="{07C03411-B2B7-49EA-8068-A55A1E40BE1E}" dt="2021-09-28T18:45:58.060" v="6940" actId="47"/>
        <pc:sldMkLst>
          <pc:docMk/>
          <pc:sldMk cId="1922118483" sldId="284"/>
        </pc:sldMkLst>
        <pc:spChg chg="mod">
          <ac:chgData name="Alina Molnar" userId="5446e6e2ce8807b2" providerId="LiveId" clId="{07C03411-B2B7-49EA-8068-A55A1E40BE1E}" dt="2021-09-24T12:44:30.658" v="6928" actId="20577"/>
          <ac:spMkLst>
            <pc:docMk/>
            <pc:sldMk cId="1922118483" sldId="284"/>
            <ac:spMk id="2" creationId="{0DC20E24-DFBB-4E80-804F-424D88023A23}"/>
          </ac:spMkLst>
        </pc:spChg>
        <pc:spChg chg="del">
          <ac:chgData name="Alina Molnar" userId="5446e6e2ce8807b2" providerId="LiveId" clId="{07C03411-B2B7-49EA-8068-A55A1E40BE1E}" dt="2021-09-24T12:46:00.608" v="6929"/>
          <ac:spMkLst>
            <pc:docMk/>
            <pc:sldMk cId="1922118483" sldId="284"/>
            <ac:spMk id="3" creationId="{9102D5F4-DEF8-4D4E-A360-E5677F99FD90}"/>
          </ac:spMkLst>
        </pc:spChg>
        <pc:picChg chg="add mod">
          <ac:chgData name="Alina Molnar" userId="5446e6e2ce8807b2" providerId="LiveId" clId="{07C03411-B2B7-49EA-8068-A55A1E40BE1E}" dt="2021-09-24T12:46:00.608" v="6929"/>
          <ac:picMkLst>
            <pc:docMk/>
            <pc:sldMk cId="1922118483" sldId="284"/>
            <ac:picMk id="4" creationId="{669968B7-7A0C-44E7-AD30-3D7FEA2A523E}"/>
          </ac:picMkLst>
        </pc:picChg>
      </pc:sldChg>
      <pc:sldChg chg="addSp delSp modSp new del mod modTransition setBg delAnim modAnim">
        <pc:chgData name="Alina Molnar" userId="5446e6e2ce8807b2" providerId="LiveId" clId="{07C03411-B2B7-49EA-8068-A55A1E40BE1E}" dt="2021-09-29T17:15:41.323" v="6991" actId="47"/>
        <pc:sldMkLst>
          <pc:docMk/>
          <pc:sldMk cId="4259243916" sldId="285"/>
        </pc:sldMkLst>
        <pc:spChg chg="mod">
          <ac:chgData name="Alina Molnar" userId="5446e6e2ce8807b2" providerId="LiveId" clId="{07C03411-B2B7-49EA-8068-A55A1E40BE1E}" dt="2021-09-29T17:11:00.865" v="6969" actId="26606"/>
          <ac:spMkLst>
            <pc:docMk/>
            <pc:sldMk cId="4259243916" sldId="285"/>
            <ac:spMk id="2" creationId="{4F0E9147-9BEE-4029-87E6-E74F54406247}"/>
          </ac:spMkLst>
        </pc:spChg>
        <pc:spChg chg="del">
          <ac:chgData name="Alina Molnar" userId="5446e6e2ce8807b2" providerId="LiveId" clId="{07C03411-B2B7-49EA-8068-A55A1E40BE1E}" dt="2021-09-24T12:48:24.856" v="6932"/>
          <ac:spMkLst>
            <pc:docMk/>
            <pc:sldMk cId="4259243916" sldId="285"/>
            <ac:spMk id="3" creationId="{7B4A08A8-8E9B-4E0B-B65C-5709C157CBBD}"/>
          </ac:spMkLst>
        </pc:spChg>
        <pc:spChg chg="add mod">
          <ac:chgData name="Alina Molnar" userId="5446e6e2ce8807b2" providerId="LiveId" clId="{07C03411-B2B7-49EA-8068-A55A1E40BE1E}" dt="2021-09-29T17:11:00.865" v="6969" actId="26606"/>
          <ac:spMkLst>
            <pc:docMk/>
            <pc:sldMk cId="4259243916" sldId="285"/>
            <ac:spMk id="4" creationId="{33408B50-7EEB-4991-8177-DF1C0B1919F2}"/>
          </ac:spMkLst>
        </pc:spChg>
        <pc:spChg chg="add del mod">
          <ac:chgData name="Alina Molnar" userId="5446e6e2ce8807b2" providerId="LiveId" clId="{07C03411-B2B7-49EA-8068-A55A1E40BE1E}" dt="2021-09-29T13:25:36.632" v="6946"/>
          <ac:spMkLst>
            <pc:docMk/>
            <pc:sldMk cId="4259243916" sldId="285"/>
            <ac:spMk id="5" creationId="{8C698BD9-097C-49B8-9C99-942D6371A3DC}"/>
          </ac:spMkLst>
        </pc:spChg>
        <pc:spChg chg="add del mod">
          <ac:chgData name="Alina Molnar" userId="5446e6e2ce8807b2" providerId="LiveId" clId="{07C03411-B2B7-49EA-8068-A55A1E40BE1E}" dt="2021-09-29T13:26:57.848" v="6948"/>
          <ac:spMkLst>
            <pc:docMk/>
            <pc:sldMk cId="4259243916" sldId="285"/>
            <ac:spMk id="6" creationId="{6169F98F-1DB8-471F-AAF9-B33BEDC4664A}"/>
          </ac:spMkLst>
        </pc:spChg>
        <pc:spChg chg="add del">
          <ac:chgData name="Alina Molnar" userId="5446e6e2ce8807b2" providerId="LiveId" clId="{07C03411-B2B7-49EA-8068-A55A1E40BE1E}" dt="2021-09-29T17:11:00.865" v="6969" actId="26606"/>
          <ac:spMkLst>
            <pc:docMk/>
            <pc:sldMk cId="4259243916" sldId="285"/>
            <ac:spMk id="8" creationId="{907EF6B7-1338-4443-8C46-6A318D952DFD}"/>
          </ac:spMkLst>
        </pc:spChg>
        <pc:spChg chg="add del mod">
          <ac:chgData name="Alina Molnar" userId="5446e6e2ce8807b2" providerId="LiveId" clId="{07C03411-B2B7-49EA-8068-A55A1E40BE1E}" dt="2021-09-29T13:29:10.046" v="6950"/>
          <ac:spMkLst>
            <pc:docMk/>
            <pc:sldMk cId="4259243916" sldId="285"/>
            <ac:spMk id="9" creationId="{34F98922-958D-4095-AD70-60E40C9AFEF5}"/>
          </ac:spMkLst>
        </pc:spChg>
        <pc:spChg chg="add del">
          <ac:chgData name="Alina Molnar" userId="5446e6e2ce8807b2" providerId="LiveId" clId="{07C03411-B2B7-49EA-8068-A55A1E40BE1E}" dt="2021-09-29T17:11:00.865" v="6969" actId="26606"/>
          <ac:spMkLst>
            <pc:docMk/>
            <pc:sldMk cId="4259243916" sldId="285"/>
            <ac:spMk id="11" creationId="{DAAE4CDD-124C-4DCF-9584-B6033B545DD5}"/>
          </ac:spMkLst>
        </pc:spChg>
        <pc:spChg chg="add del">
          <ac:chgData name="Alina Molnar" userId="5446e6e2ce8807b2" providerId="LiveId" clId="{07C03411-B2B7-49EA-8068-A55A1E40BE1E}" dt="2021-09-29T17:11:00.865" v="6969" actId="26606"/>
          <ac:spMkLst>
            <pc:docMk/>
            <pc:sldMk cId="4259243916" sldId="285"/>
            <ac:spMk id="13" creationId="{081E4A58-353D-44AE-B2FC-2A74E2E400F7}"/>
          </ac:spMkLst>
        </pc:spChg>
        <pc:spChg chg="add">
          <ac:chgData name="Alina Molnar" userId="5446e6e2ce8807b2" providerId="LiveId" clId="{07C03411-B2B7-49EA-8068-A55A1E40BE1E}" dt="2021-09-29T17:11:00.865" v="6969" actId="26606"/>
          <ac:spMkLst>
            <pc:docMk/>
            <pc:sldMk cId="4259243916" sldId="285"/>
            <ac:spMk id="18" creationId="{100EDD19-6802-4EC3-95CE-CFFAB042CFD6}"/>
          </ac:spMkLst>
        </pc:spChg>
        <pc:spChg chg="add">
          <ac:chgData name="Alina Molnar" userId="5446e6e2ce8807b2" providerId="LiveId" clId="{07C03411-B2B7-49EA-8068-A55A1E40BE1E}" dt="2021-09-29T17:11:00.865" v="6969" actId="26606"/>
          <ac:spMkLst>
            <pc:docMk/>
            <pc:sldMk cId="4259243916" sldId="285"/>
            <ac:spMk id="20" creationId="{DB17E863-922E-4C26-BD64-E8FD41D28661}"/>
          </ac:spMkLst>
        </pc:spChg>
        <pc:picChg chg="add del mod">
          <ac:chgData name="Alina Molnar" userId="5446e6e2ce8807b2" providerId="LiveId" clId="{07C03411-B2B7-49EA-8068-A55A1E40BE1E}" dt="2021-09-29T13:25:38.329" v="6947" actId="478"/>
          <ac:picMkLst>
            <pc:docMk/>
            <pc:sldMk cId="4259243916" sldId="285"/>
            <ac:picMk id="3" creationId="{52B7BFEF-D29D-4B21-9FB3-C0BEB1DF527E}"/>
          </ac:picMkLst>
        </pc:picChg>
        <pc:picChg chg="add del mod">
          <ac:chgData name="Alina Molnar" userId="5446e6e2ce8807b2" providerId="LiveId" clId="{07C03411-B2B7-49EA-8068-A55A1E40BE1E}" dt="2021-09-28T18:46:01.800" v="6941" actId="478"/>
          <ac:picMkLst>
            <pc:docMk/>
            <pc:sldMk cId="4259243916" sldId="285"/>
            <ac:picMk id="4" creationId="{A2CB45C2-8F3E-4EFB-BBAA-21597CEE4147}"/>
          </ac:picMkLst>
        </pc:picChg>
        <pc:picChg chg="add del mod">
          <ac:chgData name="Alina Molnar" userId="5446e6e2ce8807b2" providerId="LiveId" clId="{07C03411-B2B7-49EA-8068-A55A1E40BE1E}" dt="2021-09-29T13:27:00.959" v="6949" actId="478"/>
          <ac:picMkLst>
            <pc:docMk/>
            <pc:sldMk cId="4259243916" sldId="285"/>
            <ac:picMk id="7" creationId="{15BC27BB-0CC5-4459-8EAB-01244E8151E5}"/>
          </ac:picMkLst>
        </pc:picChg>
        <pc:picChg chg="add del mod">
          <ac:chgData name="Alina Molnar" userId="5446e6e2ce8807b2" providerId="LiveId" clId="{07C03411-B2B7-49EA-8068-A55A1E40BE1E}" dt="2021-09-29T17:07:26.528" v="6951" actId="478"/>
          <ac:picMkLst>
            <pc:docMk/>
            <pc:sldMk cId="4259243916" sldId="285"/>
            <ac:picMk id="10" creationId="{F34E6874-47E7-4A42-B5C0-21BD835C148F}"/>
          </ac:picMkLst>
        </pc:picChg>
      </pc:sldChg>
      <pc:sldMasterChg chg="setBg modSldLayout">
        <pc:chgData name="Alina Molnar" userId="5446e6e2ce8807b2" providerId="LiveId" clId="{07C03411-B2B7-49EA-8068-A55A1E40BE1E}" dt="2021-09-07T16:14:42.399" v="131"/>
        <pc:sldMasterMkLst>
          <pc:docMk/>
          <pc:sldMasterMk cId="526352439" sldId="2147483648"/>
        </pc:sldMasterMkLst>
        <pc:sldLayoutChg chg="setBg">
          <pc:chgData name="Alina Molnar" userId="5446e6e2ce8807b2" providerId="LiveId" clId="{07C03411-B2B7-49EA-8068-A55A1E40BE1E}" dt="2021-09-07T16:14:42.399" v="131"/>
          <pc:sldLayoutMkLst>
            <pc:docMk/>
            <pc:sldMasterMk cId="526352439" sldId="2147483648"/>
            <pc:sldLayoutMk cId="3388082358" sldId="2147483649"/>
          </pc:sldLayoutMkLst>
        </pc:sldLayoutChg>
        <pc:sldLayoutChg chg="setBg">
          <pc:chgData name="Alina Molnar" userId="5446e6e2ce8807b2" providerId="LiveId" clId="{07C03411-B2B7-49EA-8068-A55A1E40BE1E}" dt="2021-09-07T16:14:42.399" v="131"/>
          <pc:sldLayoutMkLst>
            <pc:docMk/>
            <pc:sldMasterMk cId="526352439" sldId="2147483648"/>
            <pc:sldLayoutMk cId="3190466726" sldId="2147483650"/>
          </pc:sldLayoutMkLst>
        </pc:sldLayoutChg>
        <pc:sldLayoutChg chg="setBg">
          <pc:chgData name="Alina Molnar" userId="5446e6e2ce8807b2" providerId="LiveId" clId="{07C03411-B2B7-49EA-8068-A55A1E40BE1E}" dt="2021-09-07T16:14:42.399" v="131"/>
          <pc:sldLayoutMkLst>
            <pc:docMk/>
            <pc:sldMasterMk cId="526352439" sldId="2147483648"/>
            <pc:sldLayoutMk cId="249557694" sldId="2147483651"/>
          </pc:sldLayoutMkLst>
        </pc:sldLayoutChg>
        <pc:sldLayoutChg chg="setBg">
          <pc:chgData name="Alina Molnar" userId="5446e6e2ce8807b2" providerId="LiveId" clId="{07C03411-B2B7-49EA-8068-A55A1E40BE1E}" dt="2021-09-07T16:14:42.399" v="131"/>
          <pc:sldLayoutMkLst>
            <pc:docMk/>
            <pc:sldMasterMk cId="526352439" sldId="2147483648"/>
            <pc:sldLayoutMk cId="2107155975" sldId="2147483652"/>
          </pc:sldLayoutMkLst>
        </pc:sldLayoutChg>
        <pc:sldLayoutChg chg="setBg">
          <pc:chgData name="Alina Molnar" userId="5446e6e2ce8807b2" providerId="LiveId" clId="{07C03411-B2B7-49EA-8068-A55A1E40BE1E}" dt="2021-09-07T16:14:42.399" v="131"/>
          <pc:sldLayoutMkLst>
            <pc:docMk/>
            <pc:sldMasterMk cId="526352439" sldId="2147483648"/>
            <pc:sldLayoutMk cId="1193202128" sldId="2147483653"/>
          </pc:sldLayoutMkLst>
        </pc:sldLayoutChg>
        <pc:sldLayoutChg chg="setBg">
          <pc:chgData name="Alina Molnar" userId="5446e6e2ce8807b2" providerId="LiveId" clId="{07C03411-B2B7-49EA-8068-A55A1E40BE1E}" dt="2021-09-07T16:14:42.399" v="131"/>
          <pc:sldLayoutMkLst>
            <pc:docMk/>
            <pc:sldMasterMk cId="526352439" sldId="2147483648"/>
            <pc:sldLayoutMk cId="1020258838" sldId="2147483654"/>
          </pc:sldLayoutMkLst>
        </pc:sldLayoutChg>
        <pc:sldLayoutChg chg="setBg">
          <pc:chgData name="Alina Molnar" userId="5446e6e2ce8807b2" providerId="LiveId" clId="{07C03411-B2B7-49EA-8068-A55A1E40BE1E}" dt="2021-09-07T16:14:42.399" v="131"/>
          <pc:sldLayoutMkLst>
            <pc:docMk/>
            <pc:sldMasterMk cId="526352439" sldId="2147483648"/>
            <pc:sldLayoutMk cId="3466533674" sldId="2147483655"/>
          </pc:sldLayoutMkLst>
        </pc:sldLayoutChg>
        <pc:sldLayoutChg chg="setBg">
          <pc:chgData name="Alina Molnar" userId="5446e6e2ce8807b2" providerId="LiveId" clId="{07C03411-B2B7-49EA-8068-A55A1E40BE1E}" dt="2021-09-07T16:14:42.399" v="131"/>
          <pc:sldLayoutMkLst>
            <pc:docMk/>
            <pc:sldMasterMk cId="526352439" sldId="2147483648"/>
            <pc:sldLayoutMk cId="1264336811" sldId="2147483656"/>
          </pc:sldLayoutMkLst>
        </pc:sldLayoutChg>
        <pc:sldLayoutChg chg="setBg">
          <pc:chgData name="Alina Molnar" userId="5446e6e2ce8807b2" providerId="LiveId" clId="{07C03411-B2B7-49EA-8068-A55A1E40BE1E}" dt="2021-09-07T16:14:42.399" v="131"/>
          <pc:sldLayoutMkLst>
            <pc:docMk/>
            <pc:sldMasterMk cId="526352439" sldId="2147483648"/>
            <pc:sldLayoutMk cId="1591462192" sldId="2147483657"/>
          </pc:sldLayoutMkLst>
        </pc:sldLayoutChg>
        <pc:sldLayoutChg chg="setBg">
          <pc:chgData name="Alina Molnar" userId="5446e6e2ce8807b2" providerId="LiveId" clId="{07C03411-B2B7-49EA-8068-A55A1E40BE1E}" dt="2021-09-07T16:14:42.399" v="131"/>
          <pc:sldLayoutMkLst>
            <pc:docMk/>
            <pc:sldMasterMk cId="526352439" sldId="2147483648"/>
            <pc:sldLayoutMk cId="969809660" sldId="2147483658"/>
          </pc:sldLayoutMkLst>
        </pc:sldLayoutChg>
        <pc:sldLayoutChg chg="setBg">
          <pc:chgData name="Alina Molnar" userId="5446e6e2ce8807b2" providerId="LiveId" clId="{07C03411-B2B7-49EA-8068-A55A1E40BE1E}" dt="2021-09-07T16:14:42.399" v="131"/>
          <pc:sldLayoutMkLst>
            <pc:docMk/>
            <pc:sldMasterMk cId="526352439" sldId="2147483648"/>
            <pc:sldLayoutMk cId="454396310" sldId="214748365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lina-molnar/" TargetMode="External"/><Relationship Id="rId1" Type="http://schemas.openxmlformats.org/officeDocument/2006/relationships/hyperlink" Target="https://github.com/alina-molnar/Beer-Recommendation-Project-Proof-of-Concept/tree/main/beer_output/metrics/recal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lina-molnar/" TargetMode="External"/><Relationship Id="rId1" Type="http://schemas.openxmlformats.org/officeDocument/2006/relationships/hyperlink" Target="https://github.com/alina-molnar/Beer-Recommendation-Project-Proof-of-Concept/tree/main/beer_output/metrics/recal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CE5BC-3CFF-4957-A2C1-3944E875AD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245FBC7-196A-4938-9E28-65AA9F5B857B}">
      <dgm:prSet/>
      <dgm:spPr/>
      <dgm:t>
        <a:bodyPr/>
        <a:lstStyle/>
        <a:p>
          <a:pPr>
            <a:defRPr cap="all"/>
          </a:pPr>
          <a:r>
            <a:rPr lang="en-US" dirty="0"/>
            <a:t>SAVE MONEY</a:t>
          </a:r>
        </a:p>
      </dgm:t>
    </dgm:pt>
    <dgm:pt modelId="{FB110F36-62AB-4CC1-A729-3B3AAE19F77D}" type="parTrans" cxnId="{6076CCBA-D6E9-42A8-8FC3-7E31A3F097A8}">
      <dgm:prSet/>
      <dgm:spPr/>
      <dgm:t>
        <a:bodyPr/>
        <a:lstStyle/>
        <a:p>
          <a:endParaRPr lang="en-US"/>
        </a:p>
      </dgm:t>
    </dgm:pt>
    <dgm:pt modelId="{B0A34FA0-3758-461F-B890-AE6855A2B5C7}" type="sibTrans" cxnId="{6076CCBA-D6E9-42A8-8FC3-7E31A3F097A8}">
      <dgm:prSet/>
      <dgm:spPr/>
      <dgm:t>
        <a:bodyPr/>
        <a:lstStyle/>
        <a:p>
          <a:endParaRPr lang="en-US"/>
        </a:p>
      </dgm:t>
    </dgm:pt>
    <dgm:pt modelId="{D6CA94AF-C904-429A-AB43-C9BF4A4EC2F1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accent6">
                  <a:lumMod val="75000"/>
                </a:schemeClr>
              </a:solidFill>
            </a:rPr>
            <a:t>Reduce environmental footprint</a:t>
          </a:r>
        </a:p>
      </dgm:t>
    </dgm:pt>
    <dgm:pt modelId="{A3DF1D61-035A-4C3F-B5D5-7B399680FB07}" type="parTrans" cxnId="{5EF89DAB-6707-4419-8307-BC251A2CF5F2}">
      <dgm:prSet/>
      <dgm:spPr/>
      <dgm:t>
        <a:bodyPr/>
        <a:lstStyle/>
        <a:p>
          <a:endParaRPr lang="en-US"/>
        </a:p>
      </dgm:t>
    </dgm:pt>
    <dgm:pt modelId="{F6B83BA6-6AB5-4243-912C-215EB6BEF6BF}" type="sibTrans" cxnId="{5EF89DAB-6707-4419-8307-BC251A2CF5F2}">
      <dgm:prSet/>
      <dgm:spPr/>
      <dgm:t>
        <a:bodyPr/>
        <a:lstStyle/>
        <a:p>
          <a:endParaRPr lang="en-US"/>
        </a:p>
      </dgm:t>
    </dgm:pt>
    <dgm:pt modelId="{590139BC-A690-426D-B5C7-45BBAA9D209C}" type="pres">
      <dgm:prSet presAssocID="{F20CE5BC-3CFF-4957-A2C1-3944E875ADF6}" presName="root" presStyleCnt="0">
        <dgm:presLayoutVars>
          <dgm:dir/>
          <dgm:resizeHandles val="exact"/>
        </dgm:presLayoutVars>
      </dgm:prSet>
      <dgm:spPr/>
    </dgm:pt>
    <dgm:pt modelId="{3C50F1ED-776B-41C4-AEA2-07FE28894612}" type="pres">
      <dgm:prSet presAssocID="{6245FBC7-196A-4938-9E28-65AA9F5B857B}" presName="compNode" presStyleCnt="0"/>
      <dgm:spPr/>
    </dgm:pt>
    <dgm:pt modelId="{9C650967-6631-4693-84EB-2418F4D0642F}" type="pres">
      <dgm:prSet presAssocID="{6245FBC7-196A-4938-9E28-65AA9F5B857B}" presName="iconBgRect" presStyleLbl="bgShp" presStyleIdx="0" presStyleCnt="2"/>
      <dgm:spPr/>
    </dgm:pt>
    <dgm:pt modelId="{DE316D96-8434-41C4-9633-E881FB1B936F}" type="pres">
      <dgm:prSet presAssocID="{6245FBC7-196A-4938-9E28-65AA9F5B857B}" presName="iconRect" presStyleLbl="node1" presStyleIdx="0" presStyleCnt="2" custLinFactNeighborX="143" custLinFactNeighborY="-567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AED1470-BAE3-47CF-92AD-BCFA24A21114}" type="pres">
      <dgm:prSet presAssocID="{6245FBC7-196A-4938-9E28-65AA9F5B857B}" presName="spaceRect" presStyleCnt="0"/>
      <dgm:spPr/>
    </dgm:pt>
    <dgm:pt modelId="{803EF4FA-4106-4B46-B69C-786C9135E7F6}" type="pres">
      <dgm:prSet presAssocID="{6245FBC7-196A-4938-9E28-65AA9F5B857B}" presName="textRect" presStyleLbl="revTx" presStyleIdx="0" presStyleCnt="2">
        <dgm:presLayoutVars>
          <dgm:chMax val="1"/>
          <dgm:chPref val="1"/>
        </dgm:presLayoutVars>
      </dgm:prSet>
      <dgm:spPr/>
    </dgm:pt>
    <dgm:pt modelId="{70526035-D26C-4ECA-9E10-4A51F6089F13}" type="pres">
      <dgm:prSet presAssocID="{B0A34FA0-3758-461F-B890-AE6855A2B5C7}" presName="sibTrans" presStyleCnt="0"/>
      <dgm:spPr/>
    </dgm:pt>
    <dgm:pt modelId="{5C2A9D69-D8C6-4029-AA06-FACE13BF01D8}" type="pres">
      <dgm:prSet presAssocID="{D6CA94AF-C904-429A-AB43-C9BF4A4EC2F1}" presName="compNode" presStyleCnt="0"/>
      <dgm:spPr/>
    </dgm:pt>
    <dgm:pt modelId="{EF2B063A-9E60-4A4E-87A8-62410D0A921F}" type="pres">
      <dgm:prSet presAssocID="{D6CA94AF-C904-429A-AB43-C9BF4A4EC2F1}" presName="iconBgRect" presStyleLbl="bgShp" presStyleIdx="1" presStyleCnt="2"/>
      <dgm:spPr>
        <a:solidFill>
          <a:schemeClr val="accent6">
            <a:lumMod val="75000"/>
          </a:schemeClr>
        </a:solidFill>
        <a:ln>
          <a:noFill/>
        </a:ln>
      </dgm:spPr>
    </dgm:pt>
    <dgm:pt modelId="{1BBEE118-86BA-4F42-B4D8-DE85480186D4}" type="pres">
      <dgm:prSet presAssocID="{D6CA94AF-C904-429A-AB43-C9BF4A4EC2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B3ECD0A-5481-40D7-8E86-21493CD5017F}" type="pres">
      <dgm:prSet presAssocID="{D6CA94AF-C904-429A-AB43-C9BF4A4EC2F1}" presName="spaceRect" presStyleCnt="0"/>
      <dgm:spPr/>
    </dgm:pt>
    <dgm:pt modelId="{19BC89E1-5482-440A-92FD-E5CE5214BBA6}" type="pres">
      <dgm:prSet presAssocID="{D6CA94AF-C904-429A-AB43-C9BF4A4EC2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D06193B-B84A-488A-BEE6-554BA1E95959}" type="presOf" srcId="{F20CE5BC-3CFF-4957-A2C1-3944E875ADF6}" destId="{590139BC-A690-426D-B5C7-45BBAA9D209C}" srcOrd="0" destOrd="0" presId="urn:microsoft.com/office/officeart/2018/5/layout/IconCircleLabelList"/>
    <dgm:cxn modelId="{5EF89DAB-6707-4419-8307-BC251A2CF5F2}" srcId="{F20CE5BC-3CFF-4957-A2C1-3944E875ADF6}" destId="{D6CA94AF-C904-429A-AB43-C9BF4A4EC2F1}" srcOrd="1" destOrd="0" parTransId="{A3DF1D61-035A-4C3F-B5D5-7B399680FB07}" sibTransId="{F6B83BA6-6AB5-4243-912C-215EB6BEF6BF}"/>
    <dgm:cxn modelId="{6076CCBA-D6E9-42A8-8FC3-7E31A3F097A8}" srcId="{F20CE5BC-3CFF-4957-A2C1-3944E875ADF6}" destId="{6245FBC7-196A-4938-9E28-65AA9F5B857B}" srcOrd="0" destOrd="0" parTransId="{FB110F36-62AB-4CC1-A729-3B3AAE19F77D}" sibTransId="{B0A34FA0-3758-461F-B890-AE6855A2B5C7}"/>
    <dgm:cxn modelId="{5853DFCE-9BFD-4E4F-AF45-C56F46EEA241}" type="presOf" srcId="{6245FBC7-196A-4938-9E28-65AA9F5B857B}" destId="{803EF4FA-4106-4B46-B69C-786C9135E7F6}" srcOrd="0" destOrd="0" presId="urn:microsoft.com/office/officeart/2018/5/layout/IconCircleLabelList"/>
    <dgm:cxn modelId="{5585A8F1-6231-4DAC-91B8-EEC609CDD5B7}" type="presOf" srcId="{D6CA94AF-C904-429A-AB43-C9BF4A4EC2F1}" destId="{19BC89E1-5482-440A-92FD-E5CE5214BBA6}" srcOrd="0" destOrd="0" presId="urn:microsoft.com/office/officeart/2018/5/layout/IconCircleLabelList"/>
    <dgm:cxn modelId="{CD9B317E-9B6F-4068-B0CF-696FDB11AA8F}" type="presParOf" srcId="{590139BC-A690-426D-B5C7-45BBAA9D209C}" destId="{3C50F1ED-776B-41C4-AEA2-07FE28894612}" srcOrd="0" destOrd="0" presId="urn:microsoft.com/office/officeart/2018/5/layout/IconCircleLabelList"/>
    <dgm:cxn modelId="{8A8AB2D1-8F18-49C5-B932-BDDEC5B98F73}" type="presParOf" srcId="{3C50F1ED-776B-41C4-AEA2-07FE28894612}" destId="{9C650967-6631-4693-84EB-2418F4D0642F}" srcOrd="0" destOrd="0" presId="urn:microsoft.com/office/officeart/2018/5/layout/IconCircleLabelList"/>
    <dgm:cxn modelId="{A5478209-6DF4-41FC-9A3B-612E80D12B29}" type="presParOf" srcId="{3C50F1ED-776B-41C4-AEA2-07FE28894612}" destId="{DE316D96-8434-41C4-9633-E881FB1B936F}" srcOrd="1" destOrd="0" presId="urn:microsoft.com/office/officeart/2018/5/layout/IconCircleLabelList"/>
    <dgm:cxn modelId="{B0064A9E-FC2C-4438-9D2C-88BB13C686ED}" type="presParOf" srcId="{3C50F1ED-776B-41C4-AEA2-07FE28894612}" destId="{4AED1470-BAE3-47CF-92AD-BCFA24A21114}" srcOrd="2" destOrd="0" presId="urn:microsoft.com/office/officeart/2018/5/layout/IconCircleLabelList"/>
    <dgm:cxn modelId="{D060BCB5-FA7C-4787-B460-8AC5E0F4008F}" type="presParOf" srcId="{3C50F1ED-776B-41C4-AEA2-07FE28894612}" destId="{803EF4FA-4106-4B46-B69C-786C9135E7F6}" srcOrd="3" destOrd="0" presId="urn:microsoft.com/office/officeart/2018/5/layout/IconCircleLabelList"/>
    <dgm:cxn modelId="{49865B93-A383-4419-B815-D4F565A4062D}" type="presParOf" srcId="{590139BC-A690-426D-B5C7-45BBAA9D209C}" destId="{70526035-D26C-4ECA-9E10-4A51F6089F13}" srcOrd="1" destOrd="0" presId="urn:microsoft.com/office/officeart/2018/5/layout/IconCircleLabelList"/>
    <dgm:cxn modelId="{ED481656-4AD3-4AE8-BCC4-300CB3C6240D}" type="presParOf" srcId="{590139BC-A690-426D-B5C7-45BBAA9D209C}" destId="{5C2A9D69-D8C6-4029-AA06-FACE13BF01D8}" srcOrd="2" destOrd="0" presId="urn:microsoft.com/office/officeart/2018/5/layout/IconCircleLabelList"/>
    <dgm:cxn modelId="{373A5859-6640-431B-96BA-EF9738CEC4B7}" type="presParOf" srcId="{5C2A9D69-D8C6-4029-AA06-FACE13BF01D8}" destId="{EF2B063A-9E60-4A4E-87A8-62410D0A921F}" srcOrd="0" destOrd="0" presId="urn:microsoft.com/office/officeart/2018/5/layout/IconCircleLabelList"/>
    <dgm:cxn modelId="{6613D9B1-7D19-4313-9C8A-7D7F8A67E54A}" type="presParOf" srcId="{5C2A9D69-D8C6-4029-AA06-FACE13BF01D8}" destId="{1BBEE118-86BA-4F42-B4D8-DE85480186D4}" srcOrd="1" destOrd="0" presId="urn:microsoft.com/office/officeart/2018/5/layout/IconCircleLabelList"/>
    <dgm:cxn modelId="{73346C49-FD9A-4F29-9B4C-1C6C396A583A}" type="presParOf" srcId="{5C2A9D69-D8C6-4029-AA06-FACE13BF01D8}" destId="{AB3ECD0A-5481-40D7-8E86-21493CD5017F}" srcOrd="2" destOrd="0" presId="urn:microsoft.com/office/officeart/2018/5/layout/IconCircleLabelList"/>
    <dgm:cxn modelId="{778046A2-BBFC-4F05-B91C-C8B6F7116B44}" type="presParOf" srcId="{5C2A9D69-D8C6-4029-AA06-FACE13BF01D8}" destId="{19BC89E1-5482-440A-92FD-E5CE5214BB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709ED4-8257-4686-B108-3930CA606A9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9B8B3-260D-4B50-BB2B-D4E001180256}">
      <dgm:prSet/>
      <dgm:spPr>
        <a:solidFill>
          <a:srgbClr val="D87A5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1" dirty="0" err="1"/>
            <a:t>Github</a:t>
          </a:r>
          <a:r>
            <a:rPr lang="en-US" b="1" dirty="0"/>
            <a:t> repository</a:t>
          </a:r>
          <a:r>
            <a:rPr lang="en-US" b="1" dirty="0">
              <a:solidFill>
                <a:schemeClr val="bg1"/>
              </a:solidFill>
            </a:rPr>
            <a:t>:</a:t>
          </a:r>
          <a:r>
            <a:rPr lang="ro-RO" b="1" dirty="0">
              <a:solidFill>
                <a:schemeClr val="bg1"/>
              </a:solidFill>
            </a:rPr>
            <a:t> 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https://github.com/alina-molnar/Beer-Recommendation-Project-Proof-of-Concept</a:t>
          </a:r>
          <a:endParaRPr lang="en-US" dirty="0">
            <a:solidFill>
              <a:schemeClr val="bg1"/>
            </a:solidFill>
          </a:endParaRPr>
        </a:p>
      </dgm:t>
    </dgm:pt>
    <dgm:pt modelId="{AB5382DB-A3CD-4E87-989E-B4EFE42B66EC}" type="parTrans" cxnId="{707C52C4-FE6E-4F7C-BF57-2B46D9EF344D}">
      <dgm:prSet/>
      <dgm:spPr/>
      <dgm:t>
        <a:bodyPr/>
        <a:lstStyle/>
        <a:p>
          <a:endParaRPr lang="en-US"/>
        </a:p>
      </dgm:t>
    </dgm:pt>
    <dgm:pt modelId="{68762EED-196E-41B7-9117-E3EAB025FD8A}" type="sibTrans" cxnId="{707C52C4-FE6E-4F7C-BF57-2B46D9EF344D}">
      <dgm:prSet/>
      <dgm:spPr>
        <a:ln>
          <a:solidFill>
            <a:srgbClr val="D87A51"/>
          </a:solidFill>
        </a:ln>
      </dgm:spPr>
      <dgm:t>
        <a:bodyPr/>
        <a:lstStyle/>
        <a:p>
          <a:endParaRPr lang="en-US"/>
        </a:p>
      </dgm:t>
    </dgm:pt>
    <dgm:pt modelId="{F7E8FD2C-2476-40A1-A33E-974511436F58}">
      <dgm:prSet/>
      <dgm:spPr>
        <a:solidFill>
          <a:srgbClr val="C48170"/>
        </a:solidFill>
        <a:ln>
          <a:solidFill>
            <a:srgbClr val="C48170"/>
          </a:solidFill>
        </a:ln>
      </dgm:spPr>
      <dgm:t>
        <a:bodyPr/>
        <a:lstStyle/>
        <a:p>
          <a:r>
            <a:rPr lang="ro-RO" dirty="0"/>
            <a:t>Video code</a:t>
          </a:r>
          <a:r>
            <a:rPr lang="en-US" dirty="0"/>
            <a:t>:</a:t>
          </a:r>
          <a:r>
            <a:rPr lang="ro-RO" dirty="0"/>
            <a:t> </a:t>
          </a:r>
          <a:r>
            <a:rPr lang="en-US" dirty="0"/>
            <a:t>https://github.com/alina-molnar/Beer-Recommendation-Project-Proof-of-Concept/blob/</a:t>
          </a:r>
          <a:r>
            <a:rPr lang="en-US"/>
            <a:t>main/Video_Code_Presentation.</a:t>
          </a:r>
          <a:r>
            <a:rPr lang="en-US" dirty="0"/>
            <a:t>m</a:t>
          </a:r>
          <a:r>
            <a:rPr lang="ro-RO" dirty="0"/>
            <a:t>p4</a:t>
          </a:r>
          <a:endParaRPr lang="en-US" dirty="0"/>
        </a:p>
      </dgm:t>
    </dgm:pt>
    <dgm:pt modelId="{EA3F8035-CB3F-460D-9949-FE24576F36EE}" type="parTrans" cxnId="{5BC0035E-D84D-4AC7-8703-83DC9F85B127}">
      <dgm:prSet/>
      <dgm:spPr/>
      <dgm:t>
        <a:bodyPr/>
        <a:lstStyle/>
        <a:p>
          <a:endParaRPr lang="en-US"/>
        </a:p>
      </dgm:t>
    </dgm:pt>
    <dgm:pt modelId="{EA0861BA-F5ED-4023-A590-0DBF0A20C5FD}" type="sibTrans" cxnId="{5BC0035E-D84D-4AC7-8703-83DC9F85B127}">
      <dgm:prSet/>
      <dgm:spPr/>
      <dgm:t>
        <a:bodyPr/>
        <a:lstStyle/>
        <a:p>
          <a:endParaRPr lang="en-US"/>
        </a:p>
      </dgm:t>
    </dgm:pt>
    <dgm:pt modelId="{88C4F68C-6665-4B5B-8A43-0FE83D347F76}">
      <dgm:prSet/>
      <dgm:spPr>
        <a:solidFill>
          <a:srgbClr val="B4908B"/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LinkedIn:</a:t>
          </a:r>
          <a:r>
            <a:rPr lang="ro-RO" b="1" dirty="0">
              <a:solidFill>
                <a:schemeClr val="bg1"/>
              </a:solidFill>
            </a:rPr>
            <a:t> 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https://www.linkedin.com/in/alina-molnar/</a:t>
          </a:r>
          <a:endParaRPr lang="en-US" dirty="0">
            <a:solidFill>
              <a:schemeClr val="bg1"/>
            </a:solidFill>
          </a:endParaRPr>
        </a:p>
      </dgm:t>
    </dgm:pt>
    <dgm:pt modelId="{136A3BBB-524A-411B-A9D4-83446DC52197}" type="parTrans" cxnId="{4C5E892B-4E25-4CA7-A5F2-7B19CCA46D67}">
      <dgm:prSet/>
      <dgm:spPr/>
      <dgm:t>
        <a:bodyPr/>
        <a:lstStyle/>
        <a:p>
          <a:endParaRPr lang="en-US"/>
        </a:p>
      </dgm:t>
    </dgm:pt>
    <dgm:pt modelId="{B70B365E-54F4-4AE5-AA8A-FD78370DFECC}" type="sibTrans" cxnId="{4C5E892B-4E25-4CA7-A5F2-7B19CCA46D67}">
      <dgm:prSet/>
      <dgm:spPr/>
      <dgm:t>
        <a:bodyPr/>
        <a:lstStyle/>
        <a:p>
          <a:endParaRPr lang="en-US"/>
        </a:p>
      </dgm:t>
    </dgm:pt>
    <dgm:pt modelId="{41DA5822-F960-4ABC-AA25-432EC4FDAE93}" type="pres">
      <dgm:prSet presAssocID="{53709ED4-8257-4686-B108-3930CA606A95}" presName="Name0" presStyleCnt="0">
        <dgm:presLayoutVars>
          <dgm:chMax val="7"/>
          <dgm:chPref val="7"/>
          <dgm:dir/>
        </dgm:presLayoutVars>
      </dgm:prSet>
      <dgm:spPr/>
    </dgm:pt>
    <dgm:pt modelId="{32D0477A-3428-445F-9D74-B98A29243440}" type="pres">
      <dgm:prSet presAssocID="{53709ED4-8257-4686-B108-3930CA606A95}" presName="Name1" presStyleCnt="0"/>
      <dgm:spPr/>
    </dgm:pt>
    <dgm:pt modelId="{0C6E2583-1266-43DC-B2E0-02D81F9DF6F0}" type="pres">
      <dgm:prSet presAssocID="{53709ED4-8257-4686-B108-3930CA606A95}" presName="cycle" presStyleCnt="0"/>
      <dgm:spPr/>
    </dgm:pt>
    <dgm:pt modelId="{83C39AB7-F35C-4AAD-881E-52F9747F92C5}" type="pres">
      <dgm:prSet presAssocID="{53709ED4-8257-4686-B108-3930CA606A95}" presName="srcNode" presStyleLbl="node1" presStyleIdx="0" presStyleCnt="3"/>
      <dgm:spPr/>
    </dgm:pt>
    <dgm:pt modelId="{CF0ABF7C-C2D5-4F00-A523-1BBF378CC59F}" type="pres">
      <dgm:prSet presAssocID="{53709ED4-8257-4686-B108-3930CA606A95}" presName="conn" presStyleLbl="parChTrans1D2" presStyleIdx="0" presStyleCnt="1"/>
      <dgm:spPr/>
    </dgm:pt>
    <dgm:pt modelId="{1E4DB6CC-CC0F-4D2F-A668-3504E321886B}" type="pres">
      <dgm:prSet presAssocID="{53709ED4-8257-4686-B108-3930CA606A95}" presName="extraNode" presStyleLbl="node1" presStyleIdx="0" presStyleCnt="3"/>
      <dgm:spPr/>
    </dgm:pt>
    <dgm:pt modelId="{5E699AE0-622E-49D9-84B4-EF01016B9506}" type="pres">
      <dgm:prSet presAssocID="{53709ED4-8257-4686-B108-3930CA606A95}" presName="dstNode" presStyleLbl="node1" presStyleIdx="0" presStyleCnt="3"/>
      <dgm:spPr/>
    </dgm:pt>
    <dgm:pt modelId="{C7CE4FE4-7BE7-465B-8B62-D35E15E97784}" type="pres">
      <dgm:prSet presAssocID="{7C79B8B3-260D-4B50-BB2B-D4E001180256}" presName="text_1" presStyleLbl="node1" presStyleIdx="0" presStyleCnt="3">
        <dgm:presLayoutVars>
          <dgm:bulletEnabled val="1"/>
        </dgm:presLayoutVars>
      </dgm:prSet>
      <dgm:spPr/>
    </dgm:pt>
    <dgm:pt modelId="{31FF949E-AE24-4E5F-A09B-F58293E68C71}" type="pres">
      <dgm:prSet presAssocID="{7C79B8B3-260D-4B50-BB2B-D4E001180256}" presName="accent_1" presStyleCnt="0"/>
      <dgm:spPr/>
    </dgm:pt>
    <dgm:pt modelId="{E6E7CF85-892C-4FAA-A626-8D5609368DF9}" type="pres">
      <dgm:prSet presAssocID="{7C79B8B3-260D-4B50-BB2B-D4E001180256}" presName="accentRepeatNode" presStyleLbl="solidFgAcc1" presStyleIdx="0" presStyleCnt="3"/>
      <dgm:spPr>
        <a:ln>
          <a:solidFill>
            <a:srgbClr val="D87A51"/>
          </a:solidFill>
        </a:ln>
      </dgm:spPr>
    </dgm:pt>
    <dgm:pt modelId="{D04A997E-E68E-4A45-BB3E-D5962C91B0E5}" type="pres">
      <dgm:prSet presAssocID="{F7E8FD2C-2476-40A1-A33E-974511436F58}" presName="text_2" presStyleLbl="node1" presStyleIdx="1" presStyleCnt="3" custLinFactNeighborX="1292">
        <dgm:presLayoutVars>
          <dgm:bulletEnabled val="1"/>
        </dgm:presLayoutVars>
      </dgm:prSet>
      <dgm:spPr/>
    </dgm:pt>
    <dgm:pt modelId="{89D6720B-8218-4C0B-9D7E-75B826649F85}" type="pres">
      <dgm:prSet presAssocID="{F7E8FD2C-2476-40A1-A33E-974511436F58}" presName="accent_2" presStyleCnt="0"/>
      <dgm:spPr/>
    </dgm:pt>
    <dgm:pt modelId="{33D9979D-AFDD-4FC8-B4FC-F334B8BCDE02}" type="pres">
      <dgm:prSet presAssocID="{F7E8FD2C-2476-40A1-A33E-974511436F58}" presName="accentRepeatNode" presStyleLbl="solidFgAcc1" presStyleIdx="1" presStyleCnt="3"/>
      <dgm:spPr>
        <a:ln>
          <a:solidFill>
            <a:srgbClr val="C48170"/>
          </a:solidFill>
        </a:ln>
      </dgm:spPr>
    </dgm:pt>
    <dgm:pt modelId="{1E77EE93-5819-474D-9C51-9E51028C49EA}" type="pres">
      <dgm:prSet presAssocID="{88C4F68C-6665-4B5B-8A43-0FE83D347F76}" presName="text_3" presStyleLbl="node1" presStyleIdx="2" presStyleCnt="3">
        <dgm:presLayoutVars>
          <dgm:bulletEnabled val="1"/>
        </dgm:presLayoutVars>
      </dgm:prSet>
      <dgm:spPr/>
    </dgm:pt>
    <dgm:pt modelId="{A89E8CD7-2AB5-4D41-9C79-31DBDFC8DC59}" type="pres">
      <dgm:prSet presAssocID="{88C4F68C-6665-4B5B-8A43-0FE83D347F76}" presName="accent_3" presStyleCnt="0"/>
      <dgm:spPr/>
    </dgm:pt>
    <dgm:pt modelId="{3525CEBC-052C-4DDC-90AB-B6A20A5B8124}" type="pres">
      <dgm:prSet presAssocID="{88C4F68C-6665-4B5B-8A43-0FE83D347F76}" presName="accentRepeatNode" presStyleLbl="solidFgAcc1" presStyleIdx="2" presStyleCnt="3"/>
      <dgm:spPr>
        <a:ln>
          <a:solidFill>
            <a:srgbClr val="B4908B"/>
          </a:solidFill>
        </a:ln>
      </dgm:spPr>
    </dgm:pt>
  </dgm:ptLst>
  <dgm:cxnLst>
    <dgm:cxn modelId="{4C5E892B-4E25-4CA7-A5F2-7B19CCA46D67}" srcId="{53709ED4-8257-4686-B108-3930CA606A95}" destId="{88C4F68C-6665-4B5B-8A43-0FE83D347F76}" srcOrd="2" destOrd="0" parTransId="{136A3BBB-524A-411B-A9D4-83446DC52197}" sibTransId="{B70B365E-54F4-4AE5-AA8A-FD78370DFECC}"/>
    <dgm:cxn modelId="{5BC0035E-D84D-4AC7-8703-83DC9F85B127}" srcId="{53709ED4-8257-4686-B108-3930CA606A95}" destId="{F7E8FD2C-2476-40A1-A33E-974511436F58}" srcOrd="1" destOrd="0" parTransId="{EA3F8035-CB3F-460D-9949-FE24576F36EE}" sibTransId="{EA0861BA-F5ED-4023-A590-0DBF0A20C5FD}"/>
    <dgm:cxn modelId="{FD0C2161-E2B0-44E1-9BCF-5E3AA2AD29D2}" type="presOf" srcId="{F7E8FD2C-2476-40A1-A33E-974511436F58}" destId="{D04A997E-E68E-4A45-BB3E-D5962C91B0E5}" srcOrd="0" destOrd="0" presId="urn:microsoft.com/office/officeart/2008/layout/VerticalCurvedList"/>
    <dgm:cxn modelId="{0892A685-D556-4876-8AED-040B4A260F71}" type="presOf" srcId="{53709ED4-8257-4686-B108-3930CA606A95}" destId="{41DA5822-F960-4ABC-AA25-432EC4FDAE93}" srcOrd="0" destOrd="0" presId="urn:microsoft.com/office/officeart/2008/layout/VerticalCurvedList"/>
    <dgm:cxn modelId="{0D1B1C8E-699A-460D-87BA-78A8A46774BC}" type="presOf" srcId="{7C79B8B3-260D-4B50-BB2B-D4E001180256}" destId="{C7CE4FE4-7BE7-465B-8B62-D35E15E97784}" srcOrd="0" destOrd="0" presId="urn:microsoft.com/office/officeart/2008/layout/VerticalCurvedList"/>
    <dgm:cxn modelId="{707C52C4-FE6E-4F7C-BF57-2B46D9EF344D}" srcId="{53709ED4-8257-4686-B108-3930CA606A95}" destId="{7C79B8B3-260D-4B50-BB2B-D4E001180256}" srcOrd="0" destOrd="0" parTransId="{AB5382DB-A3CD-4E87-989E-B4EFE42B66EC}" sibTransId="{68762EED-196E-41B7-9117-E3EAB025FD8A}"/>
    <dgm:cxn modelId="{C58C84EC-0B8B-479E-A983-7E60540ECFF2}" type="presOf" srcId="{68762EED-196E-41B7-9117-E3EAB025FD8A}" destId="{CF0ABF7C-C2D5-4F00-A523-1BBF378CC59F}" srcOrd="0" destOrd="0" presId="urn:microsoft.com/office/officeart/2008/layout/VerticalCurvedList"/>
    <dgm:cxn modelId="{2666ACF8-923C-407B-A204-62D76896EAF3}" type="presOf" srcId="{88C4F68C-6665-4B5B-8A43-0FE83D347F76}" destId="{1E77EE93-5819-474D-9C51-9E51028C49EA}" srcOrd="0" destOrd="0" presId="urn:microsoft.com/office/officeart/2008/layout/VerticalCurvedList"/>
    <dgm:cxn modelId="{BD0BB00B-5E9E-4294-97F3-BB42469EB440}" type="presParOf" srcId="{41DA5822-F960-4ABC-AA25-432EC4FDAE93}" destId="{32D0477A-3428-445F-9D74-B98A29243440}" srcOrd="0" destOrd="0" presId="urn:microsoft.com/office/officeart/2008/layout/VerticalCurvedList"/>
    <dgm:cxn modelId="{2123ABB4-BE0E-41E2-8BE8-AC3BCAB2D05B}" type="presParOf" srcId="{32D0477A-3428-445F-9D74-B98A29243440}" destId="{0C6E2583-1266-43DC-B2E0-02D81F9DF6F0}" srcOrd="0" destOrd="0" presId="urn:microsoft.com/office/officeart/2008/layout/VerticalCurvedList"/>
    <dgm:cxn modelId="{DEFB8BC0-5C95-46DA-B461-7502C2607CD4}" type="presParOf" srcId="{0C6E2583-1266-43DC-B2E0-02D81F9DF6F0}" destId="{83C39AB7-F35C-4AAD-881E-52F9747F92C5}" srcOrd="0" destOrd="0" presId="urn:microsoft.com/office/officeart/2008/layout/VerticalCurvedList"/>
    <dgm:cxn modelId="{3E5FD060-3A2C-4BF1-9102-42084EE16484}" type="presParOf" srcId="{0C6E2583-1266-43DC-B2E0-02D81F9DF6F0}" destId="{CF0ABF7C-C2D5-4F00-A523-1BBF378CC59F}" srcOrd="1" destOrd="0" presId="urn:microsoft.com/office/officeart/2008/layout/VerticalCurvedList"/>
    <dgm:cxn modelId="{6C7D5DB7-3753-40F3-95DE-20F557422BC9}" type="presParOf" srcId="{0C6E2583-1266-43DC-B2E0-02D81F9DF6F0}" destId="{1E4DB6CC-CC0F-4D2F-A668-3504E321886B}" srcOrd="2" destOrd="0" presId="urn:microsoft.com/office/officeart/2008/layout/VerticalCurvedList"/>
    <dgm:cxn modelId="{DE8CFBF2-5562-4A87-A270-A5CD6F57F6E8}" type="presParOf" srcId="{0C6E2583-1266-43DC-B2E0-02D81F9DF6F0}" destId="{5E699AE0-622E-49D9-84B4-EF01016B9506}" srcOrd="3" destOrd="0" presId="urn:microsoft.com/office/officeart/2008/layout/VerticalCurvedList"/>
    <dgm:cxn modelId="{31DF29FE-73DE-441D-B64A-43A1C79C9508}" type="presParOf" srcId="{32D0477A-3428-445F-9D74-B98A29243440}" destId="{C7CE4FE4-7BE7-465B-8B62-D35E15E97784}" srcOrd="1" destOrd="0" presId="urn:microsoft.com/office/officeart/2008/layout/VerticalCurvedList"/>
    <dgm:cxn modelId="{034FC751-A929-4D3C-AE90-6905CE827E22}" type="presParOf" srcId="{32D0477A-3428-445F-9D74-B98A29243440}" destId="{31FF949E-AE24-4E5F-A09B-F58293E68C71}" srcOrd="2" destOrd="0" presId="urn:microsoft.com/office/officeart/2008/layout/VerticalCurvedList"/>
    <dgm:cxn modelId="{618CF76C-9291-4CE7-8C5D-53821B113FE3}" type="presParOf" srcId="{31FF949E-AE24-4E5F-A09B-F58293E68C71}" destId="{E6E7CF85-892C-4FAA-A626-8D5609368DF9}" srcOrd="0" destOrd="0" presId="urn:microsoft.com/office/officeart/2008/layout/VerticalCurvedList"/>
    <dgm:cxn modelId="{19605260-5774-4AAC-BCDB-39BE3E4B450C}" type="presParOf" srcId="{32D0477A-3428-445F-9D74-B98A29243440}" destId="{D04A997E-E68E-4A45-BB3E-D5962C91B0E5}" srcOrd="3" destOrd="0" presId="urn:microsoft.com/office/officeart/2008/layout/VerticalCurvedList"/>
    <dgm:cxn modelId="{915AEE91-557F-4BF6-9416-0C16AD311EE6}" type="presParOf" srcId="{32D0477A-3428-445F-9D74-B98A29243440}" destId="{89D6720B-8218-4C0B-9D7E-75B826649F85}" srcOrd="4" destOrd="0" presId="urn:microsoft.com/office/officeart/2008/layout/VerticalCurvedList"/>
    <dgm:cxn modelId="{0455ED66-C173-4AA9-B0CC-E36DC30032BA}" type="presParOf" srcId="{89D6720B-8218-4C0B-9D7E-75B826649F85}" destId="{33D9979D-AFDD-4FC8-B4FC-F334B8BCDE02}" srcOrd="0" destOrd="0" presId="urn:microsoft.com/office/officeart/2008/layout/VerticalCurvedList"/>
    <dgm:cxn modelId="{FFF28E27-5CF8-4F11-92C5-AD4430FA42CA}" type="presParOf" srcId="{32D0477A-3428-445F-9D74-B98A29243440}" destId="{1E77EE93-5819-474D-9C51-9E51028C49EA}" srcOrd="5" destOrd="0" presId="urn:microsoft.com/office/officeart/2008/layout/VerticalCurvedList"/>
    <dgm:cxn modelId="{88274B41-F52B-44A0-9B9D-A4CD6ACB19F9}" type="presParOf" srcId="{32D0477A-3428-445F-9D74-B98A29243440}" destId="{A89E8CD7-2AB5-4D41-9C79-31DBDFC8DC59}" srcOrd="6" destOrd="0" presId="urn:microsoft.com/office/officeart/2008/layout/VerticalCurvedList"/>
    <dgm:cxn modelId="{5D4DF3F4-7D49-4B0F-895E-481272A742A3}" type="presParOf" srcId="{A89E8CD7-2AB5-4D41-9C79-31DBDFC8DC59}" destId="{3525CEBC-052C-4DDC-90AB-B6A20A5B81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50967-6631-4693-84EB-2418F4D0642F}">
      <dsp:nvSpPr>
        <dsp:cNvPr id="0" name=""/>
        <dsp:cNvSpPr/>
      </dsp:nvSpPr>
      <dsp:spPr>
        <a:xfrm>
          <a:off x="2044800" y="174437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16D96-8434-41C4-9633-E881FB1B936F}">
      <dsp:nvSpPr>
        <dsp:cNvPr id="0" name=""/>
        <dsp:cNvSpPr/>
      </dsp:nvSpPr>
      <dsp:spPr>
        <a:xfrm>
          <a:off x="2514601" y="57090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EF4FA-4106-4B46-B69C-786C9135E7F6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SAVE MONEY</a:t>
          </a:r>
        </a:p>
      </dsp:txBody>
      <dsp:txXfrm>
        <a:off x="1342800" y="3054438"/>
        <a:ext cx="3600000" cy="720000"/>
      </dsp:txXfrm>
    </dsp:sp>
    <dsp:sp modelId="{EF2B063A-9E60-4A4E-87A8-62410D0A921F}">
      <dsp:nvSpPr>
        <dsp:cNvPr id="0" name=""/>
        <dsp:cNvSpPr/>
      </dsp:nvSpPr>
      <dsp:spPr>
        <a:xfrm>
          <a:off x="6274800" y="174437"/>
          <a:ext cx="2196000" cy="2196000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EE118-86BA-4F42-B4D8-DE85480186D4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C89E1-5482-440A-92FD-E5CE5214BBA6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solidFill>
                <a:schemeClr val="accent6">
                  <a:lumMod val="75000"/>
                </a:schemeClr>
              </a:solidFill>
            </a:rPr>
            <a:t>Reduce environmental footprint</a:t>
          </a:r>
        </a:p>
      </dsp:txBody>
      <dsp:txXfrm>
        <a:off x="5572800" y="305443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ABF7C-C2D5-4F00-A523-1BBF378CC59F}">
      <dsp:nvSpPr>
        <dsp:cNvPr id="0" name=""/>
        <dsp:cNvSpPr/>
      </dsp:nvSpPr>
      <dsp:spPr>
        <a:xfrm>
          <a:off x="-3793289" y="-582627"/>
          <a:ext cx="4521230" cy="4521230"/>
        </a:xfrm>
        <a:prstGeom prst="blockArc">
          <a:avLst>
            <a:gd name="adj1" fmla="val 18900000"/>
            <a:gd name="adj2" fmla="val 2700000"/>
            <a:gd name="adj3" fmla="val 478"/>
          </a:avLst>
        </a:prstGeom>
        <a:noFill/>
        <a:ln w="12700" cap="flat" cmpd="sng" algn="ctr">
          <a:solidFill>
            <a:srgbClr val="D87A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E4FE4-7BE7-465B-8B62-D35E15E97784}">
      <dsp:nvSpPr>
        <dsp:cNvPr id="0" name=""/>
        <dsp:cNvSpPr/>
      </dsp:nvSpPr>
      <dsp:spPr>
        <a:xfrm>
          <a:off x="468117" y="335597"/>
          <a:ext cx="9470078" cy="671195"/>
        </a:xfrm>
        <a:prstGeom prst="rect">
          <a:avLst/>
        </a:prstGeom>
        <a:solidFill>
          <a:srgbClr val="D87A5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76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Github</a:t>
          </a:r>
          <a:r>
            <a:rPr lang="en-US" sz="2000" b="1" kern="1200" dirty="0"/>
            <a:t> repository</a:t>
          </a:r>
          <a:r>
            <a:rPr lang="en-US" sz="2000" b="1" kern="1200" dirty="0">
              <a:solidFill>
                <a:schemeClr val="bg1"/>
              </a:solidFill>
            </a:rPr>
            <a:t>:</a:t>
          </a:r>
          <a:r>
            <a:rPr lang="ro-RO" sz="2000" b="1" kern="1200" dirty="0">
              <a:solidFill>
                <a:schemeClr val="bg1"/>
              </a:solidFill>
            </a:rPr>
            <a:t> </a:t>
          </a:r>
          <a:r>
            <a:rPr lang="en-US" sz="20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https://github.com/alina-molnar/Beer-Recommendation-Project-Proof-of-Concept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68117" y="335597"/>
        <a:ext cx="9470078" cy="671195"/>
      </dsp:txXfrm>
    </dsp:sp>
    <dsp:sp modelId="{E6E7CF85-892C-4FAA-A626-8D5609368DF9}">
      <dsp:nvSpPr>
        <dsp:cNvPr id="0" name=""/>
        <dsp:cNvSpPr/>
      </dsp:nvSpPr>
      <dsp:spPr>
        <a:xfrm>
          <a:off x="48620" y="251698"/>
          <a:ext cx="838993" cy="8389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87A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A997E-E68E-4A45-BB3E-D5962C91B0E5}">
      <dsp:nvSpPr>
        <dsp:cNvPr id="0" name=""/>
        <dsp:cNvSpPr/>
      </dsp:nvSpPr>
      <dsp:spPr>
        <a:xfrm>
          <a:off x="756101" y="1342390"/>
          <a:ext cx="9226098" cy="671195"/>
        </a:xfrm>
        <a:prstGeom prst="rect">
          <a:avLst/>
        </a:prstGeom>
        <a:solidFill>
          <a:srgbClr val="C48170"/>
        </a:solidFill>
        <a:ln w="12700" cap="flat" cmpd="sng" algn="ctr">
          <a:solidFill>
            <a:srgbClr val="C4817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76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Video code</a:t>
          </a:r>
          <a:r>
            <a:rPr lang="en-US" sz="2000" kern="1200" dirty="0"/>
            <a:t>:</a:t>
          </a:r>
          <a:r>
            <a:rPr lang="ro-RO" sz="2000" kern="1200" dirty="0"/>
            <a:t> </a:t>
          </a:r>
          <a:r>
            <a:rPr lang="en-US" sz="2000" kern="1200" dirty="0"/>
            <a:t>https://github.com/alina-molnar/Beer-Recommendation-Project-Proof-of-Concept/blob/</a:t>
          </a:r>
          <a:r>
            <a:rPr lang="en-US" sz="2000" kern="1200"/>
            <a:t>main/Video_Code_Presentation.</a:t>
          </a:r>
          <a:r>
            <a:rPr lang="en-US" sz="2000" kern="1200" dirty="0"/>
            <a:t>m</a:t>
          </a:r>
          <a:r>
            <a:rPr lang="ro-RO" sz="2000" kern="1200" dirty="0"/>
            <a:t>p4</a:t>
          </a:r>
          <a:endParaRPr lang="en-US" sz="2000" kern="1200" dirty="0"/>
        </a:p>
      </dsp:txBody>
      <dsp:txXfrm>
        <a:off x="756101" y="1342390"/>
        <a:ext cx="9226098" cy="671195"/>
      </dsp:txXfrm>
    </dsp:sp>
    <dsp:sp modelId="{33D9979D-AFDD-4FC8-B4FC-F334B8BCDE02}">
      <dsp:nvSpPr>
        <dsp:cNvPr id="0" name=""/>
        <dsp:cNvSpPr/>
      </dsp:nvSpPr>
      <dsp:spPr>
        <a:xfrm>
          <a:off x="292600" y="1258490"/>
          <a:ext cx="838993" cy="8389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4817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7EE93-5819-474D-9C51-9E51028C49EA}">
      <dsp:nvSpPr>
        <dsp:cNvPr id="0" name=""/>
        <dsp:cNvSpPr/>
      </dsp:nvSpPr>
      <dsp:spPr>
        <a:xfrm>
          <a:off x="468117" y="2349182"/>
          <a:ext cx="9470078" cy="671195"/>
        </a:xfrm>
        <a:prstGeom prst="rect">
          <a:avLst/>
        </a:prstGeom>
        <a:solidFill>
          <a:srgbClr val="B490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76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LinkedIn:</a:t>
          </a:r>
          <a:r>
            <a:rPr lang="ro-RO" sz="2000" b="1" kern="1200" dirty="0">
              <a:solidFill>
                <a:schemeClr val="bg1"/>
              </a:solidFill>
            </a:rPr>
            <a:t> </a:t>
          </a:r>
          <a:r>
            <a:rPr lang="en-US" sz="20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https://www.linkedin.com/in/alina-molnar/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68117" y="2349182"/>
        <a:ext cx="9470078" cy="671195"/>
      </dsp:txXfrm>
    </dsp:sp>
    <dsp:sp modelId="{3525CEBC-052C-4DDC-90AB-B6A20A5B8124}">
      <dsp:nvSpPr>
        <dsp:cNvPr id="0" name=""/>
        <dsp:cNvSpPr/>
      </dsp:nvSpPr>
      <dsp:spPr>
        <a:xfrm>
          <a:off x="48620" y="2265283"/>
          <a:ext cx="838993" cy="8389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B4908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5CECF299-E3CC-4978-A64A-3D1FA5042F54}" type="datetimeFigureOut">
              <a:rPr lang="en-US" smtClean="0"/>
              <a:pPr/>
              <a:t>29-Sep-21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C95F4D0B-FDEB-475C-90D5-9955A0C418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5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86B4-1FC4-4B18-9ECE-F6172A73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F2BBB-EF39-4B05-8948-F96A04E96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904FD-183C-4F2D-BF71-368E2036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3B56924E-BB53-4106-8D65-784CE7B59C6F}" type="datetimeFigureOut">
              <a:rPr lang="en-US" smtClean="0"/>
              <a:pPr/>
              <a:t>29-Sep-21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B4A8D-4C9A-4A64-A15F-F7E92B63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1B7D8-55D3-4E9A-A4D1-13301DCB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D5484E9F-7620-4B4B-BEF1-7D2E9A36F5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8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6A4A-5230-41A9-AF36-F749E997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1E38B-D952-401F-917E-699B55097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23A8E-2A93-4E7C-8CD0-32548B84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3B56924E-BB53-4106-8D65-784CE7B59C6F}" type="datetimeFigureOut">
              <a:rPr lang="en-US" smtClean="0"/>
              <a:pPr/>
              <a:t>29-Sep-21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B7DAB-FA80-4D7B-B7A3-F2A6F4B1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BE29-4866-418F-8929-4A1480C3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D5484E9F-7620-4B4B-BEF1-7D2E9A36F5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0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0F260-AE4C-4B03-96EB-F888A952C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0A76-6892-494D-9769-9F746DACA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29D8-B337-447D-A67E-0C5E0574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3B56924E-BB53-4106-8D65-784CE7B59C6F}" type="datetimeFigureOut">
              <a:rPr lang="en-US" smtClean="0"/>
              <a:pPr/>
              <a:t>29-Sep-21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E3D5F-02AC-41E5-8E89-F3E3CB0A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F196-F2FD-48EB-838C-CBFF38C0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D5484E9F-7620-4B4B-BEF1-7D2E9A36F5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9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E8BD-0438-44EB-B339-55B33EFC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1661-3D3F-4950-BE7C-5FDEBE7B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517-7C72-4B31-A4D7-16A8CC03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3B56924E-BB53-4106-8D65-784CE7B59C6F}" type="datetimeFigureOut">
              <a:rPr lang="en-US" smtClean="0"/>
              <a:pPr/>
              <a:t>29-Sep-21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FB23-F979-42C7-AE64-67431264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862D2-CAA1-437E-8792-B100B4DB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D5484E9F-7620-4B4B-BEF1-7D2E9A36F5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6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143C-2034-4671-913C-392CABBE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97CFE-3BAA-43E0-ACC4-F1685B850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242D8-CD75-4863-9B3A-2E507DC7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3B56924E-BB53-4106-8D65-784CE7B59C6F}" type="datetimeFigureOut">
              <a:rPr lang="en-US" smtClean="0"/>
              <a:pPr/>
              <a:t>29-Sep-21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C44E-4E7A-4E2A-A351-8688D4F0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95AD4-95D1-43AF-B91C-98C6E50C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D5484E9F-7620-4B4B-BEF1-7D2E9A36F5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92E0-D1CC-405C-A17F-4E32C148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54E7-9523-455D-9CC7-AC2F36F16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267CD-CCF3-4C8F-BB82-6CEEC651F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CC08-5BD0-40C3-8893-B3A4DA20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3B56924E-BB53-4106-8D65-784CE7B59C6F}" type="datetimeFigureOut">
              <a:rPr lang="en-US" smtClean="0"/>
              <a:pPr/>
              <a:t>29-Sep-21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483E2-BE0C-4750-AD86-84DED0B5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64BEC-A90F-4378-9F17-B6D9621F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D5484E9F-7620-4B4B-BEF1-7D2E9A36F5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5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EE27-839B-4893-8E89-F2C314F9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03993-1284-407C-9EC5-D941DCE3D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A0AD5-725F-4EE8-BD26-F2C2B924A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DB1DB-06EE-4C84-94CF-D881DAD17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F91AE-1ECD-4C5A-8C5A-970BCAF30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A2BA4-55A2-4BC8-8C9F-64DB38BA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3B56924E-BB53-4106-8D65-784CE7B59C6F}" type="datetimeFigureOut">
              <a:rPr lang="en-US" smtClean="0"/>
              <a:pPr/>
              <a:t>29-Sep-21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A932A-E427-44FC-B2BE-420CE0DC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9E3BF-572C-404F-8B13-5529EDC7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D5484E9F-7620-4B4B-BEF1-7D2E9A36F5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0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899C-5245-4E95-8FD6-177DE026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0E7E-7404-42E1-994A-D9527C4A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3B56924E-BB53-4106-8D65-784CE7B59C6F}" type="datetimeFigureOut">
              <a:rPr lang="en-US" smtClean="0"/>
              <a:pPr/>
              <a:t>29-Sep-21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1E670-3BB5-4AD5-B9DE-3EE942BE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E84E6-4837-46FA-AE67-9B42116D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D5484E9F-7620-4B4B-BEF1-7D2E9A36F5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5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562E9-23F5-4F07-BF6A-BC99E245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3B56924E-BB53-4106-8D65-784CE7B59C6F}" type="datetimeFigureOut">
              <a:rPr lang="en-US" smtClean="0"/>
              <a:pPr/>
              <a:t>29-Sep-21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8369B-E4DA-4F2C-B7E7-2A83F2FD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EBD50-0031-48FA-94DA-624886DB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D5484E9F-7620-4B4B-BEF1-7D2E9A36F5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3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83CA-9B1A-4310-8FE0-0748F709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2998-1D5E-49D5-A85F-F62C666B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" panose="020B0502040204020203" pitchFamily="34" charset="0"/>
              </a:defRPr>
            </a:lvl1pPr>
            <a:lvl2pPr>
              <a:defRPr sz="2800">
                <a:latin typeface="Segoe UI" panose="020B0502040204020203" pitchFamily="34" charset="0"/>
              </a:defRPr>
            </a:lvl2pPr>
            <a:lvl3pPr>
              <a:defRPr sz="2400">
                <a:latin typeface="Segoe UI" panose="020B0502040204020203" pitchFamily="34" charset="0"/>
              </a:defRPr>
            </a:lvl3pPr>
            <a:lvl4pPr>
              <a:defRPr sz="2000">
                <a:latin typeface="Segoe UI" panose="020B0502040204020203" pitchFamily="34" charset="0"/>
              </a:defRPr>
            </a:lvl4pPr>
            <a:lvl5pPr>
              <a:defRPr sz="2000">
                <a:latin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EE6DA-3C87-4D7E-86A7-53FDB1D84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80264-5409-49BF-B094-EC9A3184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3B56924E-BB53-4106-8D65-784CE7B59C6F}" type="datetimeFigureOut">
              <a:rPr lang="en-US" smtClean="0"/>
              <a:pPr/>
              <a:t>29-Sep-21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28BC8-7D8E-4D7E-8590-119ABD04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553CB-3756-45AB-B5C2-114B7073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D5484E9F-7620-4B4B-BEF1-7D2E9A36F5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3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91F6-E2F3-4FDD-AFAA-2BF709FB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3173D-C900-4EDD-A505-082CB599D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16907-5A9C-4452-BCDB-C76F81B20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F0E4-2842-4BA2-8B10-83238861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3B56924E-BB53-4106-8D65-784CE7B59C6F}" type="datetimeFigureOut">
              <a:rPr lang="en-US" smtClean="0"/>
              <a:pPr/>
              <a:t>29-Sep-21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8FB-B896-48AB-8724-C72F0FD3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E7DDE-4318-4E28-9CCA-88A0CFAD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D5484E9F-7620-4B4B-BEF1-7D2E9A36F5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6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4E623-65A2-444F-8DB2-DE01FCB2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4F8E8-F1D2-480C-8E08-2DEB265DE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8314-9E50-4AB2-A8F5-3A2672568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3B56924E-BB53-4106-8D65-784CE7B59C6F}" type="datetimeFigureOut">
              <a:rPr lang="en-US" smtClean="0"/>
              <a:pPr/>
              <a:t>29-Sep-21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B3C89-EF78-4847-BEC6-785DEACEE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C8B4B-F618-4296-9505-74E01369C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D5484E9F-7620-4B4B-BEF1-7D2E9A36F5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5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12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8.svg"/><Relationship Id="rId5" Type="http://schemas.openxmlformats.org/officeDocument/2006/relationships/image" Target="../media/image1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4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E4C56-D4F9-416A-867D-3B07F0E2A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6100" dirty="0"/>
              <a:t>Beer Recommendation Project</a:t>
            </a:r>
          </a:p>
        </p:txBody>
      </p:sp>
      <p:sp>
        <p:nvSpPr>
          <p:cNvPr id="68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DBB3A-608B-46E3-A626-65B07E980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Proof of Concept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Alina Molnar</a:t>
            </a:r>
          </a:p>
        </p:txBody>
      </p:sp>
      <p:sp>
        <p:nvSpPr>
          <p:cNvPr id="70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6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30"/>
    </mc:Choice>
    <mc:Fallback xmlns="">
      <p:transition spd="slow" advTm="147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B53DE-044C-42C3-8DAE-51472508CFDD}"/>
              </a:ext>
            </a:extLst>
          </p:cNvPr>
          <p:cNvGrpSpPr/>
          <p:nvPr/>
        </p:nvGrpSpPr>
        <p:grpSpPr>
          <a:xfrm>
            <a:off x="1665171" y="1998805"/>
            <a:ext cx="8088429" cy="3777250"/>
            <a:chOff x="1665171" y="1998805"/>
            <a:chExt cx="8088429" cy="3777250"/>
          </a:xfrm>
        </p:grpSpPr>
        <p:pic>
          <p:nvPicPr>
            <p:cNvPr id="20" name="Graphic 19" descr="Beer with solid fill">
              <a:extLst>
                <a:ext uri="{FF2B5EF4-FFF2-40B4-BE49-F238E27FC236}">
                  <a16:creationId xmlns:a16="http://schemas.microsoft.com/office/drawing/2014/main" id="{FBF85844-F085-4AAF-B6CF-FCCF7EFED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2868" y="1998805"/>
              <a:ext cx="1828800" cy="1828800"/>
            </a:xfrm>
            <a:prstGeom prst="rect">
              <a:avLst/>
            </a:prstGeom>
          </p:spPr>
        </p:pic>
        <p:pic>
          <p:nvPicPr>
            <p:cNvPr id="21" name="Graphic 20" descr="Lemon with solid fill">
              <a:extLst>
                <a:ext uri="{FF2B5EF4-FFF2-40B4-BE49-F238E27FC236}">
                  <a16:creationId xmlns:a16="http://schemas.microsoft.com/office/drawing/2014/main" id="{C10B40AE-9046-4E4A-9C16-BED1B282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5600" y="3944466"/>
              <a:ext cx="1828800" cy="1828800"/>
            </a:xfrm>
            <a:prstGeom prst="rect">
              <a:avLst/>
            </a:prstGeom>
          </p:spPr>
        </p:pic>
        <p:pic>
          <p:nvPicPr>
            <p:cNvPr id="22" name="Graphic 21" descr="Bottle with solid fill">
              <a:extLst>
                <a:ext uri="{FF2B5EF4-FFF2-40B4-BE49-F238E27FC236}">
                  <a16:creationId xmlns:a16="http://schemas.microsoft.com/office/drawing/2014/main" id="{619CEE33-F5B4-4104-B88F-ED329F6F8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65171" y="3842094"/>
              <a:ext cx="1828800" cy="1828800"/>
            </a:xfrm>
            <a:prstGeom prst="rect">
              <a:avLst/>
            </a:prstGeom>
          </p:spPr>
        </p:pic>
        <p:pic>
          <p:nvPicPr>
            <p:cNvPr id="11" name="Graphic 10" descr="Keyboard with solid fill">
              <a:extLst>
                <a:ext uri="{FF2B5EF4-FFF2-40B4-BE49-F238E27FC236}">
                  <a16:creationId xmlns:a16="http://schemas.microsoft.com/office/drawing/2014/main" id="{4E8C17DC-BD39-4BA0-8A78-576793280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9135" y="4008027"/>
              <a:ext cx="1397623" cy="1768028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4B1F02-657A-4946-B795-761A25F2EDA2}"/>
                </a:ext>
              </a:extLst>
            </p:cNvPr>
            <p:cNvGrpSpPr/>
            <p:nvPr/>
          </p:nvGrpSpPr>
          <p:grpSpPr>
            <a:xfrm>
              <a:off x="7586935" y="4459911"/>
              <a:ext cx="2166665" cy="864261"/>
              <a:chOff x="1209293" y="1619039"/>
              <a:chExt cx="8097012" cy="710797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BE3EBC3-A3E8-48B4-8827-57C28161CEFF}"/>
                  </a:ext>
                </a:extLst>
              </p:cNvPr>
              <p:cNvSpPr/>
              <p:nvPr/>
            </p:nvSpPr>
            <p:spPr>
              <a:xfrm>
                <a:off x="1209293" y="1619039"/>
                <a:ext cx="8097012" cy="71079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27682"/>
                  <a:satOff val="-41964"/>
                  <a:lumOff val="4314"/>
                  <a:alphaOff val="0"/>
                </a:schemeClr>
              </a:fillRef>
              <a:effectRef idx="0">
                <a:schemeClr val="accent2">
                  <a:hueOff val="-727682"/>
                  <a:satOff val="-4196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ectangle: Rounded Corners 4">
                <a:extLst>
                  <a:ext uri="{FF2B5EF4-FFF2-40B4-BE49-F238E27FC236}">
                    <a16:creationId xmlns:a16="http://schemas.microsoft.com/office/drawing/2014/main" id="{E64C1D09-89A9-4B80-A0BE-E5EA2CA43E94}"/>
                  </a:ext>
                </a:extLst>
              </p:cNvPr>
              <p:cNvSpPr txBox="1"/>
              <p:nvPr/>
            </p:nvSpPr>
            <p:spPr>
              <a:xfrm>
                <a:off x="1230113" y="1639858"/>
                <a:ext cx="7655788" cy="66915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8110" tIns="118110" rIns="118110" bIns="118110" numCol="1" spcCol="1270" anchor="ctr" anchorCtr="0">
                <a:noAutofit/>
              </a:bodyPr>
              <a:lstStyle/>
              <a:p>
                <a:pPr marL="0" lvl="0" indent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latin typeface="Segoe UI" panose="020B0502040204020203" pitchFamily="34" charset="0"/>
                  </a:rPr>
                  <a:t>Collect more data</a:t>
                </a:r>
                <a:endParaRPr lang="en-US" sz="3000" kern="1200" dirty="0">
                  <a:latin typeface="Segoe UI" panose="020B0502040204020203" pitchFamily="34" charset="0"/>
                </a:endParaRPr>
              </a:p>
            </p:txBody>
          </p:sp>
        </p:grpSp>
        <p:pic>
          <p:nvPicPr>
            <p:cNvPr id="13" name="Graphic 12" descr="Gears with solid fill">
              <a:extLst>
                <a:ext uri="{FF2B5EF4-FFF2-40B4-BE49-F238E27FC236}">
                  <a16:creationId xmlns:a16="http://schemas.microsoft.com/office/drawing/2014/main" id="{6CF49E95-18E6-409C-90B8-7678295C2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25481" y="2327472"/>
              <a:ext cx="1284037" cy="1284037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79F9C17-ADD5-4024-95B8-D77D79B7F32B}"/>
                </a:ext>
              </a:extLst>
            </p:cNvPr>
            <p:cNvGrpSpPr/>
            <p:nvPr/>
          </p:nvGrpSpPr>
          <p:grpSpPr>
            <a:xfrm>
              <a:off x="7536758" y="2564739"/>
              <a:ext cx="2216842" cy="864261"/>
              <a:chOff x="1" y="0"/>
              <a:chExt cx="8097012" cy="710797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B827CFCF-EDFB-4ED4-A64E-950FC5561D26}"/>
                  </a:ext>
                </a:extLst>
              </p:cNvPr>
              <p:cNvSpPr/>
              <p:nvPr/>
            </p:nvSpPr>
            <p:spPr>
              <a:xfrm>
                <a:off x="1" y="0"/>
                <a:ext cx="8097012" cy="71079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Rectangle: Rounded Corners 4">
                <a:extLst>
                  <a:ext uri="{FF2B5EF4-FFF2-40B4-BE49-F238E27FC236}">
                    <a16:creationId xmlns:a16="http://schemas.microsoft.com/office/drawing/2014/main" id="{19B615EE-9FC7-4829-8FCD-FED4B5D975AB}"/>
                  </a:ext>
                </a:extLst>
              </p:cNvPr>
              <p:cNvSpPr txBox="1"/>
              <p:nvPr/>
            </p:nvSpPr>
            <p:spPr>
              <a:xfrm>
                <a:off x="20819" y="20819"/>
                <a:ext cx="7246841" cy="66915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8110" tIns="118110" rIns="118110" bIns="118110" numCol="1" spcCol="1270" anchor="ctr" anchorCtr="0">
                <a:noAutofit/>
              </a:bodyPr>
              <a:lstStyle/>
              <a:p>
                <a:pPr marL="0" lvl="0" indent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latin typeface="Segoe UI" panose="020B0502040204020203" pitchFamily="34" charset="0"/>
                  </a:rPr>
                  <a:t>Deploy model</a:t>
                </a:r>
                <a:endParaRPr lang="en-US" sz="3000" kern="1200" dirty="0">
                  <a:latin typeface="Segoe UI" panose="020B0502040204020203" pitchFamily="34" charset="0"/>
                </a:endParaRPr>
              </a:p>
            </p:txBody>
          </p:sp>
        </p:grpSp>
        <p:pic>
          <p:nvPicPr>
            <p:cNvPr id="15" name="Graphic 14" descr="Connected with solid fill">
              <a:extLst>
                <a:ext uri="{FF2B5EF4-FFF2-40B4-BE49-F238E27FC236}">
                  <a16:creationId xmlns:a16="http://schemas.microsoft.com/office/drawing/2014/main" id="{B821AE44-01C0-4A23-A653-2EA84BCC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4957868" y="2020596"/>
              <a:ext cx="914400" cy="1828800"/>
            </a:xfrm>
            <a:prstGeom prst="rect">
              <a:avLst/>
            </a:prstGeom>
          </p:spPr>
        </p:pic>
        <p:pic>
          <p:nvPicPr>
            <p:cNvPr id="44" name="Graphic 43" descr="Connected with solid fill">
              <a:extLst>
                <a:ext uri="{FF2B5EF4-FFF2-40B4-BE49-F238E27FC236}">
                  <a16:creationId xmlns:a16="http://schemas.microsoft.com/office/drawing/2014/main" id="{8A88E78A-0D4F-47BE-B05C-37678811E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5400000">
              <a:off x="5015622" y="3944466"/>
              <a:ext cx="914400" cy="1828800"/>
            </a:xfrm>
            <a:prstGeom prst="rect">
              <a:avLst/>
            </a:prstGeom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7BD013C-0C6E-4234-A07C-44416C75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Evaluation of Models</a:t>
            </a:r>
          </a:p>
        </p:txBody>
      </p:sp>
    </p:spTree>
    <p:extLst>
      <p:ext uri="{BB962C8B-B14F-4D97-AF65-F5344CB8AC3E}">
        <p14:creationId xmlns:p14="http://schemas.microsoft.com/office/powerpoint/2010/main" val="75894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46D5A-5962-498A-A6B4-8D39BBE6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o-RO" sz="5400" dirty="0"/>
              <a:t>Future Improvements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DD6C95-F19C-4EA4-936E-EC8BA305EB01}"/>
              </a:ext>
            </a:extLst>
          </p:cNvPr>
          <p:cNvGrpSpPr/>
          <p:nvPr/>
        </p:nvGrpSpPr>
        <p:grpSpPr>
          <a:xfrm>
            <a:off x="843334" y="2348525"/>
            <a:ext cx="10155153" cy="3708557"/>
            <a:chOff x="843334" y="2348525"/>
            <a:chExt cx="10155153" cy="37085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C9143A-861B-436D-9170-91EE96346689}"/>
                </a:ext>
              </a:extLst>
            </p:cNvPr>
            <p:cNvSpPr/>
            <p:nvPr/>
          </p:nvSpPr>
          <p:spPr>
            <a:xfrm>
              <a:off x="2594223" y="3105618"/>
              <a:ext cx="1400710" cy="71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7B4C111B-8129-42C7-9062-0DA88065E819}"/>
                </a:ext>
              </a:extLst>
            </p:cNvPr>
            <p:cNvSpPr/>
            <p:nvPr/>
          </p:nvSpPr>
          <p:spPr>
            <a:xfrm>
              <a:off x="4078976" y="2987994"/>
              <a:ext cx="161081" cy="302330"/>
            </a:xfrm>
            <a:prstGeom prst="chevron">
              <a:avLst>
                <a:gd name="adj" fmla="val 90000"/>
              </a:avLst>
            </a:prstGeom>
          </p:spPr>
          <p:style>
            <a:lnRef idx="2">
              <a:schemeClr val="accent2">
                <a:tint val="40000"/>
                <a:alpha val="90000"/>
                <a:hueOff val="-106153"/>
                <a:satOff val="-9418"/>
                <a:lumOff val="-96"/>
                <a:alphaOff val="0"/>
              </a:schemeClr>
            </a:lnRef>
            <a:fillRef idx="1">
              <a:schemeClr val="accent2">
                <a:tint val="40000"/>
                <a:alpha val="90000"/>
                <a:hueOff val="-106153"/>
                <a:satOff val="-9418"/>
                <a:lumOff val="-96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106153"/>
                <a:satOff val="-9418"/>
                <a:lumOff val="-96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E987C9A-A161-4B8F-820A-956EA1890405}"/>
                </a:ext>
              </a:extLst>
            </p:cNvPr>
            <p:cNvSpPr/>
            <p:nvPr/>
          </p:nvSpPr>
          <p:spPr>
            <a:xfrm>
              <a:off x="1662750" y="2349270"/>
              <a:ext cx="1512767" cy="1512767"/>
            </a:xfrm>
            <a:custGeom>
              <a:avLst/>
              <a:gdLst>
                <a:gd name="connsiteX0" fmla="*/ 0 w 1512767"/>
                <a:gd name="connsiteY0" fmla="*/ 756384 h 1512767"/>
                <a:gd name="connsiteX1" fmla="*/ 756384 w 1512767"/>
                <a:gd name="connsiteY1" fmla="*/ 0 h 1512767"/>
                <a:gd name="connsiteX2" fmla="*/ 1512768 w 1512767"/>
                <a:gd name="connsiteY2" fmla="*/ 756384 h 1512767"/>
                <a:gd name="connsiteX3" fmla="*/ 756384 w 1512767"/>
                <a:gd name="connsiteY3" fmla="*/ 1512768 h 1512767"/>
                <a:gd name="connsiteX4" fmla="*/ 0 w 1512767"/>
                <a:gd name="connsiteY4" fmla="*/ 756384 h 151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2767" h="1512767">
                  <a:moveTo>
                    <a:pt x="0" y="756384"/>
                  </a:moveTo>
                  <a:cubicBezTo>
                    <a:pt x="0" y="338645"/>
                    <a:pt x="338645" y="0"/>
                    <a:pt x="756384" y="0"/>
                  </a:cubicBezTo>
                  <a:cubicBezTo>
                    <a:pt x="1174123" y="0"/>
                    <a:pt x="1512768" y="338645"/>
                    <a:pt x="1512768" y="756384"/>
                  </a:cubicBezTo>
                  <a:cubicBezTo>
                    <a:pt x="1512768" y="1174123"/>
                    <a:pt x="1174123" y="1512768"/>
                    <a:pt x="756384" y="1512768"/>
                  </a:cubicBezTo>
                  <a:cubicBezTo>
                    <a:pt x="338645" y="1512768"/>
                    <a:pt x="0" y="1174123"/>
                    <a:pt x="0" y="756384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0244" tIns="280244" rIns="280244" bIns="280244" numCol="1" spcCol="1270" anchor="ctr" anchorCtr="0">
              <a:noAutofit/>
            </a:bodyPr>
            <a:lstStyle/>
            <a:p>
              <a:pPr marL="0" lvl="0" indent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000" kern="1200" dirty="0">
                  <a:latin typeface="Segoe UI" panose="020B0502040204020203" pitchFamily="34" charset="0"/>
                </a:rPr>
                <a:t>1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94EF8A-A6B4-4259-893D-094BE46DAD8D}"/>
                </a:ext>
              </a:extLst>
            </p:cNvPr>
            <p:cNvSpPr/>
            <p:nvPr/>
          </p:nvSpPr>
          <p:spPr>
            <a:xfrm>
              <a:off x="843334" y="4028820"/>
              <a:ext cx="3151599" cy="2027025"/>
            </a:xfrm>
            <a:custGeom>
              <a:avLst/>
              <a:gdLst>
                <a:gd name="connsiteX0" fmla="*/ 0 w 3151599"/>
                <a:gd name="connsiteY0" fmla="*/ 405405 h 2027025"/>
                <a:gd name="connsiteX1" fmla="*/ 1170395 w 3151599"/>
                <a:gd name="connsiteY1" fmla="*/ 405405 h 2027025"/>
                <a:gd name="connsiteX2" fmla="*/ 1170395 w 3151599"/>
                <a:gd name="connsiteY2" fmla="*/ 405405 h 2027025"/>
                <a:gd name="connsiteX3" fmla="*/ 1170395 w 3151599"/>
                <a:gd name="connsiteY3" fmla="*/ 405405 h 2027025"/>
                <a:gd name="connsiteX4" fmla="*/ 1575800 w 3151599"/>
                <a:gd name="connsiteY4" fmla="*/ 0 h 2027025"/>
                <a:gd name="connsiteX5" fmla="*/ 1981205 w 3151599"/>
                <a:gd name="connsiteY5" fmla="*/ 405405 h 2027025"/>
                <a:gd name="connsiteX6" fmla="*/ 1981205 w 3151599"/>
                <a:gd name="connsiteY6" fmla="*/ 405405 h 2027025"/>
                <a:gd name="connsiteX7" fmla="*/ 1981205 w 3151599"/>
                <a:gd name="connsiteY7" fmla="*/ 405405 h 2027025"/>
                <a:gd name="connsiteX8" fmla="*/ 3151599 w 3151599"/>
                <a:gd name="connsiteY8" fmla="*/ 405405 h 2027025"/>
                <a:gd name="connsiteX9" fmla="*/ 3151599 w 3151599"/>
                <a:gd name="connsiteY9" fmla="*/ 2027025 h 2027025"/>
                <a:gd name="connsiteX10" fmla="*/ 0 w 3151599"/>
                <a:gd name="connsiteY10" fmla="*/ 2027025 h 2027025"/>
                <a:gd name="connsiteX11" fmla="*/ 0 w 3151599"/>
                <a:gd name="connsiteY11" fmla="*/ 405405 h 202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51599" h="2027025">
                  <a:moveTo>
                    <a:pt x="0" y="405405"/>
                  </a:moveTo>
                  <a:lnTo>
                    <a:pt x="1170395" y="405405"/>
                  </a:lnTo>
                  <a:lnTo>
                    <a:pt x="1170395" y="405405"/>
                  </a:lnTo>
                  <a:lnTo>
                    <a:pt x="1170395" y="405405"/>
                  </a:lnTo>
                  <a:lnTo>
                    <a:pt x="1575800" y="0"/>
                  </a:lnTo>
                  <a:lnTo>
                    <a:pt x="1981205" y="405405"/>
                  </a:lnTo>
                  <a:lnTo>
                    <a:pt x="1981205" y="405405"/>
                  </a:lnTo>
                  <a:lnTo>
                    <a:pt x="1981205" y="405405"/>
                  </a:lnTo>
                  <a:lnTo>
                    <a:pt x="3151599" y="405405"/>
                  </a:lnTo>
                  <a:lnTo>
                    <a:pt x="3151599" y="2027025"/>
                  </a:lnTo>
                  <a:lnTo>
                    <a:pt x="0" y="2027025"/>
                  </a:lnTo>
                  <a:lnTo>
                    <a:pt x="0" y="405405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212306"/>
                <a:satOff val="-18836"/>
                <a:lumOff val="-192"/>
                <a:alphaOff val="0"/>
              </a:schemeClr>
            </a:lnRef>
            <a:fillRef idx="1">
              <a:schemeClr val="accent2">
                <a:tint val="40000"/>
                <a:alpha val="90000"/>
                <a:hueOff val="-212306"/>
                <a:satOff val="-18836"/>
                <a:lumOff val="-192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212306"/>
                <a:satOff val="-18836"/>
                <a:lumOff val="-192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8602" tIns="570505" rIns="248602" bIns="165100" numCol="1" spcCol="1270" anchor="t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3000" kern="1200" dirty="0">
                  <a:solidFill>
                    <a:srgbClr val="002060"/>
                  </a:solidFill>
                  <a:latin typeface="Segoe UI" panose="020B0502040204020203" pitchFamily="34" charset="0"/>
                </a:rPr>
                <a:t>Function to clean data in one go</a:t>
              </a:r>
              <a:endParaRPr lang="en-US" sz="3000" kern="1200" dirty="0">
                <a:solidFill>
                  <a:srgbClr val="002060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B84AC5-651C-4BA5-9CD1-5FA455E506D0}"/>
                </a:ext>
              </a:extLst>
            </p:cNvPr>
            <p:cNvSpPr/>
            <p:nvPr/>
          </p:nvSpPr>
          <p:spPr>
            <a:xfrm>
              <a:off x="4345111" y="3106176"/>
              <a:ext cx="3151599" cy="72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-318460"/>
                <a:satOff val="-28255"/>
                <a:lumOff val="-288"/>
                <a:alphaOff val="0"/>
              </a:schemeClr>
            </a:lnRef>
            <a:fillRef idx="1">
              <a:schemeClr val="accent2">
                <a:tint val="40000"/>
                <a:alpha val="90000"/>
                <a:hueOff val="-318460"/>
                <a:satOff val="-28255"/>
                <a:lumOff val="-288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318460"/>
                <a:satOff val="-28255"/>
                <a:lumOff val="-28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B96A57BB-5488-41BE-94A7-5861F6D9D810}"/>
                </a:ext>
              </a:extLst>
            </p:cNvPr>
            <p:cNvSpPr/>
            <p:nvPr/>
          </p:nvSpPr>
          <p:spPr>
            <a:xfrm>
              <a:off x="7580753" y="2988466"/>
              <a:ext cx="161081" cy="302776"/>
            </a:xfrm>
            <a:prstGeom prst="chevron">
              <a:avLst>
                <a:gd name="adj" fmla="val 90000"/>
              </a:avLst>
            </a:prstGeom>
          </p:spPr>
          <p:style>
            <a:lnRef idx="2">
              <a:schemeClr val="accent2">
                <a:tint val="40000"/>
                <a:alpha val="90000"/>
                <a:hueOff val="-424613"/>
                <a:satOff val="-37673"/>
                <a:lumOff val="-385"/>
                <a:alphaOff val="0"/>
              </a:schemeClr>
            </a:lnRef>
            <a:fillRef idx="1">
              <a:schemeClr val="accent2">
                <a:tint val="40000"/>
                <a:alpha val="90000"/>
                <a:hueOff val="-424613"/>
                <a:satOff val="-37673"/>
                <a:lumOff val="-385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424613"/>
                <a:satOff val="-37673"/>
                <a:lumOff val="-38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AEAC1B-1CAC-4B54-BDA9-2DBFD2F1DC81}"/>
                </a:ext>
              </a:extLst>
            </p:cNvPr>
            <p:cNvSpPr/>
            <p:nvPr/>
          </p:nvSpPr>
          <p:spPr>
            <a:xfrm>
              <a:off x="5163970" y="2349271"/>
              <a:ext cx="1513881" cy="1513881"/>
            </a:xfrm>
            <a:custGeom>
              <a:avLst/>
              <a:gdLst>
                <a:gd name="connsiteX0" fmla="*/ 0 w 1513881"/>
                <a:gd name="connsiteY0" fmla="*/ 756941 h 1513881"/>
                <a:gd name="connsiteX1" fmla="*/ 756941 w 1513881"/>
                <a:gd name="connsiteY1" fmla="*/ 0 h 1513881"/>
                <a:gd name="connsiteX2" fmla="*/ 1513882 w 1513881"/>
                <a:gd name="connsiteY2" fmla="*/ 756941 h 1513881"/>
                <a:gd name="connsiteX3" fmla="*/ 756941 w 1513881"/>
                <a:gd name="connsiteY3" fmla="*/ 1513882 h 1513881"/>
                <a:gd name="connsiteX4" fmla="*/ 0 w 1513881"/>
                <a:gd name="connsiteY4" fmla="*/ 756941 h 1513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81" h="1513881">
                  <a:moveTo>
                    <a:pt x="0" y="756941"/>
                  </a:moveTo>
                  <a:cubicBezTo>
                    <a:pt x="0" y="338894"/>
                    <a:pt x="338894" y="0"/>
                    <a:pt x="756941" y="0"/>
                  </a:cubicBezTo>
                  <a:cubicBezTo>
                    <a:pt x="1174988" y="0"/>
                    <a:pt x="1513882" y="338894"/>
                    <a:pt x="1513882" y="756941"/>
                  </a:cubicBezTo>
                  <a:cubicBezTo>
                    <a:pt x="1513882" y="1174988"/>
                    <a:pt x="1174988" y="1513882"/>
                    <a:pt x="756941" y="1513882"/>
                  </a:cubicBezTo>
                  <a:cubicBezTo>
                    <a:pt x="338894" y="1513882"/>
                    <a:pt x="0" y="1174988"/>
                    <a:pt x="0" y="756941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-727682"/>
                <a:satOff val="-41964"/>
                <a:lumOff val="4314"/>
                <a:alphaOff val="0"/>
              </a:schemeClr>
            </a:lnRef>
            <a:fillRef idx="1">
              <a:schemeClr val="accent2">
                <a:hueOff val="-727682"/>
                <a:satOff val="-41964"/>
                <a:lumOff val="4314"/>
                <a:alphaOff val="0"/>
              </a:schemeClr>
            </a:fillRef>
            <a:effectRef idx="0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0450" tIns="280450" rIns="280450" bIns="280450" numCol="1" spcCol="1270" anchor="ctr" anchorCtr="0">
              <a:noAutofit/>
            </a:bodyPr>
            <a:lstStyle/>
            <a:p>
              <a:pPr marL="0" lvl="0" indent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000" kern="1200" dirty="0">
                  <a:latin typeface="Segoe UI" panose="020B0502040204020203" pitchFamily="34" charset="0"/>
                </a:rPr>
                <a:t>2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6BEECF-A902-46AD-A0D4-01439D0ECA8B}"/>
                </a:ext>
              </a:extLst>
            </p:cNvPr>
            <p:cNvSpPr/>
            <p:nvPr/>
          </p:nvSpPr>
          <p:spPr>
            <a:xfrm>
              <a:off x="4345111" y="4030057"/>
              <a:ext cx="3151599" cy="2027025"/>
            </a:xfrm>
            <a:custGeom>
              <a:avLst/>
              <a:gdLst>
                <a:gd name="connsiteX0" fmla="*/ 0 w 3151599"/>
                <a:gd name="connsiteY0" fmla="*/ 405405 h 2027025"/>
                <a:gd name="connsiteX1" fmla="*/ 1170395 w 3151599"/>
                <a:gd name="connsiteY1" fmla="*/ 405405 h 2027025"/>
                <a:gd name="connsiteX2" fmla="*/ 1170395 w 3151599"/>
                <a:gd name="connsiteY2" fmla="*/ 405405 h 2027025"/>
                <a:gd name="connsiteX3" fmla="*/ 1170395 w 3151599"/>
                <a:gd name="connsiteY3" fmla="*/ 405405 h 2027025"/>
                <a:gd name="connsiteX4" fmla="*/ 1575800 w 3151599"/>
                <a:gd name="connsiteY4" fmla="*/ 0 h 2027025"/>
                <a:gd name="connsiteX5" fmla="*/ 1981205 w 3151599"/>
                <a:gd name="connsiteY5" fmla="*/ 405405 h 2027025"/>
                <a:gd name="connsiteX6" fmla="*/ 1981205 w 3151599"/>
                <a:gd name="connsiteY6" fmla="*/ 405405 h 2027025"/>
                <a:gd name="connsiteX7" fmla="*/ 1981205 w 3151599"/>
                <a:gd name="connsiteY7" fmla="*/ 405405 h 2027025"/>
                <a:gd name="connsiteX8" fmla="*/ 3151599 w 3151599"/>
                <a:gd name="connsiteY8" fmla="*/ 405405 h 2027025"/>
                <a:gd name="connsiteX9" fmla="*/ 3151599 w 3151599"/>
                <a:gd name="connsiteY9" fmla="*/ 2027025 h 2027025"/>
                <a:gd name="connsiteX10" fmla="*/ 0 w 3151599"/>
                <a:gd name="connsiteY10" fmla="*/ 2027025 h 2027025"/>
                <a:gd name="connsiteX11" fmla="*/ 0 w 3151599"/>
                <a:gd name="connsiteY11" fmla="*/ 405405 h 202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51599" h="2027025">
                  <a:moveTo>
                    <a:pt x="0" y="405405"/>
                  </a:moveTo>
                  <a:lnTo>
                    <a:pt x="1170395" y="405405"/>
                  </a:lnTo>
                  <a:lnTo>
                    <a:pt x="1170395" y="405405"/>
                  </a:lnTo>
                  <a:lnTo>
                    <a:pt x="1170395" y="405405"/>
                  </a:lnTo>
                  <a:lnTo>
                    <a:pt x="1575800" y="0"/>
                  </a:lnTo>
                  <a:lnTo>
                    <a:pt x="1981205" y="405405"/>
                  </a:lnTo>
                  <a:lnTo>
                    <a:pt x="1981205" y="405405"/>
                  </a:lnTo>
                  <a:lnTo>
                    <a:pt x="1981205" y="405405"/>
                  </a:lnTo>
                  <a:lnTo>
                    <a:pt x="3151599" y="405405"/>
                  </a:lnTo>
                  <a:lnTo>
                    <a:pt x="3151599" y="2027025"/>
                  </a:lnTo>
                  <a:lnTo>
                    <a:pt x="0" y="2027025"/>
                  </a:lnTo>
                  <a:lnTo>
                    <a:pt x="0" y="405405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530766"/>
                <a:satOff val="-47091"/>
                <a:lumOff val="-481"/>
                <a:alphaOff val="0"/>
              </a:schemeClr>
            </a:lnRef>
            <a:fillRef idx="1">
              <a:schemeClr val="accent2">
                <a:tint val="40000"/>
                <a:alpha val="90000"/>
                <a:hueOff val="-530766"/>
                <a:satOff val="-47091"/>
                <a:lumOff val="-481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530766"/>
                <a:satOff val="-47091"/>
                <a:lumOff val="-481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8602" tIns="570505" rIns="248602" bIns="165100" numCol="1" spcCol="1270" anchor="t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>
                  <a:solidFill>
                    <a:srgbClr val="002060"/>
                  </a:solidFill>
                  <a:latin typeface="Segoe UI" panose="020B0502040204020203" pitchFamily="34" charset="0"/>
                </a:rPr>
                <a:t>Automate</a:t>
              </a:r>
              <a:r>
                <a:rPr lang="ro-RO" sz="3000" kern="1200" dirty="0">
                  <a:solidFill>
                    <a:srgbClr val="002060"/>
                  </a:solidFill>
                  <a:latin typeface="Segoe UI" panose="020B0502040204020203" pitchFamily="34" charset="0"/>
                </a:rPr>
                <a:t> </a:t>
              </a:r>
              <a:r>
                <a:rPr lang="en-US" sz="3000" kern="1200" dirty="0">
                  <a:solidFill>
                    <a:srgbClr val="002060"/>
                  </a:solidFill>
                  <a:latin typeface="Segoe UI" panose="020B0502040204020203" pitchFamily="34" charset="0"/>
                </a:rPr>
                <a:t>feature selection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FC8F64-FAF8-4DA4-8120-2CBF5A2EA200}"/>
                </a:ext>
              </a:extLst>
            </p:cNvPr>
            <p:cNvSpPr/>
            <p:nvPr/>
          </p:nvSpPr>
          <p:spPr>
            <a:xfrm>
              <a:off x="7846888" y="3106176"/>
              <a:ext cx="1575799" cy="72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-636919"/>
                <a:satOff val="-56510"/>
                <a:lumOff val="-577"/>
                <a:alphaOff val="0"/>
              </a:schemeClr>
            </a:lnRef>
            <a:fillRef idx="1">
              <a:schemeClr val="accent2">
                <a:tint val="40000"/>
                <a:alpha val="90000"/>
                <a:hueOff val="-636919"/>
                <a:satOff val="-56510"/>
                <a:lumOff val="-577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636919"/>
                <a:satOff val="-56510"/>
                <a:lumOff val="-57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40EB4A-A43C-462F-BC61-323C04DF8BDE}"/>
                </a:ext>
              </a:extLst>
            </p:cNvPr>
            <p:cNvSpPr/>
            <p:nvPr/>
          </p:nvSpPr>
          <p:spPr>
            <a:xfrm>
              <a:off x="8665000" y="2348525"/>
              <a:ext cx="1515374" cy="1515374"/>
            </a:xfrm>
            <a:custGeom>
              <a:avLst/>
              <a:gdLst>
                <a:gd name="connsiteX0" fmla="*/ 0 w 1515374"/>
                <a:gd name="connsiteY0" fmla="*/ 757687 h 1515374"/>
                <a:gd name="connsiteX1" fmla="*/ 757687 w 1515374"/>
                <a:gd name="connsiteY1" fmla="*/ 0 h 1515374"/>
                <a:gd name="connsiteX2" fmla="*/ 1515374 w 1515374"/>
                <a:gd name="connsiteY2" fmla="*/ 757687 h 1515374"/>
                <a:gd name="connsiteX3" fmla="*/ 757687 w 1515374"/>
                <a:gd name="connsiteY3" fmla="*/ 1515374 h 1515374"/>
                <a:gd name="connsiteX4" fmla="*/ 0 w 1515374"/>
                <a:gd name="connsiteY4" fmla="*/ 757687 h 1515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5374" h="1515374">
                  <a:moveTo>
                    <a:pt x="0" y="757687"/>
                  </a:moveTo>
                  <a:cubicBezTo>
                    <a:pt x="0" y="339228"/>
                    <a:pt x="339228" y="0"/>
                    <a:pt x="757687" y="0"/>
                  </a:cubicBezTo>
                  <a:cubicBezTo>
                    <a:pt x="1176146" y="0"/>
                    <a:pt x="1515374" y="339228"/>
                    <a:pt x="1515374" y="757687"/>
                  </a:cubicBezTo>
                  <a:cubicBezTo>
                    <a:pt x="1515374" y="1176146"/>
                    <a:pt x="1176146" y="1515374"/>
                    <a:pt x="757687" y="1515374"/>
                  </a:cubicBezTo>
                  <a:cubicBezTo>
                    <a:pt x="339228" y="1515374"/>
                    <a:pt x="0" y="1176146"/>
                    <a:pt x="0" y="757687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-1455363"/>
                <a:satOff val="-83928"/>
                <a:lumOff val="8628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0726" tIns="280726" rIns="280726" bIns="280726" numCol="1" spcCol="1270" anchor="ctr" anchorCtr="0">
              <a:noAutofit/>
            </a:bodyPr>
            <a:lstStyle/>
            <a:p>
              <a:pPr marL="0" lvl="0" indent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000" kern="1200" dirty="0">
                  <a:latin typeface="Segoe UI" panose="020B0502040204020203" pitchFamily="34" charset="0"/>
                </a:rPr>
                <a:t>3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1B9E37-8827-42EE-BA9D-4947E9978634}"/>
                </a:ext>
              </a:extLst>
            </p:cNvPr>
            <p:cNvSpPr/>
            <p:nvPr/>
          </p:nvSpPr>
          <p:spPr>
            <a:xfrm>
              <a:off x="7846888" y="4030057"/>
              <a:ext cx="3151599" cy="2027025"/>
            </a:xfrm>
            <a:custGeom>
              <a:avLst/>
              <a:gdLst>
                <a:gd name="connsiteX0" fmla="*/ 0 w 3151599"/>
                <a:gd name="connsiteY0" fmla="*/ 405405 h 2027025"/>
                <a:gd name="connsiteX1" fmla="*/ 1170395 w 3151599"/>
                <a:gd name="connsiteY1" fmla="*/ 405405 h 2027025"/>
                <a:gd name="connsiteX2" fmla="*/ 1170395 w 3151599"/>
                <a:gd name="connsiteY2" fmla="*/ 405405 h 2027025"/>
                <a:gd name="connsiteX3" fmla="*/ 1170395 w 3151599"/>
                <a:gd name="connsiteY3" fmla="*/ 405405 h 2027025"/>
                <a:gd name="connsiteX4" fmla="*/ 1575800 w 3151599"/>
                <a:gd name="connsiteY4" fmla="*/ 0 h 2027025"/>
                <a:gd name="connsiteX5" fmla="*/ 1981205 w 3151599"/>
                <a:gd name="connsiteY5" fmla="*/ 405405 h 2027025"/>
                <a:gd name="connsiteX6" fmla="*/ 1981205 w 3151599"/>
                <a:gd name="connsiteY6" fmla="*/ 405405 h 2027025"/>
                <a:gd name="connsiteX7" fmla="*/ 1981205 w 3151599"/>
                <a:gd name="connsiteY7" fmla="*/ 405405 h 2027025"/>
                <a:gd name="connsiteX8" fmla="*/ 3151599 w 3151599"/>
                <a:gd name="connsiteY8" fmla="*/ 405405 h 2027025"/>
                <a:gd name="connsiteX9" fmla="*/ 3151599 w 3151599"/>
                <a:gd name="connsiteY9" fmla="*/ 2027025 h 2027025"/>
                <a:gd name="connsiteX10" fmla="*/ 0 w 3151599"/>
                <a:gd name="connsiteY10" fmla="*/ 2027025 h 2027025"/>
                <a:gd name="connsiteX11" fmla="*/ 0 w 3151599"/>
                <a:gd name="connsiteY11" fmla="*/ 405405 h 202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51599" h="2027025">
                  <a:moveTo>
                    <a:pt x="0" y="405405"/>
                  </a:moveTo>
                  <a:lnTo>
                    <a:pt x="1170395" y="405405"/>
                  </a:lnTo>
                  <a:lnTo>
                    <a:pt x="1170395" y="405405"/>
                  </a:lnTo>
                  <a:lnTo>
                    <a:pt x="1170395" y="405405"/>
                  </a:lnTo>
                  <a:lnTo>
                    <a:pt x="1575800" y="0"/>
                  </a:lnTo>
                  <a:lnTo>
                    <a:pt x="1981205" y="405405"/>
                  </a:lnTo>
                  <a:lnTo>
                    <a:pt x="1981205" y="405405"/>
                  </a:lnTo>
                  <a:lnTo>
                    <a:pt x="1981205" y="405405"/>
                  </a:lnTo>
                  <a:lnTo>
                    <a:pt x="3151599" y="405405"/>
                  </a:lnTo>
                  <a:lnTo>
                    <a:pt x="3151599" y="2027025"/>
                  </a:lnTo>
                  <a:lnTo>
                    <a:pt x="0" y="2027025"/>
                  </a:lnTo>
                  <a:lnTo>
                    <a:pt x="0" y="405405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849226"/>
                <a:satOff val="-75346"/>
                <a:lumOff val="-769"/>
                <a:alphaOff val="0"/>
              </a:schemeClr>
            </a:lnRef>
            <a:fillRef idx="1">
              <a:schemeClr val="accent2">
                <a:tint val="40000"/>
                <a:alpha val="90000"/>
                <a:hueOff val="-849226"/>
                <a:satOff val="-75346"/>
                <a:lumOff val="-769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849226"/>
                <a:satOff val="-75346"/>
                <a:lumOff val="-76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8602" tIns="570505" rIns="248602" bIns="165100" numCol="1" spcCol="1270" anchor="t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3000" kern="1200" dirty="0">
                  <a:solidFill>
                    <a:srgbClr val="002060"/>
                  </a:solidFill>
                  <a:latin typeface="Segoe UI" panose="020B0502040204020203" pitchFamily="34" charset="0"/>
                </a:rPr>
                <a:t>Build model on parameter search grid</a:t>
              </a:r>
              <a:endParaRPr lang="en-US" sz="3000" kern="1200" dirty="0">
                <a:solidFill>
                  <a:srgbClr val="002060"/>
                </a:solidFill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76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EDBE6-FDA8-41A7-B501-230BEC6B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o-RO" sz="5400" dirty="0"/>
              <a:t>Lessons Learned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C090A3-1AA3-49B7-8F21-02B588F94F55}"/>
              </a:ext>
            </a:extLst>
          </p:cNvPr>
          <p:cNvGrpSpPr/>
          <p:nvPr/>
        </p:nvGrpSpPr>
        <p:grpSpPr>
          <a:xfrm>
            <a:off x="1676400" y="1447800"/>
            <a:ext cx="8464956" cy="5225225"/>
            <a:chOff x="1676400" y="1447800"/>
            <a:chExt cx="8464956" cy="5225225"/>
          </a:xfrm>
        </p:grpSpPr>
        <p:pic>
          <p:nvPicPr>
            <p:cNvPr id="7" name="Graphic 6" descr="Thought bubble outline">
              <a:extLst>
                <a:ext uri="{FF2B5EF4-FFF2-40B4-BE49-F238E27FC236}">
                  <a16:creationId xmlns:a16="http://schemas.microsoft.com/office/drawing/2014/main" id="{36EE9723-36F9-4A28-A2C0-BE5A2E03A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3429" y="3612980"/>
              <a:ext cx="3060045" cy="3060045"/>
            </a:xfrm>
            <a:prstGeom prst="rect">
              <a:avLst/>
            </a:prstGeom>
          </p:spPr>
        </p:pic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904DCDDE-1F18-41BB-B188-0AE140FD004F}"/>
                </a:ext>
              </a:extLst>
            </p:cNvPr>
            <p:cNvSpPr/>
            <p:nvPr/>
          </p:nvSpPr>
          <p:spPr>
            <a:xfrm>
              <a:off x="7398156" y="4095556"/>
              <a:ext cx="2743200" cy="1371600"/>
            </a:xfrm>
            <a:prstGeom prst="flowChartAlternateProcess">
              <a:avLst/>
            </a:prstGeom>
            <a:solidFill>
              <a:srgbClr val="B49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Segoe UI" panose="020B0502040204020203" pitchFamily="34" charset="0"/>
                </a:rPr>
                <a:t>Make a useful model instead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285E657C-7764-49E5-A6ED-3C764D1E7CA0}"/>
                </a:ext>
              </a:extLst>
            </p:cNvPr>
            <p:cNvSpPr/>
            <p:nvPr/>
          </p:nvSpPr>
          <p:spPr>
            <a:xfrm>
              <a:off x="7383565" y="1992626"/>
              <a:ext cx="2743200" cy="1371600"/>
            </a:xfrm>
            <a:prstGeom prst="flowChartAlternateProcess">
              <a:avLst/>
            </a:prstGeom>
            <a:solidFill>
              <a:srgbClr val="D87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Segoe UI" panose="020B0502040204020203" pitchFamily="34" charset="0"/>
                </a:rPr>
                <a:t>Keep outliers when training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52EC3C-8348-4D7C-8B5E-EFF8D33753EB}"/>
                </a:ext>
              </a:extLst>
            </p:cNvPr>
            <p:cNvSpPr txBox="1"/>
            <p:nvPr/>
          </p:nvSpPr>
          <p:spPr>
            <a:xfrm>
              <a:off x="2573849" y="2285090"/>
              <a:ext cx="1524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rgbClr val="FFFFFF"/>
                  </a:solidFill>
                  <a:latin typeface="Segoe UI" panose="020B0502040204020203" pitchFamily="34" charset="0"/>
                </a:rPr>
                <a:t>Predict outliers</a:t>
              </a:r>
            </a:p>
          </p:txBody>
        </p:sp>
        <p:pic>
          <p:nvPicPr>
            <p:cNvPr id="12" name="Graphic 11" descr="Presentation with checklist with solid fill">
              <a:extLst>
                <a:ext uri="{FF2B5EF4-FFF2-40B4-BE49-F238E27FC236}">
                  <a16:creationId xmlns:a16="http://schemas.microsoft.com/office/drawing/2014/main" id="{94073FE4-1560-46CD-A0B6-03EDDFF83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79649" y="1656437"/>
              <a:ext cx="2377440" cy="2377440"/>
            </a:xfrm>
            <a:prstGeom prst="rect">
              <a:avLst/>
            </a:prstGeom>
          </p:spPr>
        </p:pic>
        <p:pic>
          <p:nvPicPr>
            <p:cNvPr id="13" name="Graphic 12" descr="3d Glasses with solid fill">
              <a:extLst>
                <a:ext uri="{FF2B5EF4-FFF2-40B4-BE49-F238E27FC236}">
                  <a16:creationId xmlns:a16="http://schemas.microsoft.com/office/drawing/2014/main" id="{CA4468B5-89E0-403B-A9A7-AC97E93E5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17282" y="3821236"/>
              <a:ext cx="1920240" cy="1920240"/>
            </a:xfrm>
            <a:prstGeom prst="rect">
              <a:avLst/>
            </a:prstGeom>
          </p:spPr>
        </p:pic>
        <p:pic>
          <p:nvPicPr>
            <p:cNvPr id="14" name="Graphic 13" descr="Thought bubble outline">
              <a:extLst>
                <a:ext uri="{FF2B5EF4-FFF2-40B4-BE49-F238E27FC236}">
                  <a16:creationId xmlns:a16="http://schemas.microsoft.com/office/drawing/2014/main" id="{F4623ABA-3D31-44F6-9D66-FFA021A00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76400" y="1447800"/>
              <a:ext cx="3060045" cy="306004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0E7931-FBA8-4B00-A86F-1E609EDDA09F}"/>
                </a:ext>
              </a:extLst>
            </p:cNvPr>
            <p:cNvSpPr txBox="1"/>
            <p:nvPr/>
          </p:nvSpPr>
          <p:spPr>
            <a:xfrm>
              <a:off x="2419902" y="2116206"/>
              <a:ext cx="1524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rgbClr val="D87A51"/>
                  </a:solidFill>
                  <a:latin typeface="Segoe UI" panose="020B0502040204020203" pitchFamily="34" charset="0"/>
                </a:rPr>
                <a:t>Predict outliers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D2A3AB-DD6B-43EC-A6AB-E4711A8A7BAC}"/>
                </a:ext>
              </a:extLst>
            </p:cNvPr>
            <p:cNvSpPr txBox="1"/>
            <p:nvPr/>
          </p:nvSpPr>
          <p:spPr>
            <a:xfrm>
              <a:off x="2531280" y="4289418"/>
              <a:ext cx="1447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rgbClr val="B4908B"/>
                  </a:solidFill>
                  <a:latin typeface="Segoe UI" panose="020B0502040204020203" pitchFamily="34" charset="0"/>
                </a:rPr>
                <a:t>Perfect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23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D89A4-35B7-4FA1-ACB7-DB51D9C4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AC88213-FE1B-4388-A0B4-DAECB41CF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822263"/>
              </p:ext>
            </p:extLst>
          </p:nvPr>
        </p:nvGraphicFramePr>
        <p:xfrm>
          <a:off x="1067793" y="3013198"/>
          <a:ext cx="9982200" cy="335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Postit Notes with solid fill">
            <a:extLst>
              <a:ext uri="{FF2B5EF4-FFF2-40B4-BE49-F238E27FC236}">
                <a16:creationId xmlns:a16="http://schemas.microsoft.com/office/drawing/2014/main" id="{DA672EF7-B940-444A-ADFC-708FCC0521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86000" y="1744090"/>
            <a:ext cx="1371600" cy="13716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C6553DA-5AB5-40F8-8698-9CA59659F67C}"/>
              </a:ext>
            </a:extLst>
          </p:cNvPr>
          <p:cNvGrpSpPr/>
          <p:nvPr/>
        </p:nvGrpSpPr>
        <p:grpSpPr>
          <a:xfrm>
            <a:off x="3865914" y="2190615"/>
            <a:ext cx="4820886" cy="667512"/>
            <a:chOff x="3110314" y="2215324"/>
            <a:chExt cx="5582886" cy="66751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3725BFF-BCEB-4555-AF20-716BA03EFA9F}"/>
                </a:ext>
              </a:extLst>
            </p:cNvPr>
            <p:cNvSpPr/>
            <p:nvPr/>
          </p:nvSpPr>
          <p:spPr>
            <a:xfrm>
              <a:off x="3110314" y="2215324"/>
              <a:ext cx="5582886" cy="6675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71FC35-9691-45B0-8995-CA4BEC1F6CA7}"/>
                </a:ext>
              </a:extLst>
            </p:cNvPr>
            <p:cNvSpPr txBox="1"/>
            <p:nvPr/>
          </p:nvSpPr>
          <p:spPr>
            <a:xfrm>
              <a:off x="3206800" y="2272081"/>
              <a:ext cx="5486400" cy="55399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o-RO" sz="3000" dirty="0">
                  <a:latin typeface="Segoe UI" panose="020B0502040204020203" pitchFamily="34" charset="0"/>
                </a:rPr>
                <a:t>Click links for more details:</a:t>
              </a:r>
              <a:endParaRPr lang="en-US" sz="3000" dirty="0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50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19FB5-439B-4D07-8807-EF723BD2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Goal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5E5FF3D-03AF-4D71-AB9B-48815376B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22342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247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5168E-4645-4595-AA0D-97E258DA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Workflow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DC0282-CAF0-4B4A-A9D0-1D87997B44B7}"/>
              </a:ext>
            </a:extLst>
          </p:cNvPr>
          <p:cNvGrpSpPr/>
          <p:nvPr/>
        </p:nvGrpSpPr>
        <p:grpSpPr>
          <a:xfrm>
            <a:off x="838200" y="2228087"/>
            <a:ext cx="10515599" cy="3948875"/>
            <a:chOff x="838200" y="2228087"/>
            <a:chExt cx="10515599" cy="394887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A4BA894-6C0C-409A-9E79-B0DF7AA71AF9}"/>
                </a:ext>
              </a:extLst>
            </p:cNvPr>
            <p:cNvSpPr/>
            <p:nvPr/>
          </p:nvSpPr>
          <p:spPr>
            <a:xfrm>
              <a:off x="838200" y="2228087"/>
              <a:ext cx="8097012" cy="710797"/>
            </a:xfrm>
            <a:custGeom>
              <a:avLst/>
              <a:gdLst>
                <a:gd name="connsiteX0" fmla="*/ 0 w 8097012"/>
                <a:gd name="connsiteY0" fmla="*/ 71080 h 710797"/>
                <a:gd name="connsiteX1" fmla="*/ 71080 w 8097012"/>
                <a:gd name="connsiteY1" fmla="*/ 0 h 710797"/>
                <a:gd name="connsiteX2" fmla="*/ 8025932 w 8097012"/>
                <a:gd name="connsiteY2" fmla="*/ 0 h 710797"/>
                <a:gd name="connsiteX3" fmla="*/ 8097012 w 8097012"/>
                <a:gd name="connsiteY3" fmla="*/ 71080 h 710797"/>
                <a:gd name="connsiteX4" fmla="*/ 8097012 w 8097012"/>
                <a:gd name="connsiteY4" fmla="*/ 639717 h 710797"/>
                <a:gd name="connsiteX5" fmla="*/ 8025932 w 8097012"/>
                <a:gd name="connsiteY5" fmla="*/ 710797 h 710797"/>
                <a:gd name="connsiteX6" fmla="*/ 71080 w 8097012"/>
                <a:gd name="connsiteY6" fmla="*/ 710797 h 710797"/>
                <a:gd name="connsiteX7" fmla="*/ 0 w 8097012"/>
                <a:gd name="connsiteY7" fmla="*/ 639717 h 710797"/>
                <a:gd name="connsiteX8" fmla="*/ 0 w 8097012"/>
                <a:gd name="connsiteY8" fmla="*/ 71080 h 710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7012" h="710797">
                  <a:moveTo>
                    <a:pt x="0" y="71080"/>
                  </a:moveTo>
                  <a:cubicBezTo>
                    <a:pt x="0" y="31824"/>
                    <a:pt x="31824" y="0"/>
                    <a:pt x="71080" y="0"/>
                  </a:cubicBezTo>
                  <a:lnTo>
                    <a:pt x="8025932" y="0"/>
                  </a:lnTo>
                  <a:cubicBezTo>
                    <a:pt x="8065188" y="0"/>
                    <a:pt x="8097012" y="31824"/>
                    <a:pt x="8097012" y="71080"/>
                  </a:cubicBezTo>
                  <a:lnTo>
                    <a:pt x="8097012" y="639717"/>
                  </a:lnTo>
                  <a:cubicBezTo>
                    <a:pt x="8097012" y="678973"/>
                    <a:pt x="8065188" y="710797"/>
                    <a:pt x="8025932" y="710797"/>
                  </a:cubicBezTo>
                  <a:lnTo>
                    <a:pt x="71080" y="710797"/>
                  </a:lnTo>
                  <a:cubicBezTo>
                    <a:pt x="31824" y="710797"/>
                    <a:pt x="0" y="678973"/>
                    <a:pt x="0" y="639717"/>
                  </a:cubicBezTo>
                  <a:lnTo>
                    <a:pt x="0" y="7108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929" tIns="138929" rIns="947462" bIns="138929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>
                  <a:latin typeface="Segoe UI" panose="020B0502040204020203" pitchFamily="34" charset="0"/>
                </a:rPr>
                <a:t>clean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45324AA-A7C2-47C8-BCE3-49C10CF51E0A}"/>
                </a:ext>
              </a:extLst>
            </p:cNvPr>
            <p:cNvSpPr/>
            <p:nvPr/>
          </p:nvSpPr>
          <p:spPr>
            <a:xfrm>
              <a:off x="1442847" y="3037606"/>
              <a:ext cx="8097012" cy="710797"/>
            </a:xfrm>
            <a:custGeom>
              <a:avLst/>
              <a:gdLst>
                <a:gd name="connsiteX0" fmla="*/ 0 w 8097012"/>
                <a:gd name="connsiteY0" fmla="*/ 71080 h 710797"/>
                <a:gd name="connsiteX1" fmla="*/ 71080 w 8097012"/>
                <a:gd name="connsiteY1" fmla="*/ 0 h 710797"/>
                <a:gd name="connsiteX2" fmla="*/ 8025932 w 8097012"/>
                <a:gd name="connsiteY2" fmla="*/ 0 h 710797"/>
                <a:gd name="connsiteX3" fmla="*/ 8097012 w 8097012"/>
                <a:gd name="connsiteY3" fmla="*/ 71080 h 710797"/>
                <a:gd name="connsiteX4" fmla="*/ 8097012 w 8097012"/>
                <a:gd name="connsiteY4" fmla="*/ 639717 h 710797"/>
                <a:gd name="connsiteX5" fmla="*/ 8025932 w 8097012"/>
                <a:gd name="connsiteY5" fmla="*/ 710797 h 710797"/>
                <a:gd name="connsiteX6" fmla="*/ 71080 w 8097012"/>
                <a:gd name="connsiteY6" fmla="*/ 710797 h 710797"/>
                <a:gd name="connsiteX7" fmla="*/ 0 w 8097012"/>
                <a:gd name="connsiteY7" fmla="*/ 639717 h 710797"/>
                <a:gd name="connsiteX8" fmla="*/ 0 w 8097012"/>
                <a:gd name="connsiteY8" fmla="*/ 71080 h 710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7012" h="710797">
                  <a:moveTo>
                    <a:pt x="0" y="71080"/>
                  </a:moveTo>
                  <a:cubicBezTo>
                    <a:pt x="0" y="31824"/>
                    <a:pt x="31824" y="0"/>
                    <a:pt x="71080" y="0"/>
                  </a:cubicBezTo>
                  <a:lnTo>
                    <a:pt x="8025932" y="0"/>
                  </a:lnTo>
                  <a:cubicBezTo>
                    <a:pt x="8065188" y="0"/>
                    <a:pt x="8097012" y="31824"/>
                    <a:pt x="8097012" y="71080"/>
                  </a:cubicBezTo>
                  <a:lnTo>
                    <a:pt x="8097012" y="639717"/>
                  </a:lnTo>
                  <a:cubicBezTo>
                    <a:pt x="8097012" y="678973"/>
                    <a:pt x="8065188" y="710797"/>
                    <a:pt x="8025932" y="710797"/>
                  </a:cubicBezTo>
                  <a:lnTo>
                    <a:pt x="71080" y="710797"/>
                  </a:lnTo>
                  <a:cubicBezTo>
                    <a:pt x="31824" y="710797"/>
                    <a:pt x="0" y="678973"/>
                    <a:pt x="0" y="639717"/>
                  </a:cubicBezTo>
                  <a:lnTo>
                    <a:pt x="0" y="7108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363841"/>
                <a:satOff val="-20982"/>
                <a:lumOff val="2157"/>
                <a:alphaOff val="0"/>
              </a:schemeClr>
            </a:fillRef>
            <a:effectRef idx="0">
              <a:schemeClr val="accent2">
                <a:hueOff val="-363841"/>
                <a:satOff val="-20982"/>
                <a:lumOff val="2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929" tIns="138929" rIns="1205595" bIns="138929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>
                  <a:latin typeface="Segoe UI" panose="020B0502040204020203" pitchFamily="34" charset="0"/>
                </a:rPr>
                <a:t>explore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DE8755E-3603-43F2-9B12-332D695E99F3}"/>
                </a:ext>
              </a:extLst>
            </p:cNvPr>
            <p:cNvSpPr/>
            <p:nvPr/>
          </p:nvSpPr>
          <p:spPr>
            <a:xfrm>
              <a:off x="2047493" y="3847126"/>
              <a:ext cx="8097012" cy="710797"/>
            </a:xfrm>
            <a:custGeom>
              <a:avLst/>
              <a:gdLst>
                <a:gd name="connsiteX0" fmla="*/ 0 w 8097012"/>
                <a:gd name="connsiteY0" fmla="*/ 71080 h 710797"/>
                <a:gd name="connsiteX1" fmla="*/ 71080 w 8097012"/>
                <a:gd name="connsiteY1" fmla="*/ 0 h 710797"/>
                <a:gd name="connsiteX2" fmla="*/ 8025932 w 8097012"/>
                <a:gd name="connsiteY2" fmla="*/ 0 h 710797"/>
                <a:gd name="connsiteX3" fmla="*/ 8097012 w 8097012"/>
                <a:gd name="connsiteY3" fmla="*/ 71080 h 710797"/>
                <a:gd name="connsiteX4" fmla="*/ 8097012 w 8097012"/>
                <a:gd name="connsiteY4" fmla="*/ 639717 h 710797"/>
                <a:gd name="connsiteX5" fmla="*/ 8025932 w 8097012"/>
                <a:gd name="connsiteY5" fmla="*/ 710797 h 710797"/>
                <a:gd name="connsiteX6" fmla="*/ 71080 w 8097012"/>
                <a:gd name="connsiteY6" fmla="*/ 710797 h 710797"/>
                <a:gd name="connsiteX7" fmla="*/ 0 w 8097012"/>
                <a:gd name="connsiteY7" fmla="*/ 639717 h 710797"/>
                <a:gd name="connsiteX8" fmla="*/ 0 w 8097012"/>
                <a:gd name="connsiteY8" fmla="*/ 71080 h 710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7012" h="710797">
                  <a:moveTo>
                    <a:pt x="0" y="71080"/>
                  </a:moveTo>
                  <a:cubicBezTo>
                    <a:pt x="0" y="31824"/>
                    <a:pt x="31824" y="0"/>
                    <a:pt x="71080" y="0"/>
                  </a:cubicBezTo>
                  <a:lnTo>
                    <a:pt x="8025932" y="0"/>
                  </a:lnTo>
                  <a:cubicBezTo>
                    <a:pt x="8065188" y="0"/>
                    <a:pt x="8097012" y="31824"/>
                    <a:pt x="8097012" y="71080"/>
                  </a:cubicBezTo>
                  <a:lnTo>
                    <a:pt x="8097012" y="639717"/>
                  </a:lnTo>
                  <a:cubicBezTo>
                    <a:pt x="8097012" y="678973"/>
                    <a:pt x="8065188" y="710797"/>
                    <a:pt x="8025932" y="710797"/>
                  </a:cubicBezTo>
                  <a:lnTo>
                    <a:pt x="71080" y="710797"/>
                  </a:lnTo>
                  <a:cubicBezTo>
                    <a:pt x="31824" y="710797"/>
                    <a:pt x="0" y="678973"/>
                    <a:pt x="0" y="639717"/>
                  </a:cubicBezTo>
                  <a:lnTo>
                    <a:pt x="0" y="7108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727682"/>
                <a:satOff val="-41964"/>
                <a:lumOff val="4314"/>
                <a:alphaOff val="0"/>
              </a:schemeClr>
            </a:fillRef>
            <a:effectRef idx="0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929" tIns="138929" rIns="1205595" bIns="138929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>
                  <a:latin typeface="Segoe UI" panose="020B0502040204020203" pitchFamily="34" charset="0"/>
                </a:rPr>
                <a:t>analyze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57D11F4-6C95-4C11-91BF-038DF7EC8C65}"/>
                </a:ext>
              </a:extLst>
            </p:cNvPr>
            <p:cNvSpPr/>
            <p:nvPr/>
          </p:nvSpPr>
          <p:spPr>
            <a:xfrm>
              <a:off x="2652140" y="4656645"/>
              <a:ext cx="8097012" cy="710797"/>
            </a:xfrm>
            <a:custGeom>
              <a:avLst/>
              <a:gdLst>
                <a:gd name="connsiteX0" fmla="*/ 0 w 8097012"/>
                <a:gd name="connsiteY0" fmla="*/ 71080 h 710797"/>
                <a:gd name="connsiteX1" fmla="*/ 71080 w 8097012"/>
                <a:gd name="connsiteY1" fmla="*/ 0 h 710797"/>
                <a:gd name="connsiteX2" fmla="*/ 8025932 w 8097012"/>
                <a:gd name="connsiteY2" fmla="*/ 0 h 710797"/>
                <a:gd name="connsiteX3" fmla="*/ 8097012 w 8097012"/>
                <a:gd name="connsiteY3" fmla="*/ 71080 h 710797"/>
                <a:gd name="connsiteX4" fmla="*/ 8097012 w 8097012"/>
                <a:gd name="connsiteY4" fmla="*/ 639717 h 710797"/>
                <a:gd name="connsiteX5" fmla="*/ 8025932 w 8097012"/>
                <a:gd name="connsiteY5" fmla="*/ 710797 h 710797"/>
                <a:gd name="connsiteX6" fmla="*/ 71080 w 8097012"/>
                <a:gd name="connsiteY6" fmla="*/ 710797 h 710797"/>
                <a:gd name="connsiteX7" fmla="*/ 0 w 8097012"/>
                <a:gd name="connsiteY7" fmla="*/ 639717 h 710797"/>
                <a:gd name="connsiteX8" fmla="*/ 0 w 8097012"/>
                <a:gd name="connsiteY8" fmla="*/ 71080 h 710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7012" h="710797">
                  <a:moveTo>
                    <a:pt x="0" y="71080"/>
                  </a:moveTo>
                  <a:cubicBezTo>
                    <a:pt x="0" y="31824"/>
                    <a:pt x="31824" y="0"/>
                    <a:pt x="71080" y="0"/>
                  </a:cubicBezTo>
                  <a:lnTo>
                    <a:pt x="8025932" y="0"/>
                  </a:lnTo>
                  <a:cubicBezTo>
                    <a:pt x="8065188" y="0"/>
                    <a:pt x="8097012" y="31824"/>
                    <a:pt x="8097012" y="71080"/>
                  </a:cubicBezTo>
                  <a:lnTo>
                    <a:pt x="8097012" y="639717"/>
                  </a:lnTo>
                  <a:cubicBezTo>
                    <a:pt x="8097012" y="678973"/>
                    <a:pt x="8065188" y="710797"/>
                    <a:pt x="8025932" y="710797"/>
                  </a:cubicBezTo>
                  <a:lnTo>
                    <a:pt x="71080" y="710797"/>
                  </a:lnTo>
                  <a:cubicBezTo>
                    <a:pt x="31824" y="710797"/>
                    <a:pt x="0" y="678973"/>
                    <a:pt x="0" y="639717"/>
                  </a:cubicBezTo>
                  <a:lnTo>
                    <a:pt x="0" y="7108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091522"/>
                <a:satOff val="-62946"/>
                <a:lumOff val="6471"/>
                <a:alphaOff val="0"/>
              </a:schemeClr>
            </a:fillRef>
            <a:effectRef idx="0">
              <a:schemeClr val="accent2">
                <a:hueOff val="-1091522"/>
                <a:satOff val="-62946"/>
                <a:lumOff val="647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929" tIns="138929" rIns="1205595" bIns="138929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>
                  <a:latin typeface="Segoe UI" panose="020B0502040204020203" pitchFamily="34" charset="0"/>
                </a:rPr>
                <a:t>model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0C682B8-AEFD-42E7-A9C5-7833B27E8C73}"/>
                </a:ext>
              </a:extLst>
            </p:cNvPr>
            <p:cNvSpPr/>
            <p:nvPr/>
          </p:nvSpPr>
          <p:spPr>
            <a:xfrm>
              <a:off x="3256787" y="5466165"/>
              <a:ext cx="8097012" cy="710797"/>
            </a:xfrm>
            <a:custGeom>
              <a:avLst/>
              <a:gdLst>
                <a:gd name="connsiteX0" fmla="*/ 0 w 8097012"/>
                <a:gd name="connsiteY0" fmla="*/ 71080 h 710797"/>
                <a:gd name="connsiteX1" fmla="*/ 71080 w 8097012"/>
                <a:gd name="connsiteY1" fmla="*/ 0 h 710797"/>
                <a:gd name="connsiteX2" fmla="*/ 8025932 w 8097012"/>
                <a:gd name="connsiteY2" fmla="*/ 0 h 710797"/>
                <a:gd name="connsiteX3" fmla="*/ 8097012 w 8097012"/>
                <a:gd name="connsiteY3" fmla="*/ 71080 h 710797"/>
                <a:gd name="connsiteX4" fmla="*/ 8097012 w 8097012"/>
                <a:gd name="connsiteY4" fmla="*/ 639717 h 710797"/>
                <a:gd name="connsiteX5" fmla="*/ 8025932 w 8097012"/>
                <a:gd name="connsiteY5" fmla="*/ 710797 h 710797"/>
                <a:gd name="connsiteX6" fmla="*/ 71080 w 8097012"/>
                <a:gd name="connsiteY6" fmla="*/ 710797 h 710797"/>
                <a:gd name="connsiteX7" fmla="*/ 0 w 8097012"/>
                <a:gd name="connsiteY7" fmla="*/ 639717 h 710797"/>
                <a:gd name="connsiteX8" fmla="*/ 0 w 8097012"/>
                <a:gd name="connsiteY8" fmla="*/ 71080 h 710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7012" h="710797">
                  <a:moveTo>
                    <a:pt x="0" y="71080"/>
                  </a:moveTo>
                  <a:cubicBezTo>
                    <a:pt x="0" y="31824"/>
                    <a:pt x="31824" y="0"/>
                    <a:pt x="71080" y="0"/>
                  </a:cubicBezTo>
                  <a:lnTo>
                    <a:pt x="8025932" y="0"/>
                  </a:lnTo>
                  <a:cubicBezTo>
                    <a:pt x="8065188" y="0"/>
                    <a:pt x="8097012" y="31824"/>
                    <a:pt x="8097012" y="71080"/>
                  </a:cubicBezTo>
                  <a:lnTo>
                    <a:pt x="8097012" y="639717"/>
                  </a:lnTo>
                  <a:cubicBezTo>
                    <a:pt x="8097012" y="678973"/>
                    <a:pt x="8065188" y="710797"/>
                    <a:pt x="8025932" y="710797"/>
                  </a:cubicBezTo>
                  <a:lnTo>
                    <a:pt x="71080" y="710797"/>
                  </a:lnTo>
                  <a:cubicBezTo>
                    <a:pt x="31824" y="710797"/>
                    <a:pt x="0" y="678973"/>
                    <a:pt x="0" y="639717"/>
                  </a:cubicBezTo>
                  <a:lnTo>
                    <a:pt x="0" y="7108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929" tIns="138929" rIns="1205595" bIns="138929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>
                  <a:latin typeface="Segoe UI" panose="020B0502040204020203" pitchFamily="34" charset="0"/>
                </a:rPr>
                <a:t>evaluate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878C86-E5C7-4572-9E96-3192A514199E}"/>
                </a:ext>
              </a:extLst>
            </p:cNvPr>
            <p:cNvSpPr/>
            <p:nvPr/>
          </p:nvSpPr>
          <p:spPr>
            <a:xfrm>
              <a:off x="8473193" y="2747364"/>
              <a:ext cx="462018" cy="462018"/>
            </a:xfrm>
            <a:custGeom>
              <a:avLst/>
              <a:gdLst>
                <a:gd name="connsiteX0" fmla="*/ 0 w 462018"/>
                <a:gd name="connsiteY0" fmla="*/ 254110 h 462018"/>
                <a:gd name="connsiteX1" fmla="*/ 103954 w 462018"/>
                <a:gd name="connsiteY1" fmla="*/ 254110 h 462018"/>
                <a:gd name="connsiteX2" fmla="*/ 103954 w 462018"/>
                <a:gd name="connsiteY2" fmla="*/ 0 h 462018"/>
                <a:gd name="connsiteX3" fmla="*/ 358064 w 462018"/>
                <a:gd name="connsiteY3" fmla="*/ 0 h 462018"/>
                <a:gd name="connsiteX4" fmla="*/ 358064 w 462018"/>
                <a:gd name="connsiteY4" fmla="*/ 254110 h 462018"/>
                <a:gd name="connsiteX5" fmla="*/ 462018 w 462018"/>
                <a:gd name="connsiteY5" fmla="*/ 254110 h 462018"/>
                <a:gd name="connsiteX6" fmla="*/ 231009 w 462018"/>
                <a:gd name="connsiteY6" fmla="*/ 462018 h 462018"/>
                <a:gd name="connsiteX7" fmla="*/ 0 w 462018"/>
                <a:gd name="connsiteY7" fmla="*/ 254110 h 46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018" h="462018">
                  <a:moveTo>
                    <a:pt x="0" y="254110"/>
                  </a:moveTo>
                  <a:lnTo>
                    <a:pt x="103954" y="254110"/>
                  </a:lnTo>
                  <a:lnTo>
                    <a:pt x="103954" y="0"/>
                  </a:lnTo>
                  <a:lnTo>
                    <a:pt x="358064" y="0"/>
                  </a:lnTo>
                  <a:lnTo>
                    <a:pt x="358064" y="254110"/>
                  </a:lnTo>
                  <a:lnTo>
                    <a:pt x="462018" y="254110"/>
                  </a:lnTo>
                  <a:lnTo>
                    <a:pt x="231009" y="462018"/>
                  </a:lnTo>
                  <a:lnTo>
                    <a:pt x="0" y="25411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624" tIns="26670" rIns="130624" bIns="14101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>
                <a:latin typeface="Segoe UI" panose="020B05020402040202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B2CE08-5C7F-4C9B-AB61-A07385E838E4}"/>
                </a:ext>
              </a:extLst>
            </p:cNvPr>
            <p:cNvSpPr/>
            <p:nvPr/>
          </p:nvSpPr>
          <p:spPr>
            <a:xfrm>
              <a:off x="9077840" y="3556883"/>
              <a:ext cx="462018" cy="462018"/>
            </a:xfrm>
            <a:custGeom>
              <a:avLst/>
              <a:gdLst>
                <a:gd name="connsiteX0" fmla="*/ 0 w 462018"/>
                <a:gd name="connsiteY0" fmla="*/ 254110 h 462018"/>
                <a:gd name="connsiteX1" fmla="*/ 103954 w 462018"/>
                <a:gd name="connsiteY1" fmla="*/ 254110 h 462018"/>
                <a:gd name="connsiteX2" fmla="*/ 103954 w 462018"/>
                <a:gd name="connsiteY2" fmla="*/ 0 h 462018"/>
                <a:gd name="connsiteX3" fmla="*/ 358064 w 462018"/>
                <a:gd name="connsiteY3" fmla="*/ 0 h 462018"/>
                <a:gd name="connsiteX4" fmla="*/ 358064 w 462018"/>
                <a:gd name="connsiteY4" fmla="*/ 254110 h 462018"/>
                <a:gd name="connsiteX5" fmla="*/ 462018 w 462018"/>
                <a:gd name="connsiteY5" fmla="*/ 254110 h 462018"/>
                <a:gd name="connsiteX6" fmla="*/ 231009 w 462018"/>
                <a:gd name="connsiteY6" fmla="*/ 462018 h 462018"/>
                <a:gd name="connsiteX7" fmla="*/ 0 w 462018"/>
                <a:gd name="connsiteY7" fmla="*/ 254110 h 46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018" h="462018">
                  <a:moveTo>
                    <a:pt x="0" y="254110"/>
                  </a:moveTo>
                  <a:lnTo>
                    <a:pt x="103954" y="254110"/>
                  </a:lnTo>
                  <a:lnTo>
                    <a:pt x="103954" y="0"/>
                  </a:lnTo>
                  <a:lnTo>
                    <a:pt x="358064" y="0"/>
                  </a:lnTo>
                  <a:lnTo>
                    <a:pt x="358064" y="254110"/>
                  </a:lnTo>
                  <a:lnTo>
                    <a:pt x="462018" y="254110"/>
                  </a:lnTo>
                  <a:lnTo>
                    <a:pt x="231009" y="462018"/>
                  </a:lnTo>
                  <a:lnTo>
                    <a:pt x="0" y="25411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283075"/>
                <a:satOff val="-25115"/>
                <a:lumOff val="-256"/>
                <a:alphaOff val="0"/>
              </a:schemeClr>
            </a:lnRef>
            <a:fillRef idx="1">
              <a:schemeClr val="accent2">
                <a:tint val="40000"/>
                <a:alpha val="90000"/>
                <a:hueOff val="-283075"/>
                <a:satOff val="-25115"/>
                <a:lumOff val="-256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283075"/>
                <a:satOff val="-25115"/>
                <a:lumOff val="-256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624" tIns="26670" rIns="130624" bIns="14101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>
                <a:latin typeface="Segoe UI" panose="020B0502040204020203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0562211-5127-4CEC-AD19-7790C3A6E7F0}"/>
                </a:ext>
              </a:extLst>
            </p:cNvPr>
            <p:cNvSpPr/>
            <p:nvPr/>
          </p:nvSpPr>
          <p:spPr>
            <a:xfrm>
              <a:off x="9682487" y="4354556"/>
              <a:ext cx="462018" cy="462018"/>
            </a:xfrm>
            <a:custGeom>
              <a:avLst/>
              <a:gdLst>
                <a:gd name="connsiteX0" fmla="*/ 0 w 462018"/>
                <a:gd name="connsiteY0" fmla="*/ 254110 h 462018"/>
                <a:gd name="connsiteX1" fmla="*/ 103954 w 462018"/>
                <a:gd name="connsiteY1" fmla="*/ 254110 h 462018"/>
                <a:gd name="connsiteX2" fmla="*/ 103954 w 462018"/>
                <a:gd name="connsiteY2" fmla="*/ 0 h 462018"/>
                <a:gd name="connsiteX3" fmla="*/ 358064 w 462018"/>
                <a:gd name="connsiteY3" fmla="*/ 0 h 462018"/>
                <a:gd name="connsiteX4" fmla="*/ 358064 w 462018"/>
                <a:gd name="connsiteY4" fmla="*/ 254110 h 462018"/>
                <a:gd name="connsiteX5" fmla="*/ 462018 w 462018"/>
                <a:gd name="connsiteY5" fmla="*/ 254110 h 462018"/>
                <a:gd name="connsiteX6" fmla="*/ 231009 w 462018"/>
                <a:gd name="connsiteY6" fmla="*/ 462018 h 462018"/>
                <a:gd name="connsiteX7" fmla="*/ 0 w 462018"/>
                <a:gd name="connsiteY7" fmla="*/ 254110 h 46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018" h="462018">
                  <a:moveTo>
                    <a:pt x="0" y="254110"/>
                  </a:moveTo>
                  <a:lnTo>
                    <a:pt x="103954" y="254110"/>
                  </a:lnTo>
                  <a:lnTo>
                    <a:pt x="103954" y="0"/>
                  </a:lnTo>
                  <a:lnTo>
                    <a:pt x="358064" y="0"/>
                  </a:lnTo>
                  <a:lnTo>
                    <a:pt x="358064" y="254110"/>
                  </a:lnTo>
                  <a:lnTo>
                    <a:pt x="462018" y="254110"/>
                  </a:lnTo>
                  <a:lnTo>
                    <a:pt x="231009" y="462018"/>
                  </a:lnTo>
                  <a:lnTo>
                    <a:pt x="0" y="25411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566151"/>
                <a:satOff val="-50231"/>
                <a:lumOff val="-513"/>
                <a:alphaOff val="0"/>
              </a:schemeClr>
            </a:lnRef>
            <a:fillRef idx="1">
              <a:schemeClr val="accent2">
                <a:tint val="40000"/>
                <a:alpha val="90000"/>
                <a:hueOff val="-566151"/>
                <a:satOff val="-50231"/>
                <a:lumOff val="-513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566151"/>
                <a:satOff val="-50231"/>
                <a:lumOff val="-51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624" tIns="26670" rIns="130624" bIns="14101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>
                <a:latin typeface="Segoe UI" panose="020B0502040204020203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D1C2683-ABF5-4271-A84B-4C1581FAB3B3}"/>
                </a:ext>
              </a:extLst>
            </p:cNvPr>
            <p:cNvSpPr/>
            <p:nvPr/>
          </p:nvSpPr>
          <p:spPr>
            <a:xfrm>
              <a:off x="10287134" y="5171974"/>
              <a:ext cx="462018" cy="462018"/>
            </a:xfrm>
            <a:custGeom>
              <a:avLst/>
              <a:gdLst>
                <a:gd name="connsiteX0" fmla="*/ 0 w 462018"/>
                <a:gd name="connsiteY0" fmla="*/ 254110 h 462018"/>
                <a:gd name="connsiteX1" fmla="*/ 103954 w 462018"/>
                <a:gd name="connsiteY1" fmla="*/ 254110 h 462018"/>
                <a:gd name="connsiteX2" fmla="*/ 103954 w 462018"/>
                <a:gd name="connsiteY2" fmla="*/ 0 h 462018"/>
                <a:gd name="connsiteX3" fmla="*/ 358064 w 462018"/>
                <a:gd name="connsiteY3" fmla="*/ 0 h 462018"/>
                <a:gd name="connsiteX4" fmla="*/ 358064 w 462018"/>
                <a:gd name="connsiteY4" fmla="*/ 254110 h 462018"/>
                <a:gd name="connsiteX5" fmla="*/ 462018 w 462018"/>
                <a:gd name="connsiteY5" fmla="*/ 254110 h 462018"/>
                <a:gd name="connsiteX6" fmla="*/ 231009 w 462018"/>
                <a:gd name="connsiteY6" fmla="*/ 462018 h 462018"/>
                <a:gd name="connsiteX7" fmla="*/ 0 w 462018"/>
                <a:gd name="connsiteY7" fmla="*/ 254110 h 46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018" h="462018">
                  <a:moveTo>
                    <a:pt x="0" y="254110"/>
                  </a:moveTo>
                  <a:lnTo>
                    <a:pt x="103954" y="254110"/>
                  </a:lnTo>
                  <a:lnTo>
                    <a:pt x="103954" y="0"/>
                  </a:lnTo>
                  <a:lnTo>
                    <a:pt x="358064" y="0"/>
                  </a:lnTo>
                  <a:lnTo>
                    <a:pt x="358064" y="254110"/>
                  </a:lnTo>
                  <a:lnTo>
                    <a:pt x="462018" y="254110"/>
                  </a:lnTo>
                  <a:lnTo>
                    <a:pt x="231009" y="462018"/>
                  </a:lnTo>
                  <a:lnTo>
                    <a:pt x="0" y="25411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849226"/>
                <a:satOff val="-75346"/>
                <a:lumOff val="-769"/>
                <a:alphaOff val="0"/>
              </a:schemeClr>
            </a:lnRef>
            <a:fillRef idx="1">
              <a:schemeClr val="accent2">
                <a:tint val="40000"/>
                <a:alpha val="90000"/>
                <a:hueOff val="-849226"/>
                <a:satOff val="-75346"/>
                <a:lumOff val="-769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849226"/>
                <a:satOff val="-75346"/>
                <a:lumOff val="-76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624" tIns="26670" rIns="130624" bIns="141019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12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16833-0670-4D52-BCEC-E9339614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408551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ea typeface="+mj-ea"/>
                <a:cs typeface="+mj-cs"/>
              </a:rPr>
              <a:t>Why model</a:t>
            </a:r>
            <a:r>
              <a:rPr lang="ro-RO" sz="6100" kern="1200" dirty="0">
                <a:solidFill>
                  <a:schemeClr val="tx1"/>
                </a:solidFill>
                <a:ea typeface="+mj-ea"/>
                <a:cs typeface="+mj-cs"/>
              </a:rPr>
              <a:t> data</a:t>
            </a:r>
            <a:r>
              <a:rPr lang="en-US" sz="6100" kern="1200" dirty="0">
                <a:solidFill>
                  <a:schemeClr val="tx1"/>
                </a:solidFill>
                <a:ea typeface="+mj-ea"/>
                <a:cs typeface="+mj-cs"/>
              </a:rPr>
              <a:t> separately?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8655E-1CAA-4F25-905A-FCE0A41D6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296" y="706865"/>
            <a:ext cx="7214616" cy="5416837"/>
          </a:xfrm>
          <a:prstGeom prst="rect">
            <a:avLst/>
          </a:prstGeom>
        </p:spPr>
      </p:pic>
      <p:pic>
        <p:nvPicPr>
          <p:cNvPr id="9" name="Graphic 8" descr="Beer with solid fill">
            <a:extLst>
              <a:ext uri="{FF2B5EF4-FFF2-40B4-BE49-F238E27FC236}">
                <a16:creationId xmlns:a16="http://schemas.microsoft.com/office/drawing/2014/main" id="{EF971AC8-FE83-40F4-B744-9DB5B222B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1000" y="4448079"/>
            <a:ext cx="914400" cy="914400"/>
          </a:xfrm>
          <a:prstGeom prst="rect">
            <a:avLst/>
          </a:prstGeom>
        </p:spPr>
      </p:pic>
      <p:pic>
        <p:nvPicPr>
          <p:cNvPr id="13" name="Graphic 12" descr="Bottle with solid fill">
            <a:extLst>
              <a:ext uri="{FF2B5EF4-FFF2-40B4-BE49-F238E27FC236}">
                <a16:creationId xmlns:a16="http://schemas.microsoft.com/office/drawing/2014/main" id="{98677C9E-9F6C-452A-B981-4ACE681E6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0448" y="4456185"/>
            <a:ext cx="914400" cy="914400"/>
          </a:xfrm>
          <a:prstGeom prst="rect">
            <a:avLst/>
          </a:prstGeom>
        </p:spPr>
      </p:pic>
      <p:pic>
        <p:nvPicPr>
          <p:cNvPr id="15" name="Graphic 14" descr="Lemon with solid fill">
            <a:extLst>
              <a:ext uri="{FF2B5EF4-FFF2-40B4-BE49-F238E27FC236}">
                <a16:creationId xmlns:a16="http://schemas.microsoft.com/office/drawing/2014/main" id="{702A5D9D-FF4B-40E4-B355-C01762CC73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35724" y="4497592"/>
            <a:ext cx="914400" cy="9144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F28D530-5B3F-4CCD-86DC-EBF033AFA377}"/>
              </a:ext>
            </a:extLst>
          </p:cNvPr>
          <p:cNvGrpSpPr/>
          <p:nvPr/>
        </p:nvGrpSpPr>
        <p:grpSpPr>
          <a:xfrm>
            <a:off x="562681" y="5609463"/>
            <a:ext cx="5533319" cy="710797"/>
            <a:chOff x="0" y="0"/>
            <a:chExt cx="8097012" cy="71079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1DF7FA-4A48-4EE7-AFFC-E32C9D42D54E}"/>
                </a:ext>
              </a:extLst>
            </p:cNvPr>
            <p:cNvSpPr/>
            <p:nvPr/>
          </p:nvSpPr>
          <p:spPr>
            <a:xfrm>
              <a:off x="0" y="0"/>
              <a:ext cx="8097012" cy="71079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716542D-AC20-4D04-A059-2EC809656895}"/>
                </a:ext>
              </a:extLst>
            </p:cNvPr>
            <p:cNvSpPr txBox="1"/>
            <p:nvPr/>
          </p:nvSpPr>
          <p:spPr>
            <a:xfrm>
              <a:off x="20817" y="20819"/>
              <a:ext cx="7713497" cy="6691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dirty="0">
                  <a:latin typeface="Segoe UI" panose="020B0502040204020203" pitchFamily="34" charset="0"/>
                </a:rPr>
                <a:t>Because data has subgroups</a:t>
              </a:r>
              <a:endParaRPr lang="en-US" sz="3100" kern="1200" dirty="0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34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D696-08F2-4A2F-B001-000818F2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92624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Why model with H2O?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FEA40E-F568-42E4-A300-65597311127A}"/>
              </a:ext>
            </a:extLst>
          </p:cNvPr>
          <p:cNvGrpSpPr/>
          <p:nvPr/>
        </p:nvGrpSpPr>
        <p:grpSpPr>
          <a:xfrm>
            <a:off x="570872" y="1982839"/>
            <a:ext cx="10197587" cy="4693460"/>
            <a:chOff x="570872" y="1982839"/>
            <a:chExt cx="10197587" cy="46934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34A473F-31D6-4EC6-BA67-4B0C629D43C0}"/>
                </a:ext>
              </a:extLst>
            </p:cNvPr>
            <p:cNvGrpSpPr/>
            <p:nvPr/>
          </p:nvGrpSpPr>
          <p:grpSpPr>
            <a:xfrm>
              <a:off x="1069502" y="2118302"/>
              <a:ext cx="6107438" cy="3547176"/>
              <a:chOff x="1069502" y="2118302"/>
              <a:chExt cx="6107438" cy="3547176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540EBB64-C57C-4CB9-BE6A-BB4734FE3258}"/>
                  </a:ext>
                </a:extLst>
              </p:cNvPr>
              <p:cNvSpPr/>
              <p:nvPr/>
            </p:nvSpPr>
            <p:spPr>
              <a:xfrm>
                <a:off x="2737441" y="3888386"/>
                <a:ext cx="1134928" cy="106896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568815" y="0"/>
                    </a:lnTo>
                    <a:lnTo>
                      <a:pt x="568815" y="1068962"/>
                    </a:lnTo>
                    <a:lnTo>
                      <a:pt x="1134928" y="1068962"/>
                    </a:lnTo>
                  </a:path>
                </a:pathLst>
              </a:custGeom>
              <a:noFill/>
            </p:spPr>
            <p:style>
              <a:lnRef idx="1">
                <a:schemeClr val="accent6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6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91080A5-2D8B-4338-8266-05E2AA84953C}"/>
                  </a:ext>
                </a:extLst>
              </p:cNvPr>
              <p:cNvSpPr/>
              <p:nvPr/>
            </p:nvSpPr>
            <p:spPr>
              <a:xfrm>
                <a:off x="2737441" y="2826434"/>
                <a:ext cx="1132225" cy="106195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061951"/>
                    </a:moveTo>
                    <a:lnTo>
                      <a:pt x="566112" y="1061951"/>
                    </a:lnTo>
                    <a:lnTo>
                      <a:pt x="566112" y="0"/>
                    </a:lnTo>
                    <a:lnTo>
                      <a:pt x="1132225" y="0"/>
                    </a:lnTo>
                  </a:path>
                </a:pathLst>
              </a:custGeom>
              <a:noFill/>
            </p:spPr>
            <p:style>
              <a:lnRef idx="1">
                <a:schemeClr val="accent6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6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5248F4C-9D4C-419E-AF5E-3F4C709E0ACA}"/>
                  </a:ext>
                </a:extLst>
              </p:cNvPr>
              <p:cNvSpPr/>
              <p:nvPr/>
            </p:nvSpPr>
            <p:spPr>
              <a:xfrm>
                <a:off x="1069502" y="3350665"/>
                <a:ext cx="1667938" cy="1075440"/>
              </a:xfrm>
              <a:custGeom>
                <a:avLst/>
                <a:gdLst>
                  <a:gd name="connsiteX0" fmla="*/ 0 w 1667938"/>
                  <a:gd name="connsiteY0" fmla="*/ 179240 h 1075440"/>
                  <a:gd name="connsiteX1" fmla="*/ 179240 w 1667938"/>
                  <a:gd name="connsiteY1" fmla="*/ 0 h 1075440"/>
                  <a:gd name="connsiteX2" fmla="*/ 1488698 w 1667938"/>
                  <a:gd name="connsiteY2" fmla="*/ 0 h 1075440"/>
                  <a:gd name="connsiteX3" fmla="*/ 1667938 w 1667938"/>
                  <a:gd name="connsiteY3" fmla="*/ 179240 h 1075440"/>
                  <a:gd name="connsiteX4" fmla="*/ 1667938 w 1667938"/>
                  <a:gd name="connsiteY4" fmla="*/ 896200 h 1075440"/>
                  <a:gd name="connsiteX5" fmla="*/ 1488698 w 1667938"/>
                  <a:gd name="connsiteY5" fmla="*/ 1075440 h 1075440"/>
                  <a:gd name="connsiteX6" fmla="*/ 179240 w 1667938"/>
                  <a:gd name="connsiteY6" fmla="*/ 1075440 h 1075440"/>
                  <a:gd name="connsiteX7" fmla="*/ 0 w 1667938"/>
                  <a:gd name="connsiteY7" fmla="*/ 896200 h 1075440"/>
                  <a:gd name="connsiteX8" fmla="*/ 0 w 1667938"/>
                  <a:gd name="connsiteY8" fmla="*/ 179240 h 107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7938" h="1075440">
                    <a:moveTo>
                      <a:pt x="0" y="179240"/>
                    </a:moveTo>
                    <a:cubicBezTo>
                      <a:pt x="0" y="80248"/>
                      <a:pt x="80248" y="0"/>
                      <a:pt x="179240" y="0"/>
                    </a:cubicBezTo>
                    <a:lnTo>
                      <a:pt x="1488698" y="0"/>
                    </a:lnTo>
                    <a:cubicBezTo>
                      <a:pt x="1587690" y="0"/>
                      <a:pt x="1667938" y="80248"/>
                      <a:pt x="1667938" y="179240"/>
                    </a:cubicBezTo>
                    <a:lnTo>
                      <a:pt x="1667938" y="896200"/>
                    </a:lnTo>
                    <a:cubicBezTo>
                      <a:pt x="1667938" y="995192"/>
                      <a:pt x="1587690" y="1075440"/>
                      <a:pt x="1488698" y="1075440"/>
                    </a:cubicBezTo>
                    <a:lnTo>
                      <a:pt x="179240" y="1075440"/>
                    </a:lnTo>
                    <a:cubicBezTo>
                      <a:pt x="80248" y="1075440"/>
                      <a:pt x="0" y="995192"/>
                      <a:pt x="0" y="896200"/>
                    </a:cubicBezTo>
                    <a:lnTo>
                      <a:pt x="0" y="179240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2503" tIns="92503" rIns="92503" bIns="92503" numCol="1" spcCol="1270" anchor="ctr" anchorCtr="0">
                <a:noAutofit/>
              </a:bodyPr>
              <a:lstStyle/>
              <a:p>
                <a:pPr marL="0" lvl="0" indent="0" algn="ctr" defTabSz="2800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0" kern="1200" dirty="0">
                    <a:solidFill>
                      <a:srgbClr val="FFFFFF"/>
                    </a:solidFill>
                    <a:latin typeface="Segoe UI" panose="020B0502040204020203" pitchFamily="34" charset="0"/>
                  </a:rPr>
                  <a:t>H2O</a:t>
                </a: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6AA31B7-A98A-43E9-9362-22BE123393F8}"/>
                  </a:ext>
                </a:extLst>
              </p:cNvPr>
              <p:cNvSpPr/>
              <p:nvPr/>
            </p:nvSpPr>
            <p:spPr>
              <a:xfrm>
                <a:off x="3869667" y="2118302"/>
                <a:ext cx="3304570" cy="1416262"/>
              </a:xfrm>
              <a:custGeom>
                <a:avLst/>
                <a:gdLst>
                  <a:gd name="connsiteX0" fmla="*/ 0 w 3304570"/>
                  <a:gd name="connsiteY0" fmla="*/ 236044 h 1416262"/>
                  <a:gd name="connsiteX1" fmla="*/ 236044 w 3304570"/>
                  <a:gd name="connsiteY1" fmla="*/ 0 h 1416262"/>
                  <a:gd name="connsiteX2" fmla="*/ 3068526 w 3304570"/>
                  <a:gd name="connsiteY2" fmla="*/ 0 h 1416262"/>
                  <a:gd name="connsiteX3" fmla="*/ 3304570 w 3304570"/>
                  <a:gd name="connsiteY3" fmla="*/ 236044 h 1416262"/>
                  <a:gd name="connsiteX4" fmla="*/ 3304570 w 3304570"/>
                  <a:gd name="connsiteY4" fmla="*/ 1180218 h 1416262"/>
                  <a:gd name="connsiteX5" fmla="*/ 3068526 w 3304570"/>
                  <a:gd name="connsiteY5" fmla="*/ 1416262 h 1416262"/>
                  <a:gd name="connsiteX6" fmla="*/ 236044 w 3304570"/>
                  <a:gd name="connsiteY6" fmla="*/ 1416262 h 1416262"/>
                  <a:gd name="connsiteX7" fmla="*/ 0 w 3304570"/>
                  <a:gd name="connsiteY7" fmla="*/ 1180218 h 1416262"/>
                  <a:gd name="connsiteX8" fmla="*/ 0 w 3304570"/>
                  <a:gd name="connsiteY8" fmla="*/ 236044 h 141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4570" h="1416262">
                    <a:moveTo>
                      <a:pt x="0" y="236044"/>
                    </a:moveTo>
                    <a:cubicBezTo>
                      <a:pt x="0" y="105680"/>
                      <a:pt x="105680" y="0"/>
                      <a:pt x="236044" y="0"/>
                    </a:cubicBezTo>
                    <a:lnTo>
                      <a:pt x="3068526" y="0"/>
                    </a:lnTo>
                    <a:cubicBezTo>
                      <a:pt x="3198890" y="0"/>
                      <a:pt x="3304570" y="105680"/>
                      <a:pt x="3304570" y="236044"/>
                    </a:cubicBezTo>
                    <a:lnTo>
                      <a:pt x="3304570" y="1180218"/>
                    </a:lnTo>
                    <a:cubicBezTo>
                      <a:pt x="3304570" y="1310582"/>
                      <a:pt x="3198890" y="1416262"/>
                      <a:pt x="3068526" y="1416262"/>
                    </a:cubicBezTo>
                    <a:lnTo>
                      <a:pt x="236044" y="1416262"/>
                    </a:lnTo>
                    <a:cubicBezTo>
                      <a:pt x="105680" y="1416262"/>
                      <a:pt x="0" y="1310582"/>
                      <a:pt x="0" y="1180218"/>
                    </a:cubicBezTo>
                    <a:lnTo>
                      <a:pt x="0" y="236044"/>
                    </a:lnTo>
                    <a:close/>
                  </a:path>
                </a:pathLst>
              </a:custGeom>
              <a:solidFill>
                <a:srgbClr val="D87A51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9455" tIns="89455" rIns="89455" bIns="89455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kern="1200" dirty="0">
                    <a:latin typeface="Segoe UI" panose="020B0502040204020203" pitchFamily="34" charset="0"/>
                  </a:rPr>
                  <a:t>Distributed Random Forest</a:t>
                </a: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EEADA19-23A7-469D-B39B-BB9808D2645D}"/>
                  </a:ext>
                </a:extLst>
              </p:cNvPr>
              <p:cNvSpPr/>
              <p:nvPr/>
            </p:nvSpPr>
            <p:spPr>
              <a:xfrm>
                <a:off x="3872370" y="4249216"/>
                <a:ext cx="3304570" cy="1416262"/>
              </a:xfrm>
              <a:custGeom>
                <a:avLst/>
                <a:gdLst>
                  <a:gd name="connsiteX0" fmla="*/ 0 w 3304570"/>
                  <a:gd name="connsiteY0" fmla="*/ 236044 h 1416262"/>
                  <a:gd name="connsiteX1" fmla="*/ 236044 w 3304570"/>
                  <a:gd name="connsiteY1" fmla="*/ 0 h 1416262"/>
                  <a:gd name="connsiteX2" fmla="*/ 3068526 w 3304570"/>
                  <a:gd name="connsiteY2" fmla="*/ 0 h 1416262"/>
                  <a:gd name="connsiteX3" fmla="*/ 3304570 w 3304570"/>
                  <a:gd name="connsiteY3" fmla="*/ 236044 h 1416262"/>
                  <a:gd name="connsiteX4" fmla="*/ 3304570 w 3304570"/>
                  <a:gd name="connsiteY4" fmla="*/ 1180218 h 1416262"/>
                  <a:gd name="connsiteX5" fmla="*/ 3068526 w 3304570"/>
                  <a:gd name="connsiteY5" fmla="*/ 1416262 h 1416262"/>
                  <a:gd name="connsiteX6" fmla="*/ 236044 w 3304570"/>
                  <a:gd name="connsiteY6" fmla="*/ 1416262 h 1416262"/>
                  <a:gd name="connsiteX7" fmla="*/ 0 w 3304570"/>
                  <a:gd name="connsiteY7" fmla="*/ 1180218 h 1416262"/>
                  <a:gd name="connsiteX8" fmla="*/ 0 w 3304570"/>
                  <a:gd name="connsiteY8" fmla="*/ 236044 h 141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4570" h="1416262">
                    <a:moveTo>
                      <a:pt x="0" y="236044"/>
                    </a:moveTo>
                    <a:cubicBezTo>
                      <a:pt x="0" y="105680"/>
                      <a:pt x="105680" y="0"/>
                      <a:pt x="236044" y="0"/>
                    </a:cubicBezTo>
                    <a:lnTo>
                      <a:pt x="3068526" y="0"/>
                    </a:lnTo>
                    <a:cubicBezTo>
                      <a:pt x="3198890" y="0"/>
                      <a:pt x="3304570" y="105680"/>
                      <a:pt x="3304570" y="236044"/>
                    </a:cubicBezTo>
                    <a:lnTo>
                      <a:pt x="3304570" y="1180218"/>
                    </a:lnTo>
                    <a:cubicBezTo>
                      <a:pt x="3304570" y="1310582"/>
                      <a:pt x="3198890" y="1416262"/>
                      <a:pt x="3068526" y="1416262"/>
                    </a:cubicBezTo>
                    <a:lnTo>
                      <a:pt x="236044" y="1416262"/>
                    </a:lnTo>
                    <a:cubicBezTo>
                      <a:pt x="105680" y="1416262"/>
                      <a:pt x="0" y="1310582"/>
                      <a:pt x="0" y="1180218"/>
                    </a:cubicBezTo>
                    <a:lnTo>
                      <a:pt x="0" y="236044"/>
                    </a:lnTo>
                    <a:close/>
                  </a:path>
                </a:pathLst>
              </a:custGeom>
              <a:solidFill>
                <a:srgbClr val="B4908B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9455" tIns="89455" rIns="89455" bIns="89455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kern="1200" dirty="0">
                    <a:latin typeface="Segoe UI" panose="020B0502040204020203" pitchFamily="34" charset="0"/>
                  </a:rPr>
                  <a:t>Gradient Boosting Machine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1A588F-519C-4F2E-8CA0-3BD0C9EC249A}"/>
                </a:ext>
              </a:extLst>
            </p:cNvPr>
            <p:cNvSpPr txBox="1"/>
            <p:nvPr/>
          </p:nvSpPr>
          <p:spPr>
            <a:xfrm>
              <a:off x="7507740" y="2610671"/>
              <a:ext cx="3260719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o-RO" dirty="0">
                <a:latin typeface="Segoe UI" panose="020B0502040204020203" pitchFamily="34" charset="0"/>
              </a:endParaRPr>
            </a:p>
            <a:p>
              <a:endParaRPr lang="ro-RO" dirty="0">
                <a:latin typeface="Segoe UI" panose="020B0502040204020203" pitchFamily="34" charset="0"/>
              </a:endParaRPr>
            </a:p>
            <a:p>
              <a:pPr algn="ctr"/>
              <a:r>
                <a:rPr lang="ro-RO" sz="2600" dirty="0">
                  <a:latin typeface="Segoe UI" panose="020B0502040204020203" pitchFamily="34" charset="0"/>
                </a:rPr>
                <a:t>Categorical </a:t>
              </a:r>
              <a:r>
                <a:rPr lang="en-US" sz="2600" dirty="0">
                  <a:latin typeface="Segoe UI" panose="020B0502040204020203" pitchFamily="34" charset="0"/>
                </a:rPr>
                <a:t>input</a:t>
              </a:r>
            </a:p>
          </p:txBody>
        </p:sp>
        <p:pic>
          <p:nvPicPr>
            <p:cNvPr id="16" name="Graphic 15" descr="Gantt Chart with solid fill">
              <a:extLst>
                <a:ext uri="{FF2B5EF4-FFF2-40B4-BE49-F238E27FC236}">
                  <a16:creationId xmlns:a16="http://schemas.microsoft.com/office/drawing/2014/main" id="{D31AC181-934F-4B1A-A691-830DB07F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02579" y="1982839"/>
              <a:ext cx="2468880" cy="1466667"/>
            </a:xfrm>
            <a:prstGeom prst="rect">
              <a:avLst/>
            </a:prstGeom>
          </p:spPr>
        </p:pic>
        <p:pic>
          <p:nvPicPr>
            <p:cNvPr id="17" name="Graphic 16" descr="Exponential Graph with solid fill">
              <a:extLst>
                <a:ext uri="{FF2B5EF4-FFF2-40B4-BE49-F238E27FC236}">
                  <a16:creationId xmlns:a16="http://schemas.microsoft.com/office/drawing/2014/main" id="{76684AF3-38DE-46B8-BDFB-C5C29FB697D8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40430" y="4217643"/>
              <a:ext cx="2468880" cy="146304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F4046D-FABE-449E-9A0C-FE6191421576}"/>
                </a:ext>
              </a:extLst>
            </p:cNvPr>
            <p:cNvSpPr txBox="1"/>
            <p:nvPr/>
          </p:nvSpPr>
          <p:spPr>
            <a:xfrm>
              <a:off x="7634637" y="4910302"/>
              <a:ext cx="29718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o-RO" dirty="0">
                <a:latin typeface="Segoe UI" panose="020B0502040204020203" pitchFamily="34" charset="0"/>
              </a:endParaRPr>
            </a:p>
            <a:p>
              <a:endParaRPr lang="ro-RO" dirty="0">
                <a:latin typeface="Segoe UI" panose="020B0502040204020203" pitchFamily="34" charset="0"/>
              </a:endParaRPr>
            </a:p>
            <a:p>
              <a:pPr algn="ctr"/>
              <a:r>
                <a:rPr lang="en-US" sz="2600" dirty="0">
                  <a:latin typeface="Segoe UI" panose="020B0502040204020203" pitchFamily="34" charset="0"/>
                </a:rPr>
                <a:t>Numeric output</a:t>
              </a: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9854008-D036-4E0C-BB8F-2A8C773CE08E}"/>
                </a:ext>
              </a:extLst>
            </p:cNvPr>
            <p:cNvSpPr/>
            <p:nvPr/>
          </p:nvSpPr>
          <p:spPr>
            <a:xfrm rot="10800000">
              <a:off x="8427170" y="3858197"/>
              <a:ext cx="1295400" cy="30732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7128EEE-C493-4472-895A-A4A99CD72652}"/>
                </a:ext>
              </a:extLst>
            </p:cNvPr>
            <p:cNvGrpSpPr/>
            <p:nvPr/>
          </p:nvGrpSpPr>
          <p:grpSpPr>
            <a:xfrm>
              <a:off x="570872" y="5965502"/>
              <a:ext cx="8801727" cy="710797"/>
              <a:chOff x="0" y="0"/>
              <a:chExt cx="8097012" cy="710797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192283A-6248-4A75-B8C8-2CA694037F7F}"/>
                  </a:ext>
                </a:extLst>
              </p:cNvPr>
              <p:cNvSpPr/>
              <p:nvPr/>
            </p:nvSpPr>
            <p:spPr>
              <a:xfrm>
                <a:off x="0" y="0"/>
                <a:ext cx="8097012" cy="71079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Rectangle: Rounded Corners 4">
                <a:extLst>
                  <a:ext uri="{FF2B5EF4-FFF2-40B4-BE49-F238E27FC236}">
                    <a16:creationId xmlns:a16="http://schemas.microsoft.com/office/drawing/2014/main" id="{7B41FF38-7A3E-44B8-B1A2-9FA7F20B3442}"/>
                  </a:ext>
                </a:extLst>
              </p:cNvPr>
              <p:cNvSpPr txBox="1"/>
              <p:nvPr/>
            </p:nvSpPr>
            <p:spPr>
              <a:xfrm>
                <a:off x="20818" y="20819"/>
                <a:ext cx="7445303" cy="66915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8110" tIns="118110" rIns="118110" bIns="118110" numCol="1" spcCol="1270" anchor="ctr" anchorCtr="0">
                <a:noAutofit/>
              </a:bodyPr>
              <a:lstStyle/>
              <a:p>
                <a:pPr marL="0" lvl="0" indent="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100" dirty="0">
                    <a:latin typeface="Segoe UI" panose="020B0502040204020203" pitchFamily="34" charset="0"/>
                  </a:rPr>
                  <a:t>Categorical predictors create numeric target</a:t>
                </a:r>
                <a:endParaRPr lang="en-US" sz="3100" kern="1200" dirty="0">
                  <a:latin typeface="Segoe UI" panose="020B0502040204020203" pitchFamily="34" charset="0"/>
                </a:endParaRPr>
              </a:p>
            </p:txBody>
          </p:sp>
        </p:grpSp>
      </p:grpSp>
      <p:pic>
        <p:nvPicPr>
          <p:cNvPr id="39" name="Graphic 38" descr="Checkbox Checked with solid fill">
            <a:extLst>
              <a:ext uri="{FF2B5EF4-FFF2-40B4-BE49-F238E27FC236}">
                <a16:creationId xmlns:a16="http://schemas.microsoft.com/office/drawing/2014/main" id="{F5595F67-1A1E-47F4-8056-F919356056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7331" y="58637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0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D3150-7772-4D31-9AF7-DC44E342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Dark Is The Best Beer Style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FBC3E3-FF55-4F63-842A-C231C5A6991A}"/>
              </a:ext>
            </a:extLst>
          </p:cNvPr>
          <p:cNvGrpSpPr/>
          <p:nvPr/>
        </p:nvGrpSpPr>
        <p:grpSpPr>
          <a:xfrm>
            <a:off x="1188720" y="6035040"/>
            <a:ext cx="9525000" cy="710797"/>
            <a:chOff x="0" y="0"/>
            <a:chExt cx="8097012" cy="71079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BB77E23-4555-4851-B6C9-853E2C238828}"/>
                </a:ext>
              </a:extLst>
            </p:cNvPr>
            <p:cNvSpPr/>
            <p:nvPr/>
          </p:nvSpPr>
          <p:spPr>
            <a:xfrm>
              <a:off x="0" y="0"/>
              <a:ext cx="8097012" cy="71079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0B4ADBC8-C710-4180-A8FF-AD60CAA5869A}"/>
                </a:ext>
              </a:extLst>
            </p:cNvPr>
            <p:cNvSpPr txBox="1"/>
            <p:nvPr/>
          </p:nvSpPr>
          <p:spPr>
            <a:xfrm>
              <a:off x="20817" y="20819"/>
              <a:ext cx="8011419" cy="6691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dirty="0">
                  <a:latin typeface="Segoe UI" panose="020B0502040204020203" pitchFamily="34" charset="0"/>
                </a:rPr>
                <a:t>And the worst style is beer mixed with other alcohols </a:t>
              </a:r>
              <a:endParaRPr lang="en-US" sz="3100" kern="1200" dirty="0">
                <a:latin typeface="Segoe UI" panose="020B0502040204020203" pitchFamily="34" charset="0"/>
              </a:endParaRPr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6E51A2-11A8-474E-99D2-3F5E4FE10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7360" y="1737360"/>
            <a:ext cx="8671789" cy="4297680"/>
          </a:xfrm>
        </p:spPr>
      </p:pic>
    </p:spTree>
    <p:extLst>
      <p:ext uri="{BB962C8B-B14F-4D97-AF65-F5344CB8AC3E}">
        <p14:creationId xmlns:p14="http://schemas.microsoft.com/office/powerpoint/2010/main" val="386663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272E8-C1AD-4FEF-AF4F-9915384D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Lemon Is The Best Flavor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687339-32D1-499B-AA88-088DF97C6B3A}"/>
              </a:ext>
            </a:extLst>
          </p:cNvPr>
          <p:cNvGrpSpPr/>
          <p:nvPr/>
        </p:nvGrpSpPr>
        <p:grpSpPr>
          <a:xfrm>
            <a:off x="2910954" y="6038931"/>
            <a:ext cx="6324600" cy="710797"/>
            <a:chOff x="0" y="0"/>
            <a:chExt cx="8097012" cy="71079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3C9A0EE-29BF-42E7-B37B-83A9ED216855}"/>
                </a:ext>
              </a:extLst>
            </p:cNvPr>
            <p:cNvSpPr/>
            <p:nvPr/>
          </p:nvSpPr>
          <p:spPr>
            <a:xfrm>
              <a:off x="0" y="0"/>
              <a:ext cx="8097012" cy="71079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F397EB1A-A41D-42C1-89AB-2DC302F3626E}"/>
                </a:ext>
              </a:extLst>
            </p:cNvPr>
            <p:cNvSpPr txBox="1"/>
            <p:nvPr/>
          </p:nvSpPr>
          <p:spPr>
            <a:xfrm>
              <a:off x="20817" y="20819"/>
              <a:ext cx="7588423" cy="6691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dirty="0">
                  <a:latin typeface="Segoe UI" panose="020B0502040204020203" pitchFamily="34" charset="0"/>
                </a:rPr>
                <a:t>And the worst flavor is herb beer</a:t>
              </a:r>
              <a:endParaRPr lang="en-US" sz="3100" kern="1200" dirty="0">
                <a:latin typeface="Segoe UI" panose="020B0502040204020203" pitchFamily="34" charset="0"/>
              </a:endParaRPr>
            </a:p>
          </p:txBody>
        </p:sp>
      </p:grp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1CF7EA8-BF4E-429A-9BBB-8F21731E8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7360" y="1737360"/>
            <a:ext cx="8671789" cy="4297680"/>
          </a:xfrm>
        </p:spPr>
      </p:pic>
    </p:spTree>
    <p:extLst>
      <p:ext uri="{BB962C8B-B14F-4D97-AF65-F5344CB8AC3E}">
        <p14:creationId xmlns:p14="http://schemas.microsoft.com/office/powerpoint/2010/main" val="226402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60385-27BA-404D-9C45-4BCF6E39B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Recall Score of DRF Models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E8E06-D68C-4EBE-B92F-3DF578950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03640"/>
            <a:ext cx="8316643" cy="4121672"/>
          </a:xfr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4EFB354-C63A-472E-B6EB-454AA085A218}"/>
              </a:ext>
            </a:extLst>
          </p:cNvPr>
          <p:cNvSpPr txBox="1">
            <a:spLocks/>
          </p:cNvSpPr>
          <p:nvPr/>
        </p:nvSpPr>
        <p:spPr>
          <a:xfrm>
            <a:off x="7779533" y="1874805"/>
            <a:ext cx="4114800" cy="1371600"/>
          </a:xfrm>
          <a:prstGeom prst="flowChartAlternateProcess">
            <a:avLst/>
          </a:prstGeom>
          <a:solidFill>
            <a:srgbClr val="D87A5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Regular model has detected 28% of low rated beer.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A424BC5C-E2E6-4586-97BE-8A1C5C4FFFD1}"/>
              </a:ext>
            </a:extLst>
          </p:cNvPr>
          <p:cNvSpPr/>
          <p:nvPr/>
        </p:nvSpPr>
        <p:spPr>
          <a:xfrm>
            <a:off x="7230893" y="3425549"/>
            <a:ext cx="4663440" cy="1371600"/>
          </a:xfrm>
          <a:prstGeom prst="flowChartAlternateProcess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dirty="0">
                <a:latin typeface="Segoe UI" panose="020B0502040204020203" pitchFamily="34" charset="0"/>
              </a:rPr>
              <a:t>Alcohol-free model had only one low rated beer to detect, and it missed it. </a:t>
            </a:r>
            <a:endParaRPr lang="en-US" sz="3000" kern="1200" dirty="0">
              <a:latin typeface="Segoe UI" panose="020B0502040204020203" pitchFamily="34" charset="0"/>
            </a:endParaRP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3A7E9912-30C6-4144-9462-99D174E5C679}"/>
              </a:ext>
            </a:extLst>
          </p:cNvPr>
          <p:cNvSpPr/>
          <p:nvPr/>
        </p:nvSpPr>
        <p:spPr>
          <a:xfrm>
            <a:off x="6712733" y="5047458"/>
            <a:ext cx="5181600" cy="1371600"/>
          </a:xfrm>
          <a:prstGeom prst="flowChartAlternateProcess">
            <a:avLst/>
          </a:prstGeom>
          <a:solidFill>
            <a:srgbClr val="B49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dirty="0">
                <a:latin typeface="Segoe UI" panose="020B0502040204020203" pitchFamily="34" charset="0"/>
              </a:rPr>
              <a:t>Light model had no low rated beer to detect, so no recall score to compute.</a:t>
            </a:r>
            <a:endParaRPr lang="en-US" sz="3200" kern="12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3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33FF2-1B97-40EE-91EB-5E5775A8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Cost Reduction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06AB1A-69E4-44A2-A468-EAEEF49AF423}"/>
              </a:ext>
            </a:extLst>
          </p:cNvPr>
          <p:cNvGrpSpPr/>
          <p:nvPr/>
        </p:nvGrpSpPr>
        <p:grpSpPr>
          <a:xfrm>
            <a:off x="1545161" y="1686517"/>
            <a:ext cx="9101677" cy="4067175"/>
            <a:chOff x="1671196" y="2130370"/>
            <a:chExt cx="9101677" cy="40671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39557A-CE18-4454-AB5E-D2B353E15807}"/>
                </a:ext>
              </a:extLst>
            </p:cNvPr>
            <p:cNvSpPr txBox="1"/>
            <p:nvPr/>
          </p:nvSpPr>
          <p:spPr>
            <a:xfrm>
              <a:off x="2432994" y="4850014"/>
              <a:ext cx="24122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solidFill>
                    <a:srgbClr val="FFC000"/>
                  </a:solidFill>
                  <a:latin typeface="Segoe UI" panose="020B0502040204020203" pitchFamily="34" charset="0"/>
                </a:rPr>
                <a:t>inconclusive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D29BEE-3FE7-4689-9785-0E00415983CD}"/>
                </a:ext>
              </a:extLst>
            </p:cNvPr>
            <p:cNvSpPr txBox="1"/>
            <p:nvPr/>
          </p:nvSpPr>
          <p:spPr>
            <a:xfrm>
              <a:off x="5404995" y="4481062"/>
              <a:ext cx="15927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</a:rPr>
                <a:t>-28%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26D814-C71D-4D28-8B54-D4C533F11CD2}"/>
                </a:ext>
              </a:extLst>
            </p:cNvPr>
            <p:cNvSpPr txBox="1"/>
            <p:nvPr/>
          </p:nvSpPr>
          <p:spPr>
            <a:xfrm>
              <a:off x="7776203" y="4951671"/>
              <a:ext cx="2133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</a:rPr>
                <a:t>inconclusive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3C43C4-B526-4A41-956D-8B4F9A429F8C}"/>
                </a:ext>
              </a:extLst>
            </p:cNvPr>
            <p:cNvSpPr txBox="1"/>
            <p:nvPr/>
          </p:nvSpPr>
          <p:spPr>
            <a:xfrm>
              <a:off x="1671196" y="5197893"/>
              <a:ext cx="37337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i="1" dirty="0">
                  <a:solidFill>
                    <a:srgbClr val="FFC000"/>
                  </a:solidFill>
                  <a:latin typeface="Segoe UI" panose="020B0502040204020203" pitchFamily="34" charset="0"/>
                </a:rPr>
                <a:t>*insufficient beer with low ratings to test upon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D2B677-2D51-4BCF-A1AB-F8951E2105B8}"/>
                </a:ext>
              </a:extLst>
            </p:cNvPr>
            <p:cNvSpPr txBox="1"/>
            <p:nvPr/>
          </p:nvSpPr>
          <p:spPr>
            <a:xfrm>
              <a:off x="7223847" y="5304993"/>
              <a:ext cx="354902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i="1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</a:rPr>
                <a:t>*insufficient beer with low ratings to test upon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CF791F-C4DE-4640-8871-98D83228E27C}"/>
                </a:ext>
              </a:extLst>
            </p:cNvPr>
            <p:cNvSpPr txBox="1"/>
            <p:nvPr/>
          </p:nvSpPr>
          <p:spPr>
            <a:xfrm>
              <a:off x="7547132" y="2553054"/>
              <a:ext cx="25917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</a:rPr>
                <a:t>Alcohol-free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CF6572-F83E-4942-BDD5-6ECF70538E70}"/>
                </a:ext>
              </a:extLst>
            </p:cNvPr>
            <p:cNvSpPr txBox="1"/>
            <p:nvPr/>
          </p:nvSpPr>
          <p:spPr>
            <a:xfrm>
              <a:off x="5300571" y="2130370"/>
              <a:ext cx="182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</a:rPr>
                <a:t>Regular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8E4C60-2994-4008-A7FB-514409114507}"/>
                </a:ext>
              </a:extLst>
            </p:cNvPr>
            <p:cNvSpPr txBox="1"/>
            <p:nvPr/>
          </p:nvSpPr>
          <p:spPr>
            <a:xfrm>
              <a:off x="3055402" y="2338245"/>
              <a:ext cx="13245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C000"/>
                  </a:solidFill>
                  <a:latin typeface="Segoe UI" panose="020B0502040204020203" pitchFamily="34" charset="0"/>
                </a:rPr>
                <a:t>Light</a:t>
              </a:r>
            </a:p>
          </p:txBody>
        </p:sp>
        <p:pic>
          <p:nvPicPr>
            <p:cNvPr id="20" name="Graphic 19" descr="Bottle with solid fill">
              <a:extLst>
                <a:ext uri="{FF2B5EF4-FFF2-40B4-BE49-F238E27FC236}">
                  <a16:creationId xmlns:a16="http://schemas.microsoft.com/office/drawing/2014/main" id="{5C8A4DE8-2F30-421F-B225-4F99A6067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76158" y="3151126"/>
              <a:ext cx="1828800" cy="1828800"/>
            </a:xfrm>
            <a:prstGeom prst="rect">
              <a:avLst/>
            </a:prstGeom>
          </p:spPr>
        </p:pic>
        <p:pic>
          <p:nvPicPr>
            <p:cNvPr id="21" name="Graphic 20" descr="Beer with solid fill">
              <a:extLst>
                <a:ext uri="{FF2B5EF4-FFF2-40B4-BE49-F238E27FC236}">
                  <a16:creationId xmlns:a16="http://schemas.microsoft.com/office/drawing/2014/main" id="{7CC6ABFC-AD07-41F0-A341-A151F3EC1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42062" y="2615671"/>
              <a:ext cx="1828800" cy="1828800"/>
            </a:xfrm>
            <a:prstGeom prst="rect">
              <a:avLst/>
            </a:prstGeom>
          </p:spPr>
        </p:pic>
        <p:pic>
          <p:nvPicPr>
            <p:cNvPr id="22" name="Graphic 21" descr="Lemon with solid fill">
              <a:extLst>
                <a:ext uri="{FF2B5EF4-FFF2-40B4-BE49-F238E27FC236}">
                  <a16:creationId xmlns:a16="http://schemas.microsoft.com/office/drawing/2014/main" id="{CD09C972-35D8-43CF-B232-90F0D3E11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90434" y="2988371"/>
              <a:ext cx="1828800" cy="18288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087A83-4861-4B66-8CD9-CBB795488FA6}"/>
              </a:ext>
            </a:extLst>
          </p:cNvPr>
          <p:cNvGrpSpPr/>
          <p:nvPr/>
        </p:nvGrpSpPr>
        <p:grpSpPr>
          <a:xfrm>
            <a:off x="1219200" y="5692870"/>
            <a:ext cx="6477000" cy="710797"/>
            <a:chOff x="0" y="0"/>
            <a:chExt cx="8097012" cy="710797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FB42457-96E5-4C71-8850-662AFAC727B7}"/>
                </a:ext>
              </a:extLst>
            </p:cNvPr>
            <p:cNvSpPr/>
            <p:nvPr/>
          </p:nvSpPr>
          <p:spPr>
            <a:xfrm>
              <a:off x="0" y="0"/>
              <a:ext cx="8097012" cy="71079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7169C29E-7158-4449-8E0D-E82A19233091}"/>
                </a:ext>
              </a:extLst>
            </p:cNvPr>
            <p:cNvSpPr txBox="1"/>
            <p:nvPr/>
          </p:nvSpPr>
          <p:spPr>
            <a:xfrm>
              <a:off x="20817" y="20819"/>
              <a:ext cx="7885677" cy="6691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dirty="0">
                  <a:latin typeface="Segoe UI" panose="020B0502040204020203" pitchFamily="34" charset="0"/>
                </a:rPr>
                <a:t>D</a:t>
              </a:r>
              <a:r>
                <a:rPr lang="ro-RO" sz="3100" dirty="0">
                  <a:latin typeface="Segoe UI" panose="020B0502040204020203" pitchFamily="34" charset="0"/>
                </a:rPr>
                <a:t>istributed </a:t>
              </a:r>
              <a:r>
                <a:rPr lang="en-US" sz="3100" dirty="0">
                  <a:latin typeface="Segoe UI" panose="020B0502040204020203" pitchFamily="34" charset="0"/>
                </a:rPr>
                <a:t>R</a:t>
              </a:r>
              <a:r>
                <a:rPr lang="ro-RO" sz="3100" dirty="0">
                  <a:latin typeface="Segoe UI" panose="020B0502040204020203" pitchFamily="34" charset="0"/>
                </a:rPr>
                <a:t>andom </a:t>
              </a:r>
              <a:r>
                <a:rPr lang="en-US" sz="3100" dirty="0">
                  <a:latin typeface="Segoe UI" panose="020B0502040204020203" pitchFamily="34" charset="0"/>
                </a:rPr>
                <a:t>F</a:t>
              </a:r>
              <a:r>
                <a:rPr lang="ro-RO" sz="3100" dirty="0">
                  <a:latin typeface="Segoe UI" panose="020B0502040204020203" pitchFamily="34" charset="0"/>
                </a:rPr>
                <a:t>orest</a:t>
              </a:r>
              <a:r>
                <a:rPr lang="en-US" sz="3100" dirty="0">
                  <a:latin typeface="Segoe UI" panose="020B0502040204020203" pitchFamily="34" charset="0"/>
                </a:rPr>
                <a:t> models </a:t>
              </a:r>
              <a:endParaRPr lang="en-US" sz="3100" kern="1200" dirty="0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01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2751</TotalTime>
  <Words>268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Segoe UI</vt:lpstr>
      <vt:lpstr>Office Theme</vt:lpstr>
      <vt:lpstr>Beer Recommendation Project</vt:lpstr>
      <vt:lpstr>Goal</vt:lpstr>
      <vt:lpstr>Workflow</vt:lpstr>
      <vt:lpstr>Why model data separately?</vt:lpstr>
      <vt:lpstr>Why model with H2O?</vt:lpstr>
      <vt:lpstr>Dark Is The Best Beer Style</vt:lpstr>
      <vt:lpstr>Lemon Is The Best Flavor</vt:lpstr>
      <vt:lpstr>Recall Score of DRF Models</vt:lpstr>
      <vt:lpstr>Cost Reduction</vt:lpstr>
      <vt:lpstr>Evaluation of Models</vt:lpstr>
      <vt:lpstr>Future Improvements</vt:lpstr>
      <vt:lpstr>Lessons Learned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Recommendation Project</dc:title>
  <dc:creator>Alina Molnar</dc:creator>
  <cp:lastModifiedBy>Alina Molnar</cp:lastModifiedBy>
  <cp:revision>1</cp:revision>
  <dcterms:created xsi:type="dcterms:W3CDTF">2021-09-07T15:50:47Z</dcterms:created>
  <dcterms:modified xsi:type="dcterms:W3CDTF">2021-09-29T18:42:12Z</dcterms:modified>
</cp:coreProperties>
</file>