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EA2948-AE89-4EAA-8932-D04458D43E4D}" type="datetimeFigureOut">
              <a:rPr lang="ro-RO" smtClean="0"/>
              <a:t>30.04.2019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2D5F44C-6C2C-4E05-9F22-EFEB6D7B3A2C}" type="slidenum">
              <a:rPr lang="ro-RO" smtClean="0"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amazon.co.uk/Samsung-320gb-SATA-Drive-Laptop/dp/B004V88E7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vexio.ro/memorii-externe-usb/adata/218711-uv320-128gb-usb-3-1-negru-albastr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rlynnjohnson.com/product/deep-restorative-sleep-audio-c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ebay.com/itm/15-SONY-Blank-DVD-R-DVDR-Silver-Logo-Branded-16X-4-7GB-120min-Media-Disc-/16213878514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1988840"/>
            <a:ext cx="5544616" cy="1512168"/>
          </a:xfrm>
        </p:spPr>
        <p:txBody>
          <a:bodyPr>
            <a:noAutofit/>
          </a:bodyPr>
          <a:lstStyle/>
          <a:p>
            <a:r>
              <a:rPr lang="en-US" sz="5000" dirty="0" err="1" smtClean="0"/>
              <a:t>Memoriile</a:t>
            </a:r>
            <a:r>
              <a:rPr lang="en-US" sz="5000" dirty="0" smtClean="0"/>
              <a:t> </a:t>
            </a:r>
            <a:r>
              <a:rPr lang="en-US" sz="5000" dirty="0" err="1" smtClean="0"/>
              <a:t>Externe</a:t>
            </a:r>
            <a:endParaRPr lang="ro-RO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3429000"/>
            <a:ext cx="4419600" cy="1066800"/>
          </a:xfrm>
        </p:spPr>
        <p:txBody>
          <a:bodyPr/>
          <a:lstStyle/>
          <a:p>
            <a:r>
              <a:rPr lang="en-US" dirty="0" err="1" smtClean="0"/>
              <a:t>Elaborat</a:t>
            </a:r>
            <a:r>
              <a:rPr lang="en-US" dirty="0" smtClean="0"/>
              <a:t> de Alina </a:t>
            </a:r>
            <a:r>
              <a:rPr lang="ro-RO" dirty="0" smtClean="0"/>
              <a:t>Ţurcanu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134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dirty="0" smtClean="0"/>
              <a:t>Ce este memoria?</a:t>
            </a:r>
            <a:endParaRPr lang="ro-RO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o-RO" b="1" dirty="0" smtClean="0"/>
              <a:t>Memoria </a:t>
            </a:r>
            <a:r>
              <a:rPr lang="ro-RO" dirty="0" smtClean="0"/>
              <a:t>- </a:t>
            </a:r>
            <a:r>
              <a:rPr lang="vi-VN" dirty="0" smtClean="0"/>
              <a:t>un </a:t>
            </a:r>
            <a:r>
              <a:rPr lang="vi-VN" dirty="0"/>
              <a:t>proces prin care oamenii şi alte organisme reuseşc să codifice, să stocheze şi să acceseze informaţia</a:t>
            </a:r>
            <a:r>
              <a:rPr lang="vi-VN" dirty="0" smtClean="0"/>
              <a:t>.</a:t>
            </a:r>
            <a:endParaRPr lang="ro-RO" dirty="0" smtClean="0"/>
          </a:p>
          <a:p>
            <a:pPr fontAlgn="base"/>
            <a:endParaRPr lang="ro-RO" dirty="0"/>
          </a:p>
          <a:p>
            <a:pPr fontAlgn="base"/>
            <a:endParaRPr lang="ro-RO" dirty="0" smtClean="0"/>
          </a:p>
          <a:p>
            <a:pPr fontAlgn="base"/>
            <a:endParaRPr lang="ro-RO" dirty="0"/>
          </a:p>
          <a:p>
            <a:pPr fontAlgn="base"/>
            <a:endParaRPr lang="ro-RO" dirty="0" smtClean="0"/>
          </a:p>
          <a:p>
            <a:pPr fontAlgn="base"/>
            <a:endParaRPr lang="vi-VN" dirty="0"/>
          </a:p>
          <a:p>
            <a:pPr fontAlgn="base"/>
            <a:r>
              <a:rPr lang="vi-VN" dirty="0"/>
              <a:t>În acelaşi timp, memorie poate însemna şi un mecanism de reţinere a informaţiei ce urmează a fi utilizată de un calculator electronic.</a:t>
            </a:r>
          </a:p>
          <a:p>
            <a:endParaRPr lang="ro-RO" dirty="0"/>
          </a:p>
        </p:txBody>
      </p:sp>
      <p:pic>
        <p:nvPicPr>
          <p:cNvPr id="1026" name="Picture 2" descr="Imagine similarÄ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382" y="2708920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97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 smtClean="0"/>
              <a:t/>
            </a:r>
            <a:br>
              <a:rPr lang="ro-RO" dirty="0" smtClean="0"/>
            </a:b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Concluzie: TOATE CALCULATOARELELE AU MEMORIE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/>
          </a:p>
          <a:p>
            <a:endParaRPr lang="ro-RO" dirty="0"/>
          </a:p>
          <a:p>
            <a:r>
              <a:rPr lang="ro-RO" dirty="0" smtClean="0"/>
              <a:t>D</a:t>
            </a:r>
            <a:r>
              <a:rPr lang="vi-VN" dirty="0" smtClean="0"/>
              <a:t>ispozitivele </a:t>
            </a:r>
            <a:r>
              <a:rPr lang="vi-VN" dirty="0"/>
              <a:t>de memorie ce echipează un calculator pot fi încadrate ca aparţinând memoriei interne sau celei externe</a:t>
            </a:r>
            <a:r>
              <a:rPr lang="vi-VN" dirty="0" smtClean="0"/>
              <a:t>.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4" name="Down Arrow 3"/>
          <p:cNvSpPr/>
          <p:nvPr/>
        </p:nvSpPr>
        <p:spPr>
          <a:xfrm>
            <a:off x="3995936" y="1988840"/>
            <a:ext cx="1296144" cy="165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2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ro-RO" dirty="0" smtClean="0"/>
              <a:t>MEMORIA EXTERNĂ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Orice altă formă de memorie alta decât cea internă intră în categoria memoriei externe sau secundare. </a:t>
            </a:r>
            <a:endParaRPr lang="ro-RO" dirty="0" smtClean="0"/>
          </a:p>
        </p:txBody>
      </p:sp>
      <p:pic>
        <p:nvPicPr>
          <p:cNvPr id="2050" name="Picture 2" descr="Memoria externa este accesibila din My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4446969" cy="46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3" y="2057369"/>
            <a:ext cx="32403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Datele continute de memoria externă a unui PC ce rulează Windows devin accesibile prin accesarea locaţiei My Computer (Computerul meu</a:t>
            </a:r>
            <a:r>
              <a:rPr lang="vi-VN" sz="2000" dirty="0" smtClean="0"/>
              <a:t>)</a:t>
            </a:r>
            <a:r>
              <a:rPr lang="ro-RO" sz="2000" dirty="0" smtClean="0"/>
              <a:t>.</a:t>
            </a:r>
          </a:p>
          <a:p>
            <a:endParaRPr lang="ro-RO" sz="2000" dirty="0" smtClean="0"/>
          </a:p>
          <a:p>
            <a:r>
              <a:rPr lang="vi-VN" sz="2000" dirty="0" smtClean="0"/>
              <a:t>Memoria externă este formată din dispozitive de stocare diverse care sunt mult mai lente decat memoria interna dar pot retine cantitati mari de date.</a:t>
            </a:r>
            <a:endParaRPr lang="ro-RO" sz="2000" dirty="0" smtClean="0"/>
          </a:p>
          <a:p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78660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HARD DISK DRIVE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12863"/>
            <a:ext cx="8280920" cy="1584176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Discul dur este un dispozitiv electronic-mecanic pentru stocarea sau memorarea nevolatilă a datelor.</a:t>
            </a:r>
            <a:endParaRPr lang="ro-RO" dirty="0"/>
          </a:p>
        </p:txBody>
      </p:sp>
      <p:sp>
        <p:nvSpPr>
          <p:cNvPr id="4" name="AutoShape 2" descr="Imagini pentru hard disk driv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894013" y="-1211263"/>
            <a:ext cx="28575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3076" name="Picture 4" descr="Imagini pentru hard disk driv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20888"/>
            <a:ext cx="4176464" cy="36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STICK (MEMORIE USB)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Stick-ul este un dispozitiv de stocare care include memorie flash cu o interfaţă Universal Serial Bus (USB) integrată. </a:t>
            </a:r>
          </a:p>
          <a:p>
            <a:endParaRPr lang="ro-RO" dirty="0"/>
          </a:p>
        </p:txBody>
      </p:sp>
      <p:pic>
        <p:nvPicPr>
          <p:cNvPr id="4098" name="Picture 2" descr="Imagini pentru memorie us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3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DISCUL COMPACT (CD – COMPACT DISK)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Discul compact este un disc optic folosit pentru a stoca informații de natură foarte diversă în format digital, creat inițial pentru înregistrări audio.</a:t>
            </a:r>
            <a:endParaRPr lang="ro-RO" dirty="0"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2" descr="Imagini pentru cd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516188" y="-1608138"/>
            <a:ext cx="34480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5124" name="Picture 4" descr="Imagini pentru c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23" y="2996952"/>
            <a:ext cx="34480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30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DVD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DVD-ul este un mediu de stocare optic care vine ca succesor al CD-ului, cu o capacitate de aproape 7 ori mai mare, însă cu un mod diferit de scriere a informației pe disc.</a:t>
            </a:r>
            <a:endParaRPr lang="ro-RO" sz="2000" dirty="0">
              <a:latin typeface="Tw Cen MT" panose="020B0602020104020603" pitchFamily="34" charset="0"/>
            </a:endParaRPr>
          </a:p>
        </p:txBody>
      </p:sp>
      <p:pic>
        <p:nvPicPr>
          <p:cNvPr id="6146" name="Picture 2" descr="Imagini pentru dv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01" y="2708920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1085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86</TotalTime>
  <Words>254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Thatch</vt:lpstr>
      <vt:lpstr>Memoriile Externe</vt:lpstr>
      <vt:lpstr>Ce este memoria?</vt:lpstr>
      <vt:lpstr>  Concluzie: TOATE CALCULATOARELELE AU MEMORIE</vt:lpstr>
      <vt:lpstr>MEMORIA EXTERNĂ</vt:lpstr>
      <vt:lpstr>HARD DISK DRIVE</vt:lpstr>
      <vt:lpstr>STICK (MEMORIE USB)</vt:lpstr>
      <vt:lpstr>DISCUL COMPACT (CD – COMPACT DISK)</vt:lpstr>
      <vt:lpstr>DVD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Alina</dc:creator>
  <cp:lastModifiedBy>Alina</cp:lastModifiedBy>
  <cp:revision>6</cp:revision>
  <dcterms:created xsi:type="dcterms:W3CDTF">2019-04-30T09:09:06Z</dcterms:created>
  <dcterms:modified xsi:type="dcterms:W3CDTF">2019-04-30T10:36:05Z</dcterms:modified>
</cp:coreProperties>
</file>