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8" r:id="rId5"/>
    <p:sldId id="260" r:id="rId6"/>
    <p:sldId id="263" r:id="rId7"/>
    <p:sldId id="262" r:id="rId8"/>
    <p:sldId id="261" r:id="rId9"/>
    <p:sldId id="265" r:id="rId10"/>
    <p:sldId id="264" r:id="rId11"/>
    <p:sldId id="25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Изображение 16" descr="image"/>
          <p:cNvPicPr>
            <a:picLocks noChangeAspect="1"/>
          </p:cNvPicPr>
          <p:nvPr/>
        </p:nvPicPr>
        <p:blipFill>
          <a:blip r:embed="rId1"/>
          <a:srcRect l="12353" t="4291" r="12435" b="3553"/>
          <a:stretch>
            <a:fillRect/>
          </a:stretch>
        </p:blipFill>
        <p:spPr>
          <a:xfrm>
            <a:off x="5221605" y="827405"/>
            <a:ext cx="1747520" cy="2141220"/>
          </a:xfrm>
          <a:prstGeom prst="rect">
            <a:avLst/>
          </a:prstGeom>
        </p:spPr>
      </p:pic>
      <p:sp>
        <p:nvSpPr>
          <p:cNvPr id="19" name="Текстовое поле 18"/>
          <p:cNvSpPr txBox="1"/>
          <p:nvPr/>
        </p:nvSpPr>
        <p:spPr>
          <a:xfrm>
            <a:off x="5019675" y="3317875"/>
            <a:ext cx="2293620" cy="7531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800">
                <a:latin typeface="Bahnschrift SemiLight" panose="020B0502040204020203" charset="0"/>
                <a:cs typeface="Bahnschrift SemiLight" panose="020B0502040204020203" charset="0"/>
              </a:rPr>
              <a:t>FlySystem</a:t>
            </a:r>
            <a:endParaRPr lang="en-US" altLang="en-US" sz="280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9444355" y="4872990"/>
            <a:ext cx="21812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Выполнила:</a:t>
            </a:r>
            <a:endParaRPr lang="ru-RU" altLang="ru-RU"/>
          </a:p>
          <a:p>
            <a:r>
              <a:rPr lang="ru-RU" altLang="ru-RU"/>
              <a:t>Фальванова</a:t>
            </a:r>
            <a:endParaRPr lang="ru-RU" altLang="ru-RU"/>
          </a:p>
          <a:p>
            <a:r>
              <a:rPr lang="en-US" altLang="ru-RU"/>
              <a:t>alina31222</a:t>
            </a:r>
            <a:endParaRPr lang="en-US" alt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880745" y="991235"/>
            <a:ext cx="3387090" cy="409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latin typeface="Bahnschrift SemiLight" panose="020B0502040204020203" charset="0"/>
                <a:cs typeface="Bahnschrift SemiLight" panose="020B0502040204020203" charset="0"/>
              </a:rPr>
              <a:t>Пример работы:</a:t>
            </a:r>
            <a:endParaRPr lang="ru-RU" altLang="en-US" sz="240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20345" y="1981200"/>
            <a:ext cx="4206240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Выберите</a:t>
            </a:r>
            <a:r>
              <a:rPr lang="en-US" altLang="ru-RU"/>
              <a:t> </a:t>
            </a:r>
            <a:r>
              <a:rPr lang="en-US" altLang="en-US"/>
              <a:t>действие</a:t>
            </a:r>
            <a:r>
              <a:rPr lang="en-US" altLang="ru-RU"/>
              <a:t>:</a:t>
            </a:r>
            <a:endParaRPr lang="en-US" altLang="ru-RU"/>
          </a:p>
          <a:p>
            <a:r>
              <a:rPr lang="en-US" altLang="ru-RU"/>
              <a:t>1. </a:t>
            </a:r>
            <a:r>
              <a:rPr lang="en-US" altLang="en-US"/>
              <a:t>Создать</a:t>
            </a:r>
            <a:r>
              <a:rPr lang="en-US" altLang="ru-RU"/>
              <a:t> </a:t>
            </a:r>
            <a:r>
              <a:rPr lang="en-US" altLang="en-US"/>
              <a:t>новый</a:t>
            </a:r>
            <a:r>
              <a:rPr lang="en-US" altLang="ru-RU"/>
              <a:t> </a:t>
            </a:r>
            <a:r>
              <a:rPr lang="en-US" altLang="en-US"/>
              <a:t>файл</a:t>
            </a:r>
            <a:endParaRPr lang="en-US" altLang="en-US"/>
          </a:p>
          <a:p>
            <a:r>
              <a:rPr lang="en-US" altLang="ru-RU"/>
              <a:t>2. </a:t>
            </a:r>
            <a:r>
              <a:rPr lang="en-US" altLang="en-US"/>
              <a:t>Удалить</a:t>
            </a:r>
            <a:r>
              <a:rPr lang="en-US" altLang="ru-RU"/>
              <a:t> </a:t>
            </a:r>
            <a:r>
              <a:rPr lang="en-US" altLang="en-US"/>
              <a:t>файл</a:t>
            </a:r>
            <a:endParaRPr lang="en-US" altLang="en-US"/>
          </a:p>
          <a:p>
            <a:r>
              <a:rPr lang="en-US" altLang="ru-RU"/>
              <a:t>3. </a:t>
            </a:r>
            <a:r>
              <a:rPr lang="en-US" altLang="en-US"/>
              <a:t>Изменить</a:t>
            </a:r>
            <a:r>
              <a:rPr lang="en-US" altLang="ru-RU"/>
              <a:t> </a:t>
            </a:r>
            <a:r>
              <a:rPr lang="en-US" altLang="en-US"/>
              <a:t>содержимое</a:t>
            </a:r>
            <a:r>
              <a:rPr lang="en-US" altLang="ru-RU"/>
              <a:t> </a:t>
            </a:r>
            <a:r>
              <a:rPr lang="en-US" altLang="en-US"/>
              <a:t>файла</a:t>
            </a:r>
            <a:endParaRPr lang="en-US" altLang="en-US"/>
          </a:p>
          <a:p>
            <a:r>
              <a:rPr lang="en-US" altLang="ru-RU"/>
              <a:t>4. </a:t>
            </a:r>
            <a:r>
              <a:rPr lang="en-US" altLang="en-US"/>
              <a:t>Прочитать</a:t>
            </a:r>
            <a:r>
              <a:rPr lang="en-US" altLang="ru-RU"/>
              <a:t> </a:t>
            </a:r>
            <a:r>
              <a:rPr lang="en-US" altLang="en-US"/>
              <a:t>содержимое</a:t>
            </a:r>
            <a:r>
              <a:rPr lang="en-US" altLang="ru-RU"/>
              <a:t> </a:t>
            </a:r>
            <a:r>
              <a:rPr lang="en-US" altLang="en-US"/>
              <a:t>файла</a:t>
            </a:r>
            <a:endParaRPr lang="en-US" altLang="en-US"/>
          </a:p>
          <a:p>
            <a:r>
              <a:rPr lang="en-US" altLang="ru-RU"/>
              <a:t>5. </a:t>
            </a:r>
            <a:r>
              <a:rPr lang="en-US" altLang="en-US"/>
              <a:t>Выйти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программы</a:t>
            </a:r>
            <a:endParaRPr lang="en-US" altLang="en-US"/>
          </a:p>
          <a:p>
            <a:endParaRPr lang="en-US" altLang="ru-RU"/>
          </a:p>
          <a:p>
            <a:r>
              <a:rPr lang="en-US" altLang="ru-RU"/>
              <a:t>1</a:t>
            </a:r>
            <a:endParaRPr lang="en-US" altLang="ru-RU"/>
          </a:p>
          <a:p>
            <a:r>
              <a:rPr lang="en-US" altLang="en-US"/>
              <a:t>Введите</a:t>
            </a:r>
            <a:r>
              <a:rPr lang="en-US" altLang="ru-RU"/>
              <a:t> </a:t>
            </a:r>
            <a:r>
              <a:rPr lang="en-US" altLang="en-US"/>
              <a:t>имя</a:t>
            </a:r>
            <a:r>
              <a:rPr lang="en-US" altLang="ru-RU"/>
              <a:t> </a:t>
            </a:r>
            <a:r>
              <a:rPr lang="en-US" altLang="en-US"/>
              <a:t>файла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содержимое</a:t>
            </a:r>
            <a:r>
              <a:rPr lang="en-US" altLang="ru-RU"/>
              <a:t> (</a:t>
            </a:r>
            <a:r>
              <a:rPr lang="en-US" altLang="en-US"/>
              <a:t>через</a:t>
            </a:r>
            <a:r>
              <a:rPr lang="en-US" altLang="ru-RU"/>
              <a:t> </a:t>
            </a:r>
            <a:r>
              <a:rPr lang="en-US" altLang="en-US"/>
              <a:t>пробел</a:t>
            </a:r>
            <a:r>
              <a:rPr lang="en-US" altLang="ru-RU"/>
              <a:t>): aa.txt aa</a:t>
            </a:r>
            <a:endParaRPr lang="en-US" altLang="ru-RU"/>
          </a:p>
          <a:p>
            <a:r>
              <a:rPr lang="en-US" altLang="en-US"/>
              <a:t>Файл</a:t>
            </a:r>
            <a:r>
              <a:rPr lang="en-US" altLang="ru-RU"/>
              <a:t> </a:t>
            </a:r>
            <a:r>
              <a:rPr lang="en-US" altLang="en-US"/>
              <a:t>успешно</a:t>
            </a:r>
            <a:r>
              <a:rPr lang="en-US" altLang="ru-RU"/>
              <a:t> </a:t>
            </a:r>
            <a:r>
              <a:rPr lang="en-US" altLang="en-US"/>
              <a:t>создан</a:t>
            </a:r>
            <a:endParaRPr lang="ru-RU" altLang="en-US"/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486775" y="1981200"/>
            <a:ext cx="32061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Выберите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действие</a:t>
            </a:r>
            <a:r>
              <a:rPr lang="en-US" altLang="ru-RU">
                <a:sym typeface="+mn-ea"/>
              </a:rPr>
              <a:t>:</a:t>
            </a:r>
            <a:endParaRPr lang="en-US" altLang="ru-RU"/>
          </a:p>
          <a:p>
            <a:r>
              <a:rPr lang="en-US" altLang="ru-RU">
                <a:sym typeface="+mn-ea"/>
              </a:rPr>
              <a:t>1. </a:t>
            </a:r>
            <a:r>
              <a:rPr lang="en-US" altLang="en-US">
                <a:sym typeface="+mn-ea"/>
              </a:rPr>
              <a:t>Создать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файл</a:t>
            </a:r>
            <a:endParaRPr lang="en-US" altLang="en-US"/>
          </a:p>
          <a:p>
            <a:r>
              <a:rPr lang="en-US" altLang="ru-RU">
                <a:sym typeface="+mn-ea"/>
              </a:rPr>
              <a:t>2. </a:t>
            </a:r>
            <a:r>
              <a:rPr lang="en-US" altLang="en-US">
                <a:sym typeface="+mn-ea"/>
              </a:rPr>
              <a:t>Изменить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файл</a:t>
            </a:r>
            <a:endParaRPr lang="en-US" altLang="en-US"/>
          </a:p>
          <a:p>
            <a:r>
              <a:rPr lang="en-US" altLang="ru-RU">
                <a:sym typeface="+mn-ea"/>
              </a:rPr>
              <a:t>3. </a:t>
            </a:r>
            <a:r>
              <a:rPr lang="en-US" altLang="en-US">
                <a:sym typeface="+mn-ea"/>
              </a:rPr>
              <a:t>Просмотреть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файл</a:t>
            </a:r>
            <a:endParaRPr lang="en-US" altLang="en-US"/>
          </a:p>
          <a:p>
            <a:r>
              <a:rPr lang="en-US" altLang="ru-RU">
                <a:sym typeface="+mn-ea"/>
              </a:rPr>
              <a:t>4. </a:t>
            </a:r>
            <a:r>
              <a:rPr lang="en-US" altLang="en-US">
                <a:sym typeface="+mn-ea"/>
              </a:rPr>
              <a:t>Удалить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файл</a:t>
            </a:r>
            <a:endParaRPr lang="en-US" altLang="en-US"/>
          </a:p>
          <a:p>
            <a:r>
              <a:rPr lang="en-US" altLang="ru-RU">
                <a:sym typeface="+mn-ea"/>
              </a:rPr>
              <a:t>5. </a:t>
            </a:r>
            <a:r>
              <a:rPr lang="en-US" altLang="en-US">
                <a:sym typeface="+mn-ea"/>
              </a:rPr>
              <a:t>Выход</a:t>
            </a:r>
            <a:endParaRPr lang="en-US" altLang="en-US"/>
          </a:p>
          <a:p>
            <a:endParaRPr lang="en-US" altLang="ru-RU"/>
          </a:p>
          <a:p>
            <a:r>
              <a:rPr lang="en-US" altLang="ru-RU">
                <a:sym typeface="+mn-ea"/>
              </a:rPr>
              <a:t>5</a:t>
            </a:r>
            <a:endParaRPr lang="en-US" altLang="ru-RU"/>
          </a:p>
          <a:p>
            <a:r>
              <a:rPr lang="en-US" altLang="en-US">
                <a:sym typeface="+mn-ea"/>
              </a:rPr>
              <a:t>Выход</a:t>
            </a:r>
            <a:r>
              <a:rPr lang="en-US" altLang="ru-RU">
                <a:sym typeface="+mn-ea"/>
              </a:rPr>
              <a:t>...</a:t>
            </a:r>
            <a:endParaRPr lang="en-US" altLang="ru-RU">
              <a:sym typeface="+mn-ea"/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4545330" y="1981200"/>
            <a:ext cx="3822700" cy="3415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Выберите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действие</a:t>
            </a:r>
            <a:r>
              <a:rPr lang="en-US" altLang="ru-RU">
                <a:sym typeface="+mn-ea"/>
              </a:rPr>
              <a:t>:</a:t>
            </a:r>
            <a:endParaRPr lang="en-US" altLang="ru-RU"/>
          </a:p>
          <a:p>
            <a:r>
              <a:rPr lang="en-US" altLang="ru-RU">
                <a:sym typeface="+mn-ea"/>
              </a:rPr>
              <a:t>1. </a:t>
            </a:r>
            <a:r>
              <a:rPr lang="en-US" altLang="en-US">
                <a:sym typeface="+mn-ea"/>
              </a:rPr>
              <a:t>Создать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файл</a:t>
            </a:r>
            <a:endParaRPr lang="en-US" altLang="en-US"/>
          </a:p>
          <a:p>
            <a:r>
              <a:rPr lang="en-US" altLang="ru-RU">
                <a:sym typeface="+mn-ea"/>
              </a:rPr>
              <a:t>2. </a:t>
            </a:r>
            <a:r>
              <a:rPr lang="en-US" altLang="en-US">
                <a:sym typeface="+mn-ea"/>
              </a:rPr>
              <a:t>Изменить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файл</a:t>
            </a:r>
            <a:endParaRPr lang="en-US" altLang="en-US"/>
          </a:p>
          <a:p>
            <a:r>
              <a:rPr lang="en-US" altLang="ru-RU">
                <a:sym typeface="+mn-ea"/>
              </a:rPr>
              <a:t>3. </a:t>
            </a:r>
            <a:r>
              <a:rPr lang="en-US" altLang="en-US">
                <a:sym typeface="+mn-ea"/>
              </a:rPr>
              <a:t>Просмотреть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файл</a:t>
            </a:r>
            <a:endParaRPr lang="en-US" altLang="en-US"/>
          </a:p>
          <a:p>
            <a:r>
              <a:rPr lang="en-US" altLang="ru-RU">
                <a:sym typeface="+mn-ea"/>
              </a:rPr>
              <a:t>4. </a:t>
            </a:r>
            <a:r>
              <a:rPr lang="en-US" altLang="en-US">
                <a:sym typeface="+mn-ea"/>
              </a:rPr>
              <a:t>Удалить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файл</a:t>
            </a:r>
            <a:endParaRPr lang="en-US" altLang="en-US"/>
          </a:p>
          <a:p>
            <a:r>
              <a:rPr lang="en-US" altLang="ru-RU">
                <a:sym typeface="+mn-ea"/>
              </a:rPr>
              <a:t>5. </a:t>
            </a:r>
            <a:r>
              <a:rPr lang="en-US" altLang="en-US">
                <a:sym typeface="+mn-ea"/>
              </a:rPr>
              <a:t>Выход</a:t>
            </a:r>
            <a:endParaRPr lang="en-US" altLang="en-US"/>
          </a:p>
          <a:p>
            <a:endParaRPr lang="en-US" altLang="ru-RU"/>
          </a:p>
          <a:p>
            <a:r>
              <a:rPr lang="en-US" altLang="ru-RU">
                <a:sym typeface="+mn-ea"/>
              </a:rPr>
              <a:t>3</a:t>
            </a:r>
            <a:endParaRPr lang="en-US" altLang="ru-RU"/>
          </a:p>
          <a:p>
            <a:r>
              <a:rPr lang="en-US" altLang="en-US">
                <a:sym typeface="+mn-ea"/>
              </a:rPr>
              <a:t>Введите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имя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файла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и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новое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содержимое</a:t>
            </a:r>
            <a:r>
              <a:rPr lang="en-US" altLang="ru-RU">
                <a:sym typeface="+mn-ea"/>
              </a:rPr>
              <a:t> (</a:t>
            </a:r>
            <a:r>
              <a:rPr lang="en-US" altLang="en-US">
                <a:sym typeface="+mn-ea"/>
              </a:rPr>
              <a:t>через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пробел</a:t>
            </a:r>
            <a:r>
              <a:rPr lang="en-US" altLang="ru-RU">
                <a:sym typeface="+mn-ea"/>
              </a:rPr>
              <a:t>): aa.txt ww</a:t>
            </a:r>
            <a:endParaRPr lang="en-US" altLang="ru-RU"/>
          </a:p>
          <a:p>
            <a:r>
              <a:rPr lang="en-US" altLang="en-US">
                <a:sym typeface="+mn-ea"/>
              </a:rPr>
              <a:t>Файл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успешно</a:t>
            </a:r>
            <a:r>
              <a:rPr lang="en-US" altLang="ru-RU">
                <a:sym typeface="+mn-ea"/>
              </a:rPr>
              <a:t> </a:t>
            </a:r>
            <a:r>
              <a:rPr lang="en-US" altLang="en-US">
                <a:sym typeface="+mn-ea"/>
              </a:rPr>
              <a:t>изменён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828675" y="1083945"/>
            <a:ext cx="540512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2400">
                <a:latin typeface="Bahnschrift SemiLight" panose="020B0502040204020203" charset="0"/>
                <a:cs typeface="Bahnschrift SemiLight" panose="020B0502040204020203" charset="0"/>
              </a:rPr>
              <a:t>Для компиляции:</a:t>
            </a:r>
            <a:endParaRPr lang="ru-RU" altLang="en-US" sz="2400">
              <a:latin typeface="Bahnschrift SemiLight" panose="020B0502040204020203" charset="0"/>
              <a:cs typeface="Bahnschrift SemiLight" panose="020B0502040204020203" charset="0"/>
            </a:endParaRPr>
          </a:p>
          <a:p>
            <a:r>
              <a:rPr lang="en-US" altLang="ru-RU" sz="2400">
                <a:latin typeface="Bahnschrift SemiLight" panose="020B0502040204020203" charset="0"/>
                <a:cs typeface="Bahnschrift SemiLight" panose="020B0502040204020203" charset="0"/>
              </a:rPr>
              <a:t>gcc main.c filesystem.c -o flysystem</a:t>
            </a:r>
            <a:endParaRPr lang="en-US" altLang="ru-RU" sz="2400">
              <a:latin typeface="Bahnschrift SemiLight" panose="020B0502040204020203" charset="0"/>
              <a:cs typeface="Bahnschrift SemiLight" panose="020B0502040204020203" charset="0"/>
            </a:endParaRPr>
          </a:p>
          <a:p>
            <a:r>
              <a:rPr lang="ru-RU" altLang="en-US" sz="2400">
                <a:latin typeface="Bahnschrift SemiLight" panose="020B0502040204020203" charset="0"/>
                <a:cs typeface="Bahnschrift SemiLight" panose="020B0502040204020203" charset="0"/>
              </a:rPr>
              <a:t>Для запуска</a:t>
            </a:r>
            <a:r>
              <a:rPr lang="en-US" altLang="ru-RU" sz="2400">
                <a:latin typeface="Bahnschrift SemiLight" panose="020B0502040204020203" charset="0"/>
                <a:cs typeface="Bahnschrift SemiLight" panose="020B0502040204020203" charset="0"/>
              </a:rPr>
              <a:t>:</a:t>
            </a:r>
            <a:endParaRPr lang="ru-RU" altLang="en-US" sz="2400">
              <a:latin typeface="Bahnschrift SemiLight" panose="020B0502040204020203" charset="0"/>
              <a:cs typeface="Bahnschrift SemiLight" panose="020B0502040204020203" charset="0"/>
            </a:endParaRPr>
          </a:p>
          <a:p>
            <a:r>
              <a:rPr lang="en-US" altLang="en-US" sz="2400">
                <a:latin typeface="Bahnschrift SemiLight" panose="020B0502040204020203" charset="0"/>
                <a:cs typeface="Bahnschrift SemiLight" panose="020B0502040204020203" charset="0"/>
              </a:rPr>
              <a:t>./flysystem</a:t>
            </a:r>
            <a:endParaRPr lang="en-US" altLang="en-US" sz="2400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459105" y="1115695"/>
            <a:ext cx="11964035" cy="27324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latin typeface="Bahnschrift SemiLight" panose="020B0502040204020203" charset="0"/>
                <a:cs typeface="Bahnschrift SemiLight" panose="020B0502040204020203" charset="0"/>
              </a:rPr>
              <a:t>Функции</a:t>
            </a:r>
            <a:endParaRPr lang="ru-RU" altLang="en-US" sz="2400">
              <a:latin typeface="Bahnschrift SemiLight" panose="020B0502040204020203" charset="0"/>
              <a:cs typeface="Bahnschrift SemiLight" panose="020B0502040204020203" charset="0"/>
            </a:endParaRPr>
          </a:p>
          <a:p>
            <a:endParaRPr lang="ru-RU" altLang="en-US" sz="2400">
              <a:latin typeface="Bahnschrift SemiLight" panose="020B0502040204020203" charset="0"/>
              <a:cs typeface="Bahnschrift SemiLight" panose="020B0502040204020203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open_fs -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Открывает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файл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,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представляющий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файловую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систему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,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в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режиме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добавления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и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чтения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(a+).</a:t>
            </a:r>
            <a:endParaRPr lang="en-US" altLang="ru-RU">
              <a:latin typeface="Bahnschrift SemiLight" panose="020B0502040204020203" charset="0"/>
              <a:cs typeface="Bahnschrift SemiLight" panose="020B0502040204020203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read_file -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Выводит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содержимое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файла</a:t>
            </a:r>
            <a:endParaRPr lang="en-US" altLang="en-US">
              <a:latin typeface="Bahnschrift SemiLight" panose="020B0502040204020203" charset="0"/>
              <a:cs typeface="Bahnschrift SemiLight" panose="020B0502040204020203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delete_file -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Удаляет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файл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из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файловой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системы</a:t>
            </a:r>
            <a:endParaRPr lang="en-US" altLang="en-US">
              <a:latin typeface="Bahnschrift SemiLight" panose="020B0502040204020203" charset="0"/>
              <a:cs typeface="Bahnschrift SemiLight" panose="020B0502040204020203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create_file -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Создает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новый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файл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в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файловой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системе</a:t>
            </a:r>
            <a:endParaRPr lang="en-US" altLang="en-US">
              <a:latin typeface="Bahnschrift SemiLight" panose="020B0502040204020203" charset="0"/>
              <a:cs typeface="Bahnschrift SemiLight" panose="020B0502040204020203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update_file -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Изменяет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содержимое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существующего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файла</a:t>
            </a:r>
            <a:endParaRPr lang="en-US" altLang="en-US">
              <a:latin typeface="Bahnschrift SemiLight" panose="020B0502040204020203" charset="0"/>
              <a:cs typeface="Bahnschrift SemiLight" panose="020B0502040204020203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Выход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из</a:t>
            </a:r>
            <a:r>
              <a:rPr lang="en-US" altLang="ru-RU">
                <a:latin typeface="Bahnschrift SemiLight" panose="020B0502040204020203" charset="0"/>
                <a:cs typeface="Bahnschrift SemiLight" panose="020B0502040204020203" charset="0"/>
              </a:rPr>
              <a:t> </a:t>
            </a:r>
            <a:r>
              <a:rPr lang="en-US" altLang="en-US">
                <a:latin typeface="Bahnschrift SemiLight" panose="020B0502040204020203" charset="0"/>
                <a:cs typeface="Bahnschrift SemiLight" panose="020B0502040204020203" charset="0"/>
              </a:rPr>
              <a:t>программы</a:t>
            </a:r>
            <a:endParaRPr lang="en-US" altLang="en-US">
              <a:latin typeface="Bahnschrift SemiLight" panose="020B0502040204020203" charset="0"/>
              <a:cs typeface="Bahnschrift SemiLight" panose="020B0502040204020203" charset="0"/>
            </a:endParaRPr>
          </a:p>
          <a:p>
            <a:endParaRPr lang="en-US" altLang="en-US">
              <a:latin typeface="Bahnschrift SemiLight" panose="020B0502040204020203" charset="0"/>
              <a:cs typeface="Bahnschrift SemiLight" panose="020B0502040204020203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603250" y="836295"/>
            <a:ext cx="10133965" cy="6527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/>
            <a:r>
              <a:rPr lang="en-US" altLang="ru-RU"/>
              <a:t>open_fs - </a:t>
            </a:r>
            <a:r>
              <a:rPr lang="en-US" altLang="en-US"/>
              <a:t>Открывает</a:t>
            </a:r>
            <a:r>
              <a:rPr lang="en-US" altLang="ru-RU"/>
              <a:t> </a:t>
            </a:r>
            <a:r>
              <a:rPr lang="en-US" altLang="en-US"/>
              <a:t>файл</a:t>
            </a:r>
            <a:r>
              <a:rPr lang="en-US" altLang="ru-RU"/>
              <a:t>, </a:t>
            </a:r>
            <a:r>
              <a:rPr lang="en-US" altLang="en-US"/>
              <a:t>представляющий</a:t>
            </a:r>
            <a:r>
              <a:rPr lang="en-US" altLang="ru-RU"/>
              <a:t> </a:t>
            </a:r>
            <a:r>
              <a:rPr lang="en-US" altLang="en-US"/>
              <a:t>файловую</a:t>
            </a:r>
            <a:r>
              <a:rPr lang="en-US" altLang="ru-RU"/>
              <a:t> </a:t>
            </a:r>
            <a:r>
              <a:rPr lang="en-US" altLang="en-US"/>
              <a:t>систему</a:t>
            </a:r>
            <a:r>
              <a:rPr lang="en-US" altLang="ru-RU"/>
              <a:t>,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режиме</a:t>
            </a:r>
            <a:r>
              <a:rPr lang="en-US" altLang="ru-RU"/>
              <a:t> </a:t>
            </a:r>
            <a:r>
              <a:rPr lang="en-US" altLang="en-US"/>
              <a:t>добавления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чтения</a:t>
            </a:r>
            <a:r>
              <a:rPr lang="en-US" altLang="ru-RU"/>
              <a:t> (a+). </a:t>
            </a:r>
            <a:r>
              <a:rPr lang="en-US" altLang="en-US"/>
              <a:t>Если</a:t>
            </a:r>
            <a:r>
              <a:rPr lang="en-US" altLang="ru-RU"/>
              <a:t> </a:t>
            </a:r>
            <a:r>
              <a:rPr lang="en-US" altLang="en-US"/>
              <a:t>файл</a:t>
            </a:r>
            <a:r>
              <a:rPr lang="en-US" altLang="ru-RU"/>
              <a:t> </a:t>
            </a:r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существует</a:t>
            </a:r>
            <a:r>
              <a:rPr lang="en-US" altLang="ru-RU"/>
              <a:t>, </a:t>
            </a:r>
            <a:r>
              <a:rPr lang="en-US" altLang="en-US"/>
              <a:t>он</a:t>
            </a:r>
            <a:r>
              <a:rPr lang="en-US" altLang="ru-RU"/>
              <a:t> </a:t>
            </a:r>
            <a:r>
              <a:rPr lang="en-US" altLang="en-US"/>
              <a:t>будет</a:t>
            </a:r>
            <a:r>
              <a:rPr lang="en-US" altLang="ru-RU"/>
              <a:t> </a:t>
            </a:r>
            <a:r>
              <a:rPr lang="en-US" altLang="en-US"/>
              <a:t>создан</a:t>
            </a:r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603250" y="189801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>
                <a:sym typeface="+mn-ea"/>
              </a:rPr>
              <a:t>FILE* open_fs(const char* name);</a:t>
            </a:r>
            <a:endParaRPr lang="ru-RU" altLang="en-US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800100" y="8686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/>
              <a:t>read_file - </a:t>
            </a:r>
            <a:r>
              <a:rPr lang="en-US" altLang="en-US"/>
              <a:t>Выводит</a:t>
            </a:r>
            <a:r>
              <a:rPr lang="en-US" altLang="ru-RU"/>
              <a:t> </a:t>
            </a:r>
            <a:r>
              <a:rPr lang="en-US" altLang="en-US"/>
              <a:t>содержимое</a:t>
            </a:r>
            <a:r>
              <a:rPr lang="en-US" altLang="ru-RU"/>
              <a:t> </a:t>
            </a:r>
            <a:r>
              <a:rPr lang="en-US" altLang="en-US"/>
              <a:t>файла</a:t>
            </a:r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00100" y="18776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>
                <a:sym typeface="+mn-ea"/>
              </a:rPr>
              <a:t>char* read_file(const char* fs, const char* file);</a:t>
            </a:r>
            <a:endParaRPr lang="en-US" altLang="ru-RU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894080" y="8794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/>
              <a:t>delete_file - </a:t>
            </a:r>
            <a:r>
              <a:rPr lang="en-US" altLang="en-US"/>
              <a:t>Удаляет</a:t>
            </a:r>
            <a:r>
              <a:rPr lang="en-US" altLang="ru-RU"/>
              <a:t> </a:t>
            </a:r>
            <a:r>
              <a:rPr lang="en-US" altLang="en-US"/>
              <a:t>файл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файловой</a:t>
            </a:r>
            <a:r>
              <a:rPr lang="en-US" altLang="ru-RU"/>
              <a:t> </a:t>
            </a:r>
            <a:r>
              <a:rPr lang="en-US" altLang="en-US"/>
              <a:t>системы</a:t>
            </a:r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894080" y="17322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>
                <a:sym typeface="+mn-ea"/>
              </a:rPr>
              <a:t>int delete_file(const char* fs, const char* file);</a:t>
            </a:r>
            <a:endParaRPr lang="en-US" altLang="ru-RU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934720" y="93789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/>
              <a:t>create_file - </a:t>
            </a:r>
            <a:r>
              <a:rPr lang="en-US" altLang="en-US"/>
              <a:t>Создает</a:t>
            </a:r>
            <a:r>
              <a:rPr lang="en-US" altLang="ru-RU"/>
              <a:t> </a:t>
            </a:r>
            <a:r>
              <a:rPr lang="en-US" altLang="en-US"/>
              <a:t>новый</a:t>
            </a:r>
            <a:r>
              <a:rPr lang="en-US" altLang="ru-RU"/>
              <a:t> </a:t>
            </a:r>
            <a:r>
              <a:rPr lang="en-US" altLang="en-US"/>
              <a:t>файл</a:t>
            </a:r>
            <a:r>
              <a:rPr lang="en-US" altLang="ru-RU"/>
              <a:t>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файловой</a:t>
            </a:r>
            <a:r>
              <a:rPr lang="en-US" altLang="ru-RU"/>
              <a:t> </a:t>
            </a:r>
            <a:r>
              <a:rPr lang="en-US" altLang="en-US"/>
              <a:t>системе</a:t>
            </a:r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34720" y="1977390"/>
            <a:ext cx="65722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>
                <a:sym typeface="+mn-ea"/>
              </a:rPr>
              <a:t>int create_file(const char* fs, const char* file, const char* content);</a:t>
            </a:r>
            <a:endParaRPr lang="en-US" altLang="ru-RU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945515" y="9791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/>
              <a:t>update_file - </a:t>
            </a:r>
            <a:r>
              <a:rPr lang="en-US" altLang="en-US"/>
              <a:t>Изменяет</a:t>
            </a:r>
            <a:r>
              <a:rPr lang="en-US" altLang="ru-RU"/>
              <a:t> </a:t>
            </a:r>
            <a:r>
              <a:rPr lang="en-US" altLang="en-US"/>
              <a:t>содержимое</a:t>
            </a:r>
            <a:r>
              <a:rPr lang="en-US" altLang="ru-RU"/>
              <a:t> </a:t>
            </a:r>
            <a:r>
              <a:rPr lang="en-US" altLang="en-US"/>
              <a:t>существующего</a:t>
            </a:r>
            <a:r>
              <a:rPr lang="en-US" altLang="ru-RU"/>
              <a:t> </a:t>
            </a:r>
            <a:r>
              <a:rPr lang="en-US" altLang="en-US"/>
              <a:t>файла</a:t>
            </a:r>
            <a:endParaRPr lang="ru-RU" altLang="en-US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945515" y="1790700"/>
            <a:ext cx="71304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>
                <a:sym typeface="+mn-ea"/>
              </a:rPr>
              <a:t>int update_file(const char* fs, const char* file, const char* new_content);</a:t>
            </a:r>
            <a:endParaRPr lang="en-US" altLang="ru-RU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Текстовое поле 1"/>
          <p:cNvSpPr txBox="1"/>
          <p:nvPr/>
        </p:nvSpPr>
        <p:spPr>
          <a:xfrm>
            <a:off x="862330" y="104902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Выход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программы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WPS Presentation</Application>
  <PresentationFormat>宽屏</PresentationFormat>
  <Paragraphs>77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6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Bahnschrift SemiBold</vt:lpstr>
      <vt:lpstr>Cascadia Code SemiBold</vt:lpstr>
      <vt:lpstr>Bahnschrift SemiLight Condensed</vt:lpstr>
      <vt:lpstr>Cascadia Code SemiLight</vt:lpstr>
      <vt:lpstr>Cascadia Mono</vt:lpstr>
      <vt:lpstr>Comic Sans MS</vt:lpstr>
      <vt:lpstr>Corbel Light</vt:lpstr>
      <vt:lpstr>Gabriola</vt:lpstr>
      <vt:lpstr>Franklin Gothic Medium</vt:lpstr>
      <vt:lpstr>Impact</vt:lpstr>
      <vt:lpstr>Jolly Lodger Cyrillic</vt:lpstr>
      <vt:lpstr>Lucida Console</vt:lpstr>
      <vt:lpstr>Microsoft YaHei Light</vt:lpstr>
      <vt:lpstr>MS Gothic</vt:lpstr>
      <vt:lpstr>Segoe Print</vt:lpstr>
      <vt:lpstr>Sylfaen</vt:lpstr>
      <vt:lpstr>Sitka Text</vt:lpstr>
      <vt:lpstr>Verdana</vt:lpstr>
      <vt:lpstr>Vtks Revolt</vt:lpstr>
      <vt:lpstr>Yu Gothic UI</vt:lpstr>
      <vt:lpstr>Yu Gothic UI Semilight</vt:lpstr>
      <vt:lpstr>Gadugi</vt:lpstr>
      <vt:lpstr>DS Lettres ombées ornées</vt:lpstr>
      <vt:lpstr>Ebrima</vt:lpstr>
      <vt:lpstr>Ink Free</vt:lpstr>
      <vt:lpstr>Javanese Text</vt:lpstr>
      <vt:lpstr>Marlett</vt:lpstr>
      <vt:lpstr>Microsoft New Tai Lue</vt:lpstr>
      <vt:lpstr>Microsoft Himalaya</vt:lpstr>
      <vt:lpstr>Mexican Tequila</vt:lpstr>
      <vt:lpstr>Microsoft Yi Baiti</vt:lpstr>
      <vt:lpstr>Microsoft Tai Le</vt:lpstr>
      <vt:lpstr>Nirmala UI</vt:lpstr>
      <vt:lpstr>Nirmala UI Semilight</vt:lpstr>
      <vt:lpstr>PMingLiU-ExtB</vt:lpstr>
      <vt:lpstr>Romantiques</vt:lpstr>
      <vt:lpstr>Segoe UI Emoji</vt:lpstr>
      <vt:lpstr>Symbol</vt:lpstr>
      <vt:lpstr>Unispace</vt:lpstr>
      <vt:lpstr>Webdings</vt:lpstr>
      <vt:lpstr>Leelawadee UI</vt:lpstr>
      <vt:lpstr>HoloLens MDL2 Assets</vt:lpstr>
      <vt:lpstr>Tahoma</vt:lpstr>
      <vt:lpstr>Corbel</vt:lpstr>
      <vt:lpstr>Constantia</vt:lpstr>
      <vt:lpstr>Consolas</vt:lpstr>
      <vt:lpstr>Cambria Math</vt:lpstr>
      <vt:lpstr>Candara Light</vt:lpstr>
      <vt:lpstr>Bahnschrift SemiLight</vt:lpstr>
      <vt:lpstr>Cambria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bazoo</cp:lastModifiedBy>
  <cp:revision>2</cp:revision>
  <dcterms:created xsi:type="dcterms:W3CDTF">2025-05-27T17:19:33Z</dcterms:created>
  <dcterms:modified xsi:type="dcterms:W3CDTF">2025-05-27T19:11:54Z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9CA08F92CEF344BA9FD78850A083AFC7_11</vt:lpwstr>
  </property>
</Properties>
</file>