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6" r:id="rId2"/>
    <p:sldId id="257" r:id="rId3"/>
    <p:sldId id="258" r:id="rId4"/>
    <p:sldId id="259" r:id="rId5"/>
    <p:sldId id="271" r:id="rId6"/>
    <p:sldId id="273" r:id="rId7"/>
    <p:sldId id="279" r:id="rId8"/>
    <p:sldId id="282" r:id="rId9"/>
    <p:sldId id="269" r:id="rId10"/>
    <p:sldId id="283" r:id="rId11"/>
    <p:sldId id="28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82" d="100"/>
          <a:sy n="82" d="100"/>
        </p:scale>
        <p:origin x="146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92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38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44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017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079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71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4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98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23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85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51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1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3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70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35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83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9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80920" cy="2304256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Квалификационная работа</a:t>
            </a:r>
            <a:br>
              <a:rPr lang="ru-RU" dirty="0"/>
            </a:br>
            <a:r>
              <a:rPr lang="ru-RU" dirty="0">
                <a:effectLst/>
              </a:rPr>
              <a:t>Тема: «</a:t>
            </a:r>
            <a:r>
              <a:rPr lang="ru-RU" dirty="0"/>
              <a:t>Информационный ресурс «AMONIC </a:t>
            </a:r>
            <a:r>
              <a:rPr lang="ru-RU" dirty="0" err="1"/>
              <a:t>Airlines</a:t>
            </a:r>
            <a:r>
              <a:rPr lang="ru-RU" dirty="0"/>
              <a:t>»».</a:t>
            </a:r>
            <a:br>
              <a:rPr lang="ru-RU" dirty="0"/>
            </a:br>
            <a:br>
              <a:rPr lang="ru-RU" dirty="0">
                <a:effectLst/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5427" y="5018923"/>
            <a:ext cx="42779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Выполнила: </a:t>
            </a:r>
          </a:p>
          <a:p>
            <a:r>
              <a:rPr lang="ru-RU" sz="1400" dirty="0"/>
              <a:t>Абрашкина Алина</a:t>
            </a:r>
            <a:br>
              <a:rPr lang="ru-RU" sz="1400" dirty="0"/>
            </a:br>
            <a:r>
              <a:rPr lang="ru-RU" sz="1400" dirty="0"/>
              <a:t>Обучающаяся 3-го курса  группы 19ит17</a:t>
            </a:r>
            <a:br>
              <a:rPr lang="ru-RU" sz="1400" dirty="0"/>
            </a:br>
            <a:r>
              <a:rPr lang="ru-RU" sz="1400" dirty="0"/>
              <a:t>По специальности 09.02.07. </a:t>
            </a:r>
            <a:br>
              <a:rPr lang="ru-RU" sz="1400" dirty="0"/>
            </a:br>
            <a:r>
              <a:rPr lang="ru-RU" sz="1400" dirty="0"/>
              <a:t>Информационные системы и программирование</a:t>
            </a:r>
            <a:br>
              <a:rPr lang="ru-RU" sz="1400" dirty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6545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801" y="297775"/>
            <a:ext cx="6589199" cy="1280890"/>
          </a:xfrm>
        </p:spPr>
        <p:txBody>
          <a:bodyPr>
            <a:normAutofit/>
          </a:bodyPr>
          <a:lstStyle/>
          <a:p>
            <a:pPr algn="l"/>
            <a:br>
              <a:rPr lang="ru-RU" dirty="0"/>
            </a:br>
            <a:endParaRPr lang="ru-RU" sz="27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B3AF73-6EF4-4027-B044-D56B219F1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13" y="310351"/>
            <a:ext cx="4526376" cy="380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F049E8-6646-47CA-B409-5434636F0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42" y="2760383"/>
            <a:ext cx="4403477" cy="363207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F9B541-2A18-43DE-A2E2-3D38B7198D71}"/>
              </a:ext>
            </a:extLst>
          </p:cNvPr>
          <p:cNvSpPr txBox="1"/>
          <p:nvPr/>
        </p:nvSpPr>
        <p:spPr>
          <a:xfrm>
            <a:off x="4932040" y="1255499"/>
            <a:ext cx="4581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Форма добавления пользователя</a:t>
            </a:r>
          </a:p>
          <a:p>
            <a:r>
              <a:rPr lang="ru-RU" dirty="0">
                <a:latin typeface="Times New Roman" panose="02020603050405020304" pitchFamily="18" charset="0"/>
              </a:rPr>
              <a:t>Форма изменения роли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12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E5DDA-1939-44A1-A68A-F8ABCACA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ED7982-18BD-4EA0-A125-E3B1D18E7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1048"/>
            <a:ext cx="4792980" cy="317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3E473F65-8B00-4701-BFB9-001F7C32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6912768" cy="40630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973763-8937-4791-9382-58AA4A0CD762}"/>
              </a:ext>
            </a:extLst>
          </p:cNvPr>
          <p:cNvSpPr txBox="1"/>
          <p:nvPr/>
        </p:nvSpPr>
        <p:spPr>
          <a:xfrm>
            <a:off x="427092" y="451141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Форма управления расписанием</a:t>
            </a:r>
          </a:p>
          <a:p>
            <a:r>
              <a:rPr lang="ru-RU" dirty="0">
                <a:latin typeface="Times New Roman" panose="02020603050405020304" pitchFamily="18" charset="0"/>
              </a:rPr>
              <a:t>Форма редактирования рейсов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41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9224" y="548680"/>
            <a:ext cx="6589200" cy="1280890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8130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+mj-lt"/>
              </a:rPr>
              <a:t>Таким образом, для выполнения квалификационной работой</a:t>
            </a:r>
          </a:p>
          <a:p>
            <a:r>
              <a:rPr lang="ru-RU" dirty="0">
                <a:latin typeface="+mj-lt"/>
              </a:rPr>
              <a:t> была изучена научно техническая,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и справочная литература по разработке десктопных приложений, а так же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была проведена работа с импортом базы данных. Десктопное приложение было разработано на языке </a:t>
            </a:r>
            <a:r>
              <a:rPr lang="en-US" dirty="0">
                <a:latin typeface="+mj-lt"/>
              </a:rPr>
              <a:t>C</a:t>
            </a:r>
            <a:r>
              <a:rPr lang="ru-RU" dirty="0">
                <a:latin typeface="+mj-lt"/>
              </a:rPr>
              <a:t>#.</a:t>
            </a:r>
          </a:p>
        </p:txBody>
      </p:sp>
    </p:spTree>
    <p:extLst>
      <p:ext uri="{BB962C8B-B14F-4D97-AF65-F5344CB8AC3E}">
        <p14:creationId xmlns:p14="http://schemas.microsoft.com/office/powerpoint/2010/main" val="223545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8877" y="332656"/>
            <a:ext cx="6589200" cy="1280890"/>
          </a:xfrm>
        </p:spPr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610" y="1844824"/>
            <a:ext cx="7924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Цель:</a:t>
            </a:r>
            <a:r>
              <a:rPr lang="ru-RU" dirty="0">
                <a:latin typeface="+mj-lt"/>
              </a:rPr>
              <a:t> разработать </a:t>
            </a:r>
            <a:r>
              <a:rPr lang="ru-RU" dirty="0" err="1">
                <a:latin typeface="+mj-lt"/>
              </a:rPr>
              <a:t>десктопное</a:t>
            </a:r>
            <a:r>
              <a:rPr lang="ru-RU" dirty="0">
                <a:latin typeface="+mj-lt"/>
              </a:rPr>
              <a:t> приложение «AMONIC </a:t>
            </a:r>
            <a:r>
              <a:rPr lang="ru-RU" dirty="0" err="1">
                <a:latin typeface="+mj-lt"/>
              </a:rPr>
              <a:t>Airlines</a:t>
            </a:r>
            <a:r>
              <a:rPr lang="ru-RU" dirty="0">
                <a:latin typeface="+mj-lt"/>
              </a:rPr>
              <a:t>».</a:t>
            </a:r>
          </a:p>
          <a:p>
            <a:r>
              <a:rPr lang="ru-RU" dirty="0">
                <a:latin typeface="+mj-lt"/>
              </a:rPr>
              <a:t> </a:t>
            </a:r>
          </a:p>
          <a:p>
            <a:r>
              <a:rPr lang="ru-RU" b="1" dirty="0">
                <a:latin typeface="+mj-lt"/>
              </a:rPr>
              <a:t>Задачи: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изучить научно-техническую и справочную литературу по заданной теме и выполнить анализ предметной области;</a:t>
            </a:r>
          </a:p>
          <a:p>
            <a:r>
              <a:rPr lang="ru-RU" dirty="0">
                <a:latin typeface="+mj-lt"/>
              </a:rPr>
              <a:t> –проанализировать и уточнить требования, предъявляемые к сопровождению программного продукта;</a:t>
            </a:r>
          </a:p>
          <a:p>
            <a:r>
              <a:rPr lang="ru-RU" dirty="0">
                <a:latin typeface="+mj-lt"/>
              </a:rPr>
              <a:t> – разработать и протестировать приложение «AMONIC Airlines»;</a:t>
            </a:r>
          </a:p>
          <a:p>
            <a:r>
              <a:rPr lang="ru-RU" dirty="0">
                <a:latin typeface="+mj-lt"/>
              </a:rPr>
              <a:t> – сформировать требуемую техническую документацию</a:t>
            </a:r>
          </a:p>
        </p:txBody>
      </p:sp>
    </p:spTree>
    <p:extLst>
      <p:ext uri="{BB962C8B-B14F-4D97-AF65-F5344CB8AC3E}">
        <p14:creationId xmlns:p14="http://schemas.microsoft.com/office/powerpoint/2010/main" val="35307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928" y="260648"/>
            <a:ext cx="6589200" cy="128089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Функциональные требования: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056" y="2090679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 соответствии с целью работы к разрабатываемому  приложению «AMONIC </a:t>
            </a:r>
            <a:r>
              <a:rPr lang="ru-RU" dirty="0" err="1">
                <a:latin typeface="+mj-lt"/>
              </a:rPr>
              <a:t>Airlines</a:t>
            </a:r>
            <a:r>
              <a:rPr lang="ru-RU" dirty="0">
                <a:latin typeface="+mj-lt"/>
              </a:rPr>
              <a:t>» определяются следующие функциональные требования :</a:t>
            </a:r>
          </a:p>
          <a:p>
            <a:pPr lvl="0"/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авторизация;</a:t>
            </a:r>
          </a:p>
          <a:p>
            <a:r>
              <a:rPr lang="ru-RU" dirty="0">
                <a:latin typeface="+mj-lt"/>
              </a:rPr>
              <a:t>– осуществление просмотра информации;</a:t>
            </a:r>
          </a:p>
          <a:p>
            <a:r>
              <a:rPr lang="ru-RU" dirty="0">
                <a:latin typeface="+mj-lt"/>
              </a:rPr>
              <a:t>– поиск;</a:t>
            </a:r>
          </a:p>
          <a:p>
            <a:r>
              <a:rPr lang="ru-RU" dirty="0">
                <a:latin typeface="+mj-lt"/>
              </a:rPr>
              <a:t>– сортировка;</a:t>
            </a:r>
          </a:p>
          <a:p>
            <a:r>
              <a:rPr lang="ru-RU" dirty="0">
                <a:latin typeface="+mj-lt"/>
              </a:rPr>
              <a:t>– редактирование данных.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latin typeface="+mj-lt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01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332656"/>
            <a:ext cx="6589200" cy="128089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Нефункциональные требования: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8352928" cy="379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 рамках работы представлены следующие нефункциональные требования:</a:t>
            </a:r>
          </a:p>
          <a:p>
            <a:endParaRPr lang="ru-RU" dirty="0">
              <a:latin typeface="+mj-lt"/>
            </a:endParaRP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надежность;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понятность;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удобство в использовании;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простота использования;</a:t>
            </a:r>
          </a:p>
          <a:p>
            <a:pPr marL="46609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безопасность</a:t>
            </a:r>
            <a:r>
              <a:rPr lang="ru-RU" dirty="0">
                <a:latin typeface="+mj-lt"/>
              </a:rPr>
              <a:t>.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46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ru-RU" dirty="0"/>
              <a:t>-диаграмма</a:t>
            </a: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638185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8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6589199" cy="128089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Реляционная модель данных</a:t>
            </a:r>
            <a:br>
              <a:rPr lang="ru-RU" dirty="0"/>
            </a:br>
            <a:endParaRPr lang="ru-RU" sz="2700" dirty="0"/>
          </a:p>
        </p:txBody>
      </p:sp>
      <p:pic>
        <p:nvPicPr>
          <p:cNvPr id="2050" name="Picture 2" descr="Htd9btLqmD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64102"/>
            <a:ext cx="6234441" cy="512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9C01EE-8B6D-482F-92BA-9D51F37340C9}"/>
              </a:ext>
            </a:extLst>
          </p:cNvPr>
          <p:cNvSpPr txBox="1"/>
          <p:nvPr/>
        </p:nvSpPr>
        <p:spPr>
          <a:xfrm>
            <a:off x="395536" y="1829570"/>
            <a:ext cx="20882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a typeface="Calibri" panose="020F0502020204030204" pitchFamily="34" charset="0"/>
              </a:rPr>
              <a:t>В </a:t>
            </a:r>
            <a:r>
              <a:rPr lang="ru-RU" sz="1800" dirty="0">
                <a:effectLst/>
                <a:ea typeface="Calibri" panose="020F0502020204030204" pitchFamily="34" charset="0"/>
              </a:rPr>
              <a:t>реляционной модели данных, у каждой сущности атрибуты должны иметь свои типы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97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Резервное копирование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67800" y="14127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1. Открываем редактор рабочей среды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Mysql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. Создаем резервную копию данных. Для этого слева выбираем «Экспорт данных»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3596640" cy="3916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81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граф программы</a:t>
            </a:r>
          </a:p>
        </p:txBody>
      </p:sp>
      <p:pic>
        <p:nvPicPr>
          <p:cNvPr id="3076" name="Рисунок 19" descr="Описание: C:\Users\Ленивец\Desktop\Тестовый гра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072" y="1628800"/>
            <a:ext cx="2952328" cy="363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951594" y="1264555"/>
            <a:ext cx="340438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Открытие программы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Переход на главную форму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Поиск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Фильтрация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Выход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55976" y="55250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+mj-lt"/>
              </a:rPr>
              <a:t>Тестовый путь 1: (1-2-3-4-5-10)</a:t>
            </a:r>
          </a:p>
          <a:p>
            <a:r>
              <a:rPr lang="ru-RU" dirty="0">
                <a:latin typeface="+mj-lt"/>
              </a:rPr>
              <a:t>Тестовый путь 2: (1-3-4-7-10)</a:t>
            </a:r>
          </a:p>
        </p:txBody>
      </p:sp>
    </p:spTree>
    <p:extLst>
      <p:ext uri="{BB962C8B-B14F-4D97-AF65-F5344CB8AC3E}">
        <p14:creationId xmlns:p14="http://schemas.microsoft.com/office/powerpoint/2010/main" val="136459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801" y="297775"/>
            <a:ext cx="6589199" cy="128089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Окна приложения</a:t>
            </a:r>
            <a:br>
              <a:rPr lang="ru-RU" dirty="0"/>
            </a:br>
            <a:endParaRPr lang="ru-RU" sz="27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AD58C1-3139-4721-BE75-23162EF98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85104"/>
            <a:ext cx="5940425" cy="327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492899-44E4-46BC-B1B3-6786F0343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5228457" cy="34478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11D05-51A0-4761-A68B-F3E079F58803}"/>
              </a:ext>
            </a:extLst>
          </p:cNvPr>
          <p:cNvSpPr txBox="1"/>
          <p:nvPr/>
        </p:nvSpPr>
        <p:spPr>
          <a:xfrm>
            <a:off x="6006108" y="1772816"/>
            <a:ext cx="2664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 авторизации</a:t>
            </a:r>
          </a:p>
          <a:p>
            <a:r>
              <a:rPr lang="ru-RU" dirty="0">
                <a:latin typeface="Times New Roman" panose="02020603050405020304" pitchFamily="18" charset="0"/>
              </a:rPr>
              <a:t>Форма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92755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</TotalTime>
  <Words>304</Words>
  <Application>Microsoft Office PowerPoint</Application>
  <PresentationFormat>Экран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Легкий дым</vt:lpstr>
      <vt:lpstr>Квалификационная работа Тема: «Информационный ресурс «AMONIC Airlines»».  </vt:lpstr>
      <vt:lpstr>Цели и задачи:</vt:lpstr>
      <vt:lpstr>Функциональные требования:</vt:lpstr>
      <vt:lpstr>Нефункциональные требования:</vt:lpstr>
      <vt:lpstr>ER-диаграмма</vt:lpstr>
      <vt:lpstr>Реляционная модель данных </vt:lpstr>
      <vt:lpstr>Резервное копирование</vt:lpstr>
      <vt:lpstr>Тестовый граф программы</vt:lpstr>
      <vt:lpstr>Окна приложения </vt:lpstr>
      <vt:lpstr> 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Разработка приложения «Поздравления»</dc:title>
  <dc:creator>Mariya Mashkova</dc:creator>
  <cp:lastModifiedBy>Абрашкина Алина</cp:lastModifiedBy>
  <cp:revision>30</cp:revision>
  <dcterms:modified xsi:type="dcterms:W3CDTF">2022-03-27T11:34:22Z</dcterms:modified>
</cp:coreProperties>
</file>