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4" r:id="rId20"/>
    <p:sldId id="775" r:id="rId21"/>
    <p:sldId id="680" r:id="rId22"/>
    <p:sldId id="711" r:id="rId23"/>
    <p:sldId id="712" r:id="rId24"/>
    <p:sldId id="713" r:id="rId25"/>
    <p:sldId id="735" r:id="rId26"/>
    <p:sldId id="736" r:id="rId27"/>
    <p:sldId id="737" r:id="rId28"/>
    <p:sldId id="738" r:id="rId29"/>
    <p:sldId id="739" r:id="rId30"/>
    <p:sldId id="740" r:id="rId31"/>
    <p:sldId id="741" r:id="rId32"/>
    <p:sldId id="742" r:id="rId33"/>
    <p:sldId id="714" r:id="rId34"/>
    <p:sldId id="743" r:id="rId35"/>
    <p:sldId id="744" r:id="rId36"/>
    <p:sldId id="722" r:id="rId37"/>
    <p:sldId id="723" r:id="rId38"/>
    <p:sldId id="724" r:id="rId39"/>
    <p:sldId id="725" r:id="rId40"/>
    <p:sldId id="726" r:id="rId41"/>
    <p:sldId id="751" r:id="rId42"/>
    <p:sldId id="752" r:id="rId43"/>
    <p:sldId id="753" r:id="rId44"/>
    <p:sldId id="754" r:id="rId45"/>
    <p:sldId id="755" r:id="rId46"/>
    <p:sldId id="756"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3"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4"/>
            <p14:sldId id="775"/>
            <p14:sldId id="680"/>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79272" autoAdjust="0"/>
  </p:normalViewPr>
  <p:slideViewPr>
    <p:cSldViewPr>
      <p:cViewPr varScale="1">
        <p:scale>
          <a:sx n="103" d="100"/>
          <a:sy n="103" d="100"/>
        </p:scale>
        <p:origin x="104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5/16/2019</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16/05/2019</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liviucotfas/ase-web-and-cloud-applications-security/"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7.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2.xml"/><Relationship Id="rId5" Type="http://schemas.openxmlformats.org/officeDocument/2006/relationships/image" Target="../media/image13.png"/><Relationship Id="rId10" Type="http://schemas.openxmlformats.org/officeDocument/2006/relationships/slide" Target="slide36.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2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 Core 2)</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 </a:t>
            </a:r>
            <a:r>
              <a:rPr lang="en-US" b="1" dirty="0"/>
              <a:t>2017</a:t>
            </a:r>
            <a:r>
              <a:rPr lang="en-US" dirty="0"/>
              <a:t> are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pic>
        <p:nvPicPr>
          <p:cNvPr id="5" name="Content Placeholder 4">
            <a:extLst>
              <a:ext uri="{FF2B5EF4-FFF2-40B4-BE49-F238E27FC236}">
                <a16:creationId xmlns:a16="http://schemas.microsoft.com/office/drawing/2014/main" id="{A5722852-C2D1-4CE2-B5EF-339259275B01}"/>
              </a:ext>
            </a:extLst>
          </p:cNvPr>
          <p:cNvPicPr>
            <a:picLocks noGrp="1" noChangeAspect="1"/>
          </p:cNvPicPr>
          <p:nvPr>
            <p:ph idx="1"/>
          </p:nvPr>
        </p:nvPicPr>
        <p:blipFill>
          <a:blip r:embed="rId2"/>
          <a:stretch>
            <a:fillRect/>
          </a:stretch>
        </p:blipFill>
        <p:spPr>
          <a:xfrm>
            <a:off x="1851596" y="1341438"/>
            <a:ext cx="8660258" cy="4813300"/>
          </a:xfrm>
          <a:prstGeom prst="rect">
            <a:avLst/>
          </a:prstGeom>
        </p:spPr>
      </p:pic>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application</a:t>
            </a:r>
          </a:p>
        </p:txBody>
      </p:sp>
      <p:sp>
        <p:nvSpPr>
          <p:cNvPr id="7" name="Text Placeholder 6">
            <a:extLst>
              <a:ext uri="{FF2B5EF4-FFF2-40B4-BE49-F238E27FC236}">
                <a16:creationId xmlns:a16="http://schemas.microsoft.com/office/drawing/2014/main" id="{C1844C5D-75FD-46A8-8ECC-44E6666C22B1}"/>
              </a:ext>
            </a:extLst>
          </p:cNvPr>
          <p:cNvSpPr>
            <a:spLocks noGrp="1"/>
          </p:cNvSpPr>
          <p:nvPr>
            <p:ph type="body" sz="quarter" idx="10"/>
          </p:nvPr>
        </p:nvSpPr>
        <p:spPr/>
        <p:txBody>
          <a:bodyPr/>
          <a:lstStyle/>
          <a:p>
            <a:r>
              <a:rPr lang="en-US" dirty="0"/>
              <a:t>Selecting the project template</a:t>
            </a:r>
          </a:p>
        </p:txBody>
      </p:sp>
      <p:pic>
        <p:nvPicPr>
          <p:cNvPr id="10" name="Content Placeholder 9">
            <a:extLst>
              <a:ext uri="{FF2B5EF4-FFF2-40B4-BE49-F238E27FC236}">
                <a16:creationId xmlns:a16="http://schemas.microsoft.com/office/drawing/2014/main" id="{18A45D3B-DC7A-4057-B2D2-E5CF7268D4CB}"/>
              </a:ext>
            </a:extLst>
          </p:cNvPr>
          <p:cNvPicPr>
            <a:picLocks noGrp="1" noChangeAspect="1"/>
          </p:cNvPicPr>
          <p:nvPr>
            <p:ph idx="1"/>
          </p:nvPr>
        </p:nvPicPr>
        <p:blipFill>
          <a:blip r:embed="rId2"/>
          <a:stretch>
            <a:fillRect/>
          </a:stretch>
        </p:blipFill>
        <p:spPr>
          <a:xfrm>
            <a:off x="2762893" y="1341438"/>
            <a:ext cx="6837665" cy="481330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b="1"/>
              <a:t>(presentation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3926296"/>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18142"/>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hlinkClick r:id="rId2"/>
              </a:rPr>
              <a:t>https://github.com/liviucotfas/ase-web-and-cloud-applications-security/</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24136</TotalTime>
  <Words>4582</Words>
  <Application>Microsoft Office PowerPoint</Application>
  <PresentationFormat>Widescreen</PresentationFormat>
  <Paragraphs>415</Paragraphs>
  <Slides>66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 Core 2)</vt:lpstr>
      <vt:lpstr>First application</vt:lpstr>
      <vt:lpstr>First application</vt:lpstr>
      <vt:lpstr>First application</vt:lpstr>
      <vt:lpstr>First application</vt:lpstr>
      <vt:lpstr>First application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1503</cp:revision>
  <cp:lastPrinted>2017-02-28T05:34:43Z</cp:lastPrinted>
  <dcterms:created xsi:type="dcterms:W3CDTF">2012-12-11T23:13:23Z</dcterms:created>
  <dcterms:modified xsi:type="dcterms:W3CDTF">2019-05-16T14:23:16Z</dcterms:modified>
</cp:coreProperties>
</file>