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493" r:id="rId2"/>
    <p:sldId id="671" r:id="rId3"/>
    <p:sldId id="679" r:id="rId4"/>
    <p:sldId id="674" r:id="rId5"/>
    <p:sldId id="745" r:id="rId6"/>
    <p:sldId id="668" r:id="rId7"/>
    <p:sldId id="687" r:id="rId8"/>
    <p:sldId id="826" r:id="rId9"/>
    <p:sldId id="828" r:id="rId10"/>
    <p:sldId id="809" r:id="rId11"/>
    <p:sldId id="810" r:id="rId12"/>
    <p:sldId id="811" r:id="rId13"/>
    <p:sldId id="812" r:id="rId14"/>
    <p:sldId id="813" r:id="rId15"/>
    <p:sldId id="814" r:id="rId16"/>
    <p:sldId id="815" r:id="rId17"/>
    <p:sldId id="816" r:id="rId18"/>
    <p:sldId id="819" r:id="rId19"/>
    <p:sldId id="817" r:id="rId20"/>
    <p:sldId id="820" r:id="rId21"/>
    <p:sldId id="821" r:id="rId22"/>
    <p:sldId id="788" r:id="rId23"/>
    <p:sldId id="822" r:id="rId24"/>
    <p:sldId id="823" r:id="rId25"/>
    <p:sldId id="824" r:id="rId26"/>
    <p:sldId id="825" r:id="rId27"/>
    <p:sldId id="818" r:id="rId28"/>
    <p:sldId id="790" r:id="rId29"/>
    <p:sldId id="729" r:id="rId30"/>
    <p:sldId id="827" r:id="rId3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19"/>
            <p14:sldId id="817"/>
            <p14:sldId id="820"/>
            <p14:sldId id="821"/>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15" d="100"/>
          <a:sy n="115" d="100"/>
        </p:scale>
        <p:origin x="56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5/16/2019</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16/05/2019</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1300193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s://docs.microsoft.com/en-us/aspnet/core/security/anti-request-forgery?view=aspnetcore-2.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0"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spnet/core/security/cross-site-scripting?view=aspnetcore-2.0"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aspnetcore-2.2"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10.png"/><Relationship Id="rId7" Type="http://schemas.openxmlformats.org/officeDocument/2006/relationships/slide" Target="slide23.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7.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view=aspnetcore-2.0"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"Transaction"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"withdraw"</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on all forms it generates: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asp-controller</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"Manage"</a:t>
            </a: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asp-action</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a:t>
            </a:r>
            <a:r>
              <a:rPr lang="en-US" dirty="0" err="1">
                <a:solidFill>
                  <a:srgbClr val="0000FF"/>
                </a:solidFill>
                <a:highlight>
                  <a:srgbClr val="FFFF00"/>
                </a:highlight>
                <a:latin typeface="Consolas" panose="020B0609020204030204" pitchFamily="49" charset="0"/>
              </a:rPr>
              <a:t>ChangePassword</a:t>
            </a:r>
            <a:r>
              <a:rPr lang="en-US" dirty="0">
                <a:solidFill>
                  <a:srgbClr val="0000FF"/>
                </a:solidFill>
                <a:highlight>
                  <a:srgbClr val="FFFF00"/>
                </a:highlight>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You can also explicitly add an </a:t>
            </a:r>
            <a:r>
              <a:rPr lang="en-US" dirty="0" err="1"/>
              <a:t>antiforgery</a:t>
            </a:r>
            <a:r>
              <a:rPr lang="en-US" dirty="0"/>
              <a:t> token to a &lt;form&gt; element you create without using tag helpers or HTML helpers by using @</a:t>
            </a:r>
            <a:r>
              <a:rPr lang="en-US" dirty="0" err="1"/>
              <a:t>Html.AntiForgeryToken</a:t>
            </a:r>
            <a:r>
              <a:rPr lang="en-US" dirty="0"/>
              <a:t>():</a:t>
            </a:r>
            <a:endParaRPr lang="ro-RO"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923330"/>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Html.AntiForgeryToken</a:t>
            </a:r>
            <a:r>
              <a:rPr lang="en-US" dirty="0">
                <a:solidFill>
                  <a:srgbClr val="000000"/>
                </a:solidFill>
                <a:latin typeface="Consolas" panose="020B0609020204030204" pitchFamily="49" charset="0"/>
              </a:rPr>
              <a:t>()</a:t>
            </a: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4B9D281-3FD7-455D-B986-DB6FF3BDEAF9}"/>
              </a:ext>
            </a:extLst>
          </p:cNvPr>
          <p:cNvSpPr/>
          <p:nvPr/>
        </p:nvSpPr>
        <p:spPr>
          <a:xfrm>
            <a:off x="1415480" y="4759984"/>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GET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4"/>
              </a:rPr>
              <a:t>https://docs.microsoft.com/en-us/aspnet/core/security/anti-request-forgery?view=aspnetcore-2.0</a:t>
            </a: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https://docs.microsoft.com/en-us/aspnet/core/security/cors?view=aspnetcore-2.0</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 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https://docs.microsoft.com/en-us/aspnet/core/security/cross-site-scripting?view=aspnetcore-2.0</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https://docs.microsoft.com/en-us/dotnet/api/?view=aspnetcore-2.2</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7" name="Picture 7">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8" name="Picture 8">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9" name="Picture 9">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10" name="Picture 10">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https://docs.microsoft.com/en-us/aspnet/core/security/?view=aspnetcore-2.0</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24132</TotalTime>
  <Words>2013</Words>
  <Application>Microsoft Office PowerPoint</Application>
  <PresentationFormat>Widescreen</PresentationFormat>
  <Paragraphs>211</Paragraphs>
  <Slides>30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Consolas</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1618</cp:revision>
  <cp:lastPrinted>2017-02-28T05:34:43Z</cp:lastPrinted>
  <dcterms:created xsi:type="dcterms:W3CDTF">2012-12-11T23:13:23Z</dcterms:created>
  <dcterms:modified xsi:type="dcterms:W3CDTF">2019-05-16T14:25:53Z</dcterms:modified>
</cp:coreProperties>
</file>