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674" r:id="rId5"/>
    <p:sldId id="745" r:id="rId6"/>
    <p:sldId id="668" r:id="rId7"/>
    <p:sldId id="687"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5/25/2019</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25/05/2019</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hyperlink" Target="https://docs.microsoft.com/en-us/aspnet/core/security/anti-request-forgery?view=aspnetcore-2.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view=aspnetcore-2.1"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view=aspnetcore-2.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"Transaction"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"withdraw"</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4"/>
              </a:rPr>
              <a:t>https://docs.microsoft.com/en-us/aspnet/core/security/anti-request-forgery?view=aspnetcore-2.0</a:t>
            </a: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https://docs.microsoft.com/en-us/aspnet/core/security/cors?view=aspnetcore-2.1</a:t>
            </a:r>
            <a:r>
              <a:rPr lang="en-US" dirty="0"/>
              <a:t> </a:t>
            </a:r>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https://docs.microsoft.com/en-us/aspnet/core/security/cross-site-scripting?view=aspnetcore-2.1</a:t>
            </a:r>
            <a:r>
              <a:rPr lang="en-US" dirty="0"/>
              <a:t> </a:t>
            </a:r>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https://docs.microsoft.com/en-us/aspnet/core/security/?view=aspnetcore-2.1</a:t>
            </a:r>
            <a:r>
              <a:rPr lang="en-US" dirty="0"/>
              <a:t> </a:t>
            </a:r>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24174</TotalTime>
  <Words>2036</Words>
  <Application>Microsoft Office PowerPoint</Application>
  <PresentationFormat>Widescreen</PresentationFormat>
  <Paragraphs>217</Paragraphs>
  <Slides>31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1627</cp:revision>
  <cp:lastPrinted>2017-02-28T05:34:43Z</cp:lastPrinted>
  <dcterms:created xsi:type="dcterms:W3CDTF">2012-12-11T23:13:23Z</dcterms:created>
  <dcterms:modified xsi:type="dcterms:W3CDTF">2019-05-24T22:38:10Z</dcterms:modified>
</cp:coreProperties>
</file>