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4" r:id="rId4"/>
    <p:sldId id="276" r:id="rId5"/>
    <p:sldId id="263" r:id="rId6"/>
    <p:sldId id="262" r:id="rId7"/>
    <p:sldId id="283" r:id="rId8"/>
    <p:sldId id="260" r:id="rId9"/>
    <p:sldId id="273" r:id="rId10"/>
    <p:sldId id="265" r:id="rId11"/>
    <p:sldId id="274" r:id="rId12"/>
    <p:sldId id="271" r:id="rId13"/>
    <p:sldId id="275" r:id="rId14"/>
    <p:sldId id="288" r:id="rId15"/>
    <p:sldId id="279" r:id="rId16"/>
    <p:sldId id="282" r:id="rId17"/>
    <p:sldId id="281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84A6C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D2128-71D8-46E6-AECE-E2BFF4EA54D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A5D773-D3DC-4ECB-A652-AA7ABE29686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Status report</a:t>
          </a:r>
        </a:p>
      </dgm:t>
    </dgm:pt>
    <dgm:pt modelId="{91C6AFBF-427C-44D7-B052-993DB31584E3}" type="parTrans" cxnId="{6C6CBEDE-B795-40AA-A674-6C97DFA80413}">
      <dgm:prSet/>
      <dgm:spPr/>
      <dgm:t>
        <a:bodyPr/>
        <a:lstStyle/>
        <a:p>
          <a:endParaRPr lang="en-US"/>
        </a:p>
      </dgm:t>
    </dgm:pt>
    <dgm:pt modelId="{582F2726-E641-450A-8A30-87ADC1A2721D}" type="sibTrans" cxnId="{6C6CBEDE-B795-40AA-A674-6C97DFA80413}">
      <dgm:prSet/>
      <dgm:spPr/>
      <dgm:t>
        <a:bodyPr/>
        <a:lstStyle/>
        <a:p>
          <a:endParaRPr lang="en-US"/>
        </a:p>
      </dgm:t>
    </dgm:pt>
    <dgm:pt modelId="{5E754966-5E48-44BE-98CE-30645928AD35}">
      <dgm:prSet phldrT="[Text]" custT="1"/>
      <dgm:spPr/>
      <dgm:t>
        <a:bodyPr/>
        <a:lstStyle/>
        <a:p>
          <a:r>
            <a:rPr lang="en-US" sz="1800" dirty="0"/>
            <a:t>Document care </a:t>
          </a:r>
          <a:r>
            <a:rPr lang="en-US" sz="1800" dirty="0" err="1"/>
            <a:t>furnizeaza</a:t>
          </a:r>
          <a:r>
            <a:rPr lang="en-US" sz="1800" dirty="0"/>
            <a:t> </a:t>
          </a:r>
          <a:r>
            <a:rPr lang="en-US" sz="1800" dirty="0" err="1"/>
            <a:t>actualizari</a:t>
          </a:r>
          <a:r>
            <a:rPr lang="en-US" sz="1800" dirty="0"/>
            <a:t> </a:t>
          </a:r>
          <a:r>
            <a:rPr lang="en-US" sz="1800" dirty="0" err="1"/>
            <a:t>catre</a:t>
          </a:r>
          <a:r>
            <a:rPr lang="en-US" sz="1800" dirty="0"/>
            <a:t> client </a:t>
          </a:r>
          <a:r>
            <a:rPr lang="en-US" sz="1800" dirty="0" err="1"/>
            <a:t>privind</a:t>
          </a:r>
          <a:r>
            <a:rPr lang="en-US" sz="1800" dirty="0"/>
            <a:t> </a:t>
          </a:r>
          <a:r>
            <a:rPr lang="en-US" sz="1800" dirty="0" err="1"/>
            <a:t>progresul</a:t>
          </a:r>
          <a:r>
            <a:rPr lang="en-US" sz="1800" dirty="0"/>
            <a:t> </a:t>
          </a:r>
          <a:r>
            <a:rPr lang="en-US" sz="1800" dirty="0" err="1"/>
            <a:t>si</a:t>
          </a:r>
          <a:r>
            <a:rPr lang="en-US" sz="1800" dirty="0"/>
            <a:t> </a:t>
          </a:r>
          <a:r>
            <a:rPr lang="en-US" sz="1800" dirty="0" err="1"/>
            <a:t>starea</a:t>
          </a:r>
          <a:r>
            <a:rPr lang="en-US" sz="1800" dirty="0"/>
            <a:t> </a:t>
          </a:r>
          <a:r>
            <a:rPr lang="en-US" sz="1800" dirty="0" err="1"/>
            <a:t>testarii</a:t>
          </a:r>
          <a:r>
            <a:rPr lang="en-US" sz="1800" dirty="0"/>
            <a:t> in </a:t>
          </a:r>
          <a:r>
            <a:rPr lang="en-US" sz="1800" dirty="0" err="1"/>
            <a:t>timpul</a:t>
          </a:r>
          <a:r>
            <a:rPr lang="en-US" sz="1800" dirty="0"/>
            <a:t> </a:t>
          </a:r>
          <a:r>
            <a:rPr lang="en-US" sz="1800" dirty="0" err="1"/>
            <a:t>fazei</a:t>
          </a:r>
          <a:r>
            <a:rPr lang="en-US" sz="1800" dirty="0"/>
            <a:t> de </a:t>
          </a:r>
          <a:r>
            <a:rPr lang="en-US" sz="1800" dirty="0" err="1"/>
            <a:t>testare</a:t>
          </a:r>
          <a:endParaRPr lang="en-US" sz="1800" dirty="0"/>
        </a:p>
      </dgm:t>
    </dgm:pt>
    <dgm:pt modelId="{C200B1C6-A8D4-4968-ADA0-656C3BC25E08}" type="parTrans" cxnId="{57D08F21-F9ED-47B9-B154-C756641B4EEC}">
      <dgm:prSet/>
      <dgm:spPr/>
      <dgm:t>
        <a:bodyPr/>
        <a:lstStyle/>
        <a:p>
          <a:endParaRPr lang="en-US"/>
        </a:p>
      </dgm:t>
    </dgm:pt>
    <dgm:pt modelId="{8D4A084D-BFE9-4815-B710-8899EE6840A8}" type="sibTrans" cxnId="{57D08F21-F9ED-47B9-B154-C756641B4EEC}">
      <dgm:prSet/>
      <dgm:spPr/>
      <dgm:t>
        <a:bodyPr/>
        <a:lstStyle/>
        <a:p>
          <a:endParaRPr lang="en-US"/>
        </a:p>
      </dgm:t>
    </dgm:pt>
    <dgm:pt modelId="{B5361BE6-B23E-471C-9185-4079E26683F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Completion report</a:t>
          </a:r>
        </a:p>
      </dgm:t>
    </dgm:pt>
    <dgm:pt modelId="{C83FCE7A-57BA-485D-A490-C87101C82E80}" type="parTrans" cxnId="{019815AB-2D07-431E-B684-11393EF4CB1E}">
      <dgm:prSet/>
      <dgm:spPr/>
      <dgm:t>
        <a:bodyPr/>
        <a:lstStyle/>
        <a:p>
          <a:endParaRPr lang="en-US"/>
        </a:p>
      </dgm:t>
    </dgm:pt>
    <dgm:pt modelId="{0ED0B2E9-65E1-496C-8253-9D15F9844269}" type="sibTrans" cxnId="{019815AB-2D07-431E-B684-11393EF4CB1E}">
      <dgm:prSet/>
      <dgm:spPr/>
      <dgm:t>
        <a:bodyPr/>
        <a:lstStyle/>
        <a:p>
          <a:endParaRPr lang="en-US"/>
        </a:p>
      </dgm:t>
    </dgm:pt>
    <dgm:pt modelId="{71886A78-6649-4722-9AEE-98B112C27CF5}">
      <dgm:prSet phldrT="[Text]" custT="1"/>
      <dgm:spPr/>
      <dgm:t>
        <a:bodyPr/>
        <a:lstStyle/>
        <a:p>
          <a:r>
            <a:rPr lang="en-US" sz="1800" dirty="0"/>
            <a:t>Document care </a:t>
          </a:r>
          <a:r>
            <a:rPr lang="en-US" sz="1800" dirty="0" err="1"/>
            <a:t>ofera</a:t>
          </a:r>
          <a:r>
            <a:rPr lang="en-US" sz="1800" dirty="0"/>
            <a:t> un </a:t>
          </a:r>
          <a:r>
            <a:rPr lang="en-US" sz="1800" dirty="0" err="1"/>
            <a:t>rezumat</a:t>
          </a:r>
          <a:r>
            <a:rPr lang="en-US" sz="1800" dirty="0"/>
            <a:t> </a:t>
          </a:r>
          <a:r>
            <a:rPr lang="en-US" sz="1800" dirty="0" err="1"/>
            <a:t>cuprinzator</a:t>
          </a:r>
          <a:r>
            <a:rPr lang="en-US" sz="1800" dirty="0"/>
            <a:t> al </a:t>
          </a:r>
          <a:r>
            <a:rPr lang="en-US" sz="1800" dirty="0" err="1"/>
            <a:t>intregului</a:t>
          </a:r>
          <a:r>
            <a:rPr lang="en-US" sz="1800" dirty="0"/>
            <a:t> </a:t>
          </a:r>
          <a:r>
            <a:rPr lang="en-US" sz="1800" dirty="0" err="1"/>
            <a:t>proces</a:t>
          </a:r>
          <a:r>
            <a:rPr lang="en-US" sz="1800" dirty="0"/>
            <a:t> de </a:t>
          </a:r>
          <a:r>
            <a:rPr lang="en-US" sz="1800" dirty="0" err="1"/>
            <a:t>testare</a:t>
          </a:r>
          <a:r>
            <a:rPr lang="en-US" sz="1800" dirty="0"/>
            <a:t> </a:t>
          </a:r>
          <a:r>
            <a:rPr lang="en-US" sz="1800" dirty="0" err="1"/>
            <a:t>odata</a:t>
          </a:r>
          <a:r>
            <a:rPr lang="en-US" sz="1800" dirty="0"/>
            <a:t> </a:t>
          </a:r>
          <a:r>
            <a:rPr lang="en-US" sz="1800" dirty="0" err="1"/>
            <a:t>ce</a:t>
          </a:r>
          <a:r>
            <a:rPr lang="en-US" sz="1800" dirty="0"/>
            <a:t> </a:t>
          </a:r>
          <a:r>
            <a:rPr lang="en-US" sz="1800" dirty="0" err="1"/>
            <a:t>aceasta</a:t>
          </a:r>
          <a:r>
            <a:rPr lang="en-US" sz="1800" dirty="0"/>
            <a:t> </a:t>
          </a:r>
          <a:r>
            <a:rPr lang="en-US" sz="1800" dirty="0" err="1"/>
            <a:t>este</a:t>
          </a:r>
          <a:r>
            <a:rPr lang="en-US" sz="1800" dirty="0"/>
            <a:t> </a:t>
          </a:r>
          <a:r>
            <a:rPr lang="en-US" sz="1800" dirty="0" err="1"/>
            <a:t>finalizata</a:t>
          </a:r>
          <a:r>
            <a:rPr lang="en-US" sz="1800" dirty="0"/>
            <a:t>.</a:t>
          </a:r>
        </a:p>
      </dgm:t>
    </dgm:pt>
    <dgm:pt modelId="{98BF3949-5475-4923-9CC9-88F8AF10D044}" type="parTrans" cxnId="{37B9E098-7469-484F-ACE9-34A5079747DB}">
      <dgm:prSet/>
      <dgm:spPr/>
      <dgm:t>
        <a:bodyPr/>
        <a:lstStyle/>
        <a:p>
          <a:endParaRPr lang="en-US"/>
        </a:p>
      </dgm:t>
    </dgm:pt>
    <dgm:pt modelId="{CA108533-97C4-4D4B-8E97-6EF8C2217279}" type="sibTrans" cxnId="{37B9E098-7469-484F-ACE9-34A5079747DB}">
      <dgm:prSet/>
      <dgm:spPr/>
      <dgm:t>
        <a:bodyPr/>
        <a:lstStyle/>
        <a:p>
          <a:endParaRPr lang="en-US"/>
        </a:p>
      </dgm:t>
    </dgm:pt>
    <dgm:pt modelId="{63A04EAD-CF66-41B1-9EB2-31B81D2CB765}" type="pres">
      <dgm:prSet presAssocID="{B75D2128-71D8-46E6-AECE-E2BFF4EA54DD}" presName="Name0" presStyleCnt="0">
        <dgm:presLayoutVars>
          <dgm:dir/>
          <dgm:animLvl val="lvl"/>
          <dgm:resizeHandles/>
        </dgm:presLayoutVars>
      </dgm:prSet>
      <dgm:spPr/>
    </dgm:pt>
    <dgm:pt modelId="{932FCC30-3294-465F-8A86-4BC8D323CCC1}" type="pres">
      <dgm:prSet presAssocID="{BEA5D773-D3DC-4ECB-A652-AA7ABE29686E}" presName="linNode" presStyleCnt="0"/>
      <dgm:spPr/>
    </dgm:pt>
    <dgm:pt modelId="{850ED7FD-C8CA-4C9F-8B9C-1D744A1C24D2}" type="pres">
      <dgm:prSet presAssocID="{BEA5D773-D3DC-4ECB-A652-AA7ABE29686E}" presName="parentShp" presStyleLbl="node1" presStyleIdx="0" presStyleCnt="2">
        <dgm:presLayoutVars>
          <dgm:bulletEnabled val="1"/>
        </dgm:presLayoutVars>
      </dgm:prSet>
      <dgm:spPr/>
    </dgm:pt>
    <dgm:pt modelId="{5F37D46A-F069-4909-9AE4-A62E7C6F22AB}" type="pres">
      <dgm:prSet presAssocID="{BEA5D773-D3DC-4ECB-A652-AA7ABE29686E}" presName="childShp" presStyleLbl="bgAccFollowNode1" presStyleIdx="0" presStyleCnt="2" custLinFactNeighborY="3799">
        <dgm:presLayoutVars>
          <dgm:bulletEnabled val="1"/>
        </dgm:presLayoutVars>
      </dgm:prSet>
      <dgm:spPr/>
    </dgm:pt>
    <dgm:pt modelId="{2C77189F-8F00-4C5D-AC09-C251E9DDF75C}" type="pres">
      <dgm:prSet presAssocID="{582F2726-E641-450A-8A30-87ADC1A2721D}" presName="spacing" presStyleCnt="0"/>
      <dgm:spPr/>
    </dgm:pt>
    <dgm:pt modelId="{B5E85E4E-0CA9-4E8C-8229-FF9ED0ACCC7F}" type="pres">
      <dgm:prSet presAssocID="{B5361BE6-B23E-471C-9185-4079E26683FC}" presName="linNode" presStyleCnt="0"/>
      <dgm:spPr/>
    </dgm:pt>
    <dgm:pt modelId="{7E3F642B-B931-42B8-8311-CAE4C044154D}" type="pres">
      <dgm:prSet presAssocID="{B5361BE6-B23E-471C-9185-4079E26683FC}" presName="parentShp" presStyleLbl="node1" presStyleIdx="1" presStyleCnt="2" custScaleY="98507">
        <dgm:presLayoutVars>
          <dgm:bulletEnabled val="1"/>
        </dgm:presLayoutVars>
      </dgm:prSet>
      <dgm:spPr/>
    </dgm:pt>
    <dgm:pt modelId="{0A1F162B-6262-44C2-BC7F-160F9FBA178E}" type="pres">
      <dgm:prSet presAssocID="{B5361BE6-B23E-471C-9185-4079E26683FC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7D08F21-F9ED-47B9-B154-C756641B4EEC}" srcId="{BEA5D773-D3DC-4ECB-A652-AA7ABE29686E}" destId="{5E754966-5E48-44BE-98CE-30645928AD35}" srcOrd="0" destOrd="0" parTransId="{C200B1C6-A8D4-4968-ADA0-656C3BC25E08}" sibTransId="{8D4A084D-BFE9-4815-B710-8899EE6840A8}"/>
    <dgm:cxn modelId="{57BCA240-D07E-4AD3-862D-6388F488D968}" type="presOf" srcId="{71886A78-6649-4722-9AEE-98B112C27CF5}" destId="{0A1F162B-6262-44C2-BC7F-160F9FBA178E}" srcOrd="0" destOrd="0" presId="urn:microsoft.com/office/officeart/2005/8/layout/vList6"/>
    <dgm:cxn modelId="{56252641-AF34-4E63-B2C3-E38E188EC7A7}" type="presOf" srcId="{B75D2128-71D8-46E6-AECE-E2BFF4EA54DD}" destId="{63A04EAD-CF66-41B1-9EB2-31B81D2CB765}" srcOrd="0" destOrd="0" presId="urn:microsoft.com/office/officeart/2005/8/layout/vList6"/>
    <dgm:cxn modelId="{37B9E098-7469-484F-ACE9-34A5079747DB}" srcId="{B5361BE6-B23E-471C-9185-4079E26683FC}" destId="{71886A78-6649-4722-9AEE-98B112C27CF5}" srcOrd="0" destOrd="0" parTransId="{98BF3949-5475-4923-9CC9-88F8AF10D044}" sibTransId="{CA108533-97C4-4D4B-8E97-6EF8C2217279}"/>
    <dgm:cxn modelId="{019815AB-2D07-431E-B684-11393EF4CB1E}" srcId="{B75D2128-71D8-46E6-AECE-E2BFF4EA54DD}" destId="{B5361BE6-B23E-471C-9185-4079E26683FC}" srcOrd="1" destOrd="0" parTransId="{C83FCE7A-57BA-485D-A490-C87101C82E80}" sibTransId="{0ED0B2E9-65E1-496C-8253-9D15F9844269}"/>
    <dgm:cxn modelId="{F6337AB5-4BB0-4DBF-A08E-B9152D8989A5}" type="presOf" srcId="{B5361BE6-B23E-471C-9185-4079E26683FC}" destId="{7E3F642B-B931-42B8-8311-CAE4C044154D}" srcOrd="0" destOrd="0" presId="urn:microsoft.com/office/officeart/2005/8/layout/vList6"/>
    <dgm:cxn modelId="{6C6CBEDE-B795-40AA-A674-6C97DFA80413}" srcId="{B75D2128-71D8-46E6-AECE-E2BFF4EA54DD}" destId="{BEA5D773-D3DC-4ECB-A652-AA7ABE29686E}" srcOrd="0" destOrd="0" parTransId="{91C6AFBF-427C-44D7-B052-993DB31584E3}" sibTransId="{582F2726-E641-450A-8A30-87ADC1A2721D}"/>
    <dgm:cxn modelId="{2022E5E4-6299-462E-9F3C-C9B6469830D7}" type="presOf" srcId="{5E754966-5E48-44BE-98CE-30645928AD35}" destId="{5F37D46A-F069-4909-9AE4-A62E7C6F22AB}" srcOrd="0" destOrd="0" presId="urn:microsoft.com/office/officeart/2005/8/layout/vList6"/>
    <dgm:cxn modelId="{140750F8-249F-45B5-B666-CE30109CAB56}" type="presOf" srcId="{BEA5D773-D3DC-4ECB-A652-AA7ABE29686E}" destId="{850ED7FD-C8CA-4C9F-8B9C-1D744A1C24D2}" srcOrd="0" destOrd="0" presId="urn:microsoft.com/office/officeart/2005/8/layout/vList6"/>
    <dgm:cxn modelId="{2CD8CC58-FECD-4963-823B-94051D0CAB4F}" type="presParOf" srcId="{63A04EAD-CF66-41B1-9EB2-31B81D2CB765}" destId="{932FCC30-3294-465F-8A86-4BC8D323CCC1}" srcOrd="0" destOrd="0" presId="urn:microsoft.com/office/officeart/2005/8/layout/vList6"/>
    <dgm:cxn modelId="{0267C8E0-F599-4CB2-A895-AD93CCC9CAC8}" type="presParOf" srcId="{932FCC30-3294-465F-8A86-4BC8D323CCC1}" destId="{850ED7FD-C8CA-4C9F-8B9C-1D744A1C24D2}" srcOrd="0" destOrd="0" presId="urn:microsoft.com/office/officeart/2005/8/layout/vList6"/>
    <dgm:cxn modelId="{9F243A06-EEF3-4B81-847B-DA5C21DF1149}" type="presParOf" srcId="{932FCC30-3294-465F-8A86-4BC8D323CCC1}" destId="{5F37D46A-F069-4909-9AE4-A62E7C6F22AB}" srcOrd="1" destOrd="0" presId="urn:microsoft.com/office/officeart/2005/8/layout/vList6"/>
    <dgm:cxn modelId="{9BCED896-5351-4E8C-99C7-440CE0B78ECF}" type="presParOf" srcId="{63A04EAD-CF66-41B1-9EB2-31B81D2CB765}" destId="{2C77189F-8F00-4C5D-AC09-C251E9DDF75C}" srcOrd="1" destOrd="0" presId="urn:microsoft.com/office/officeart/2005/8/layout/vList6"/>
    <dgm:cxn modelId="{F413AED2-4655-4908-BB99-72897DBD06A1}" type="presParOf" srcId="{63A04EAD-CF66-41B1-9EB2-31B81D2CB765}" destId="{B5E85E4E-0CA9-4E8C-8229-FF9ED0ACCC7F}" srcOrd="2" destOrd="0" presId="urn:microsoft.com/office/officeart/2005/8/layout/vList6"/>
    <dgm:cxn modelId="{33D5628C-EAA7-4EB4-969E-690BD8BA4915}" type="presParOf" srcId="{B5E85E4E-0CA9-4E8C-8229-FF9ED0ACCC7F}" destId="{7E3F642B-B931-42B8-8311-CAE4C044154D}" srcOrd="0" destOrd="0" presId="urn:microsoft.com/office/officeart/2005/8/layout/vList6"/>
    <dgm:cxn modelId="{2412F826-7508-48B8-B889-F27236B3C7E0}" type="presParOf" srcId="{B5E85E4E-0CA9-4E8C-8229-FF9ED0ACCC7F}" destId="{0A1F162B-6262-44C2-BC7F-160F9FBA178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699C99-0DDF-4AA6-99F9-BAA4BD2D297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0C47D9-0BC8-4053-8C4C-5EB9A44217D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/>
            <a:t>Severitate</a:t>
          </a:r>
          <a:endParaRPr lang="en-US" sz="2800" dirty="0"/>
        </a:p>
      </dgm:t>
    </dgm:pt>
    <dgm:pt modelId="{13431970-E66E-4240-9F58-F82ACCFF412F}" type="parTrans" cxnId="{9B4F7101-62BF-4718-8383-32306A672583}">
      <dgm:prSet/>
      <dgm:spPr/>
      <dgm:t>
        <a:bodyPr/>
        <a:lstStyle/>
        <a:p>
          <a:endParaRPr lang="en-US"/>
        </a:p>
      </dgm:t>
    </dgm:pt>
    <dgm:pt modelId="{6EB7094C-3F2B-4551-943A-1E5C8610071F}" type="sibTrans" cxnId="{9B4F7101-62BF-4718-8383-32306A672583}">
      <dgm:prSet/>
      <dgm:spPr/>
      <dgm:t>
        <a:bodyPr/>
        <a:lstStyle/>
        <a:p>
          <a:endParaRPr lang="en-US"/>
        </a:p>
      </dgm:t>
    </dgm:pt>
    <dgm:pt modelId="{852738A2-F56D-4E65-BA17-7CA252A71102}">
      <dgm:prSet phldrT="[Text]" custT="1"/>
      <dgm:spPr/>
      <dgm:t>
        <a:bodyPr/>
        <a:lstStyle/>
        <a:p>
          <a:r>
            <a:rPr lang="en-US" sz="2000" dirty="0"/>
            <a:t>Arata cat de </a:t>
          </a:r>
          <a:r>
            <a:rPr lang="en-US" sz="2000" dirty="0" err="1"/>
            <a:t>grav</a:t>
          </a:r>
          <a:r>
            <a:rPr lang="en-US" sz="2000" dirty="0"/>
            <a:t> </a:t>
          </a:r>
          <a:r>
            <a:rPr lang="en-US" sz="2000" dirty="0" err="1"/>
            <a:t>poate</a:t>
          </a:r>
          <a:r>
            <a:rPr lang="en-US" sz="2000" dirty="0"/>
            <a:t> </a:t>
          </a:r>
          <a:r>
            <a:rPr lang="en-US" sz="2000" dirty="0" err="1"/>
            <a:t>afecta</a:t>
          </a:r>
          <a:r>
            <a:rPr lang="en-US" sz="2000" dirty="0"/>
            <a:t> un defect </a:t>
          </a:r>
          <a:r>
            <a:rPr lang="en-US" sz="2000" dirty="0" err="1"/>
            <a:t>functionalitatea</a:t>
          </a:r>
          <a:r>
            <a:rPr lang="en-US" sz="2000" dirty="0"/>
            <a:t> software-</a:t>
          </a:r>
          <a:r>
            <a:rPr lang="en-US" sz="2000" dirty="0" err="1"/>
            <a:t>ului</a:t>
          </a:r>
          <a:r>
            <a:rPr lang="en-US" sz="2000" dirty="0"/>
            <a:t>. </a:t>
          </a:r>
          <a:r>
            <a:rPr lang="en-US" sz="2000" dirty="0" err="1"/>
            <a:t>Poate</a:t>
          </a:r>
          <a:r>
            <a:rPr lang="en-US" sz="2000" dirty="0"/>
            <a:t> fi: critical, major, medium, minor, cosmetic</a:t>
          </a:r>
        </a:p>
      </dgm:t>
    </dgm:pt>
    <dgm:pt modelId="{F1C0FEE7-BC3D-4C26-8DD8-B8A6CF0F5F40}" type="parTrans" cxnId="{5790C4AB-4A0F-4AF8-A1A6-F1D0AAA8E759}">
      <dgm:prSet/>
      <dgm:spPr/>
      <dgm:t>
        <a:bodyPr/>
        <a:lstStyle/>
        <a:p>
          <a:endParaRPr lang="en-US"/>
        </a:p>
      </dgm:t>
    </dgm:pt>
    <dgm:pt modelId="{F2E01EF1-F576-4564-8DAE-6DB0CF3E7941}" type="sibTrans" cxnId="{5790C4AB-4A0F-4AF8-A1A6-F1D0AAA8E759}">
      <dgm:prSet/>
      <dgm:spPr/>
      <dgm:t>
        <a:bodyPr/>
        <a:lstStyle/>
        <a:p>
          <a:endParaRPr lang="en-US"/>
        </a:p>
      </dgm:t>
    </dgm:pt>
    <dgm:pt modelId="{372F6735-082A-4658-92BC-034F4D904DC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/>
            <a:t>Prioritate</a:t>
          </a:r>
          <a:endParaRPr lang="en-US" sz="2800" dirty="0"/>
        </a:p>
      </dgm:t>
    </dgm:pt>
    <dgm:pt modelId="{9725E4BF-73E4-4F07-AF4E-734B3824834B}" type="parTrans" cxnId="{ED9F340B-43FB-47E7-91B5-CFE8831DA091}">
      <dgm:prSet/>
      <dgm:spPr/>
      <dgm:t>
        <a:bodyPr/>
        <a:lstStyle/>
        <a:p>
          <a:endParaRPr lang="en-US"/>
        </a:p>
      </dgm:t>
    </dgm:pt>
    <dgm:pt modelId="{EC93BA66-1C5B-4C54-92BB-CC7F3C8056B1}" type="sibTrans" cxnId="{ED9F340B-43FB-47E7-91B5-CFE8831DA091}">
      <dgm:prSet/>
      <dgm:spPr/>
      <dgm:t>
        <a:bodyPr/>
        <a:lstStyle/>
        <a:p>
          <a:endParaRPr lang="en-US"/>
        </a:p>
      </dgm:t>
    </dgm:pt>
    <dgm:pt modelId="{A91DE2E9-D6DD-4C9A-99FA-719E0B0F27CB}">
      <dgm:prSet phldrT="[Text]" custT="1"/>
      <dgm:spPr/>
      <dgm:t>
        <a:bodyPr/>
        <a:lstStyle/>
        <a:p>
          <a:r>
            <a:rPr lang="en-US" sz="2000" dirty="0" err="1"/>
            <a:t>Defineste</a:t>
          </a:r>
          <a:r>
            <a:rPr lang="en-US" sz="2000" dirty="0"/>
            <a:t> cat de </a:t>
          </a:r>
          <a:r>
            <a:rPr lang="en-US" sz="2000" dirty="0" err="1"/>
            <a:t>repede</a:t>
          </a:r>
          <a:r>
            <a:rPr lang="en-US" sz="2000" dirty="0"/>
            <a:t> </a:t>
          </a:r>
          <a:r>
            <a:rPr lang="en-US" sz="2000" dirty="0" err="1"/>
            <a:t>trebuie</a:t>
          </a:r>
          <a:r>
            <a:rPr lang="en-US" sz="2000" dirty="0"/>
            <a:t> </a:t>
          </a:r>
          <a:r>
            <a:rPr lang="en-US" sz="2000" dirty="0" err="1"/>
            <a:t>sa</a:t>
          </a:r>
          <a:r>
            <a:rPr lang="en-US" sz="2000" dirty="0"/>
            <a:t> fie </a:t>
          </a:r>
          <a:r>
            <a:rPr lang="en-US" sz="2000" dirty="0" err="1"/>
            <a:t>remediat</a:t>
          </a:r>
          <a:r>
            <a:rPr lang="en-US" sz="2000" dirty="0"/>
            <a:t> un defect. </a:t>
          </a:r>
          <a:r>
            <a:rPr lang="en-US" sz="2000" dirty="0" err="1"/>
            <a:t>Poate</a:t>
          </a:r>
          <a:r>
            <a:rPr lang="en-US" sz="2000" dirty="0"/>
            <a:t> fi: high, medium, low</a:t>
          </a:r>
        </a:p>
      </dgm:t>
    </dgm:pt>
    <dgm:pt modelId="{3C20BB6E-265C-4BC2-BA2C-0FC11D0029D1}" type="parTrans" cxnId="{866E44A0-1C73-4E45-BFD2-BFFE3DC989EE}">
      <dgm:prSet/>
      <dgm:spPr/>
      <dgm:t>
        <a:bodyPr/>
        <a:lstStyle/>
        <a:p>
          <a:endParaRPr lang="en-US"/>
        </a:p>
      </dgm:t>
    </dgm:pt>
    <dgm:pt modelId="{9FB266DB-122A-4A27-840A-5C54EB13ED87}" type="sibTrans" cxnId="{866E44A0-1C73-4E45-BFD2-BFFE3DC989EE}">
      <dgm:prSet/>
      <dgm:spPr/>
      <dgm:t>
        <a:bodyPr/>
        <a:lstStyle/>
        <a:p>
          <a:endParaRPr lang="en-US"/>
        </a:p>
      </dgm:t>
    </dgm:pt>
    <dgm:pt modelId="{36E1C762-66AD-40FB-8A2D-36907ED188DB}" type="pres">
      <dgm:prSet presAssocID="{04699C99-0DDF-4AA6-99F9-BAA4BD2D297B}" presName="Name0" presStyleCnt="0">
        <dgm:presLayoutVars>
          <dgm:dir/>
          <dgm:animLvl val="lvl"/>
          <dgm:resizeHandles/>
        </dgm:presLayoutVars>
      </dgm:prSet>
      <dgm:spPr/>
    </dgm:pt>
    <dgm:pt modelId="{0F521424-093D-4226-B3A7-D64D218F88D1}" type="pres">
      <dgm:prSet presAssocID="{900C47D9-0BC8-4053-8C4C-5EB9A44217D9}" presName="linNode" presStyleCnt="0"/>
      <dgm:spPr/>
    </dgm:pt>
    <dgm:pt modelId="{2A20A0A2-5E10-46A6-BDB5-0032D70D1045}" type="pres">
      <dgm:prSet presAssocID="{900C47D9-0BC8-4053-8C4C-5EB9A44217D9}" presName="parentShp" presStyleLbl="node1" presStyleIdx="0" presStyleCnt="2" custLinFactNeighborY="8">
        <dgm:presLayoutVars>
          <dgm:bulletEnabled val="1"/>
        </dgm:presLayoutVars>
      </dgm:prSet>
      <dgm:spPr/>
    </dgm:pt>
    <dgm:pt modelId="{C2F237CC-CDED-405D-8C8D-AAFC22C2370E}" type="pres">
      <dgm:prSet presAssocID="{900C47D9-0BC8-4053-8C4C-5EB9A44217D9}" presName="childShp" presStyleLbl="bgAccFollowNode1" presStyleIdx="0" presStyleCnt="2" custScaleY="109330" custLinFactNeighborY="4774">
        <dgm:presLayoutVars>
          <dgm:bulletEnabled val="1"/>
        </dgm:presLayoutVars>
      </dgm:prSet>
      <dgm:spPr/>
    </dgm:pt>
    <dgm:pt modelId="{95213D4C-F51F-4818-872F-A1CC13D5F6BE}" type="pres">
      <dgm:prSet presAssocID="{6EB7094C-3F2B-4551-943A-1E5C8610071F}" presName="spacing" presStyleCnt="0"/>
      <dgm:spPr/>
    </dgm:pt>
    <dgm:pt modelId="{1075F518-00C4-46B1-8C9E-2C3DD56273CF}" type="pres">
      <dgm:prSet presAssocID="{372F6735-082A-4658-92BC-034F4D904DC5}" presName="linNode" presStyleCnt="0"/>
      <dgm:spPr/>
    </dgm:pt>
    <dgm:pt modelId="{E2552292-B4E9-4CEB-B16D-BC050C7D9752}" type="pres">
      <dgm:prSet presAssocID="{372F6735-082A-4658-92BC-034F4D904DC5}" presName="parentShp" presStyleLbl="node1" presStyleIdx="1" presStyleCnt="2" custLinFactNeighborX="-619" custLinFactNeighborY="89">
        <dgm:presLayoutVars>
          <dgm:bulletEnabled val="1"/>
        </dgm:presLayoutVars>
      </dgm:prSet>
      <dgm:spPr/>
    </dgm:pt>
    <dgm:pt modelId="{987E2D0A-596E-440C-9A3B-748A59C02377}" type="pres">
      <dgm:prSet presAssocID="{372F6735-082A-4658-92BC-034F4D904DC5}" presName="childShp" presStyleLbl="bgAccFollowNode1" presStyleIdx="1" presStyleCnt="2" custLinFactNeighborX="-457">
        <dgm:presLayoutVars>
          <dgm:bulletEnabled val="1"/>
        </dgm:presLayoutVars>
      </dgm:prSet>
      <dgm:spPr/>
    </dgm:pt>
  </dgm:ptLst>
  <dgm:cxnLst>
    <dgm:cxn modelId="{9B4F7101-62BF-4718-8383-32306A672583}" srcId="{04699C99-0DDF-4AA6-99F9-BAA4BD2D297B}" destId="{900C47D9-0BC8-4053-8C4C-5EB9A44217D9}" srcOrd="0" destOrd="0" parTransId="{13431970-E66E-4240-9F58-F82ACCFF412F}" sibTransId="{6EB7094C-3F2B-4551-943A-1E5C8610071F}"/>
    <dgm:cxn modelId="{ED9F340B-43FB-47E7-91B5-CFE8831DA091}" srcId="{04699C99-0DDF-4AA6-99F9-BAA4BD2D297B}" destId="{372F6735-082A-4658-92BC-034F4D904DC5}" srcOrd="1" destOrd="0" parTransId="{9725E4BF-73E4-4F07-AF4E-734B3824834B}" sibTransId="{EC93BA66-1C5B-4C54-92BB-CC7F3C8056B1}"/>
    <dgm:cxn modelId="{A56FAF1A-3296-449F-92D5-A5F99A9F1165}" type="presOf" srcId="{852738A2-F56D-4E65-BA17-7CA252A71102}" destId="{C2F237CC-CDED-405D-8C8D-AAFC22C2370E}" srcOrd="0" destOrd="0" presId="urn:microsoft.com/office/officeart/2005/8/layout/vList6"/>
    <dgm:cxn modelId="{23F6E366-7393-427B-8211-349B4C888922}" type="presOf" srcId="{A91DE2E9-D6DD-4C9A-99FA-719E0B0F27CB}" destId="{987E2D0A-596E-440C-9A3B-748A59C02377}" srcOrd="0" destOrd="0" presId="urn:microsoft.com/office/officeart/2005/8/layout/vList6"/>
    <dgm:cxn modelId="{6290587E-F4A3-4A8A-BECF-EB10E16F46F0}" type="presOf" srcId="{372F6735-082A-4658-92BC-034F4D904DC5}" destId="{E2552292-B4E9-4CEB-B16D-BC050C7D9752}" srcOrd="0" destOrd="0" presId="urn:microsoft.com/office/officeart/2005/8/layout/vList6"/>
    <dgm:cxn modelId="{22E92B81-40CB-472B-BAB9-BAE004425326}" type="presOf" srcId="{04699C99-0DDF-4AA6-99F9-BAA4BD2D297B}" destId="{36E1C762-66AD-40FB-8A2D-36907ED188DB}" srcOrd="0" destOrd="0" presId="urn:microsoft.com/office/officeart/2005/8/layout/vList6"/>
    <dgm:cxn modelId="{6C12C697-00DA-4596-84D2-B12F71D0C64B}" type="presOf" srcId="{900C47D9-0BC8-4053-8C4C-5EB9A44217D9}" destId="{2A20A0A2-5E10-46A6-BDB5-0032D70D1045}" srcOrd="0" destOrd="0" presId="urn:microsoft.com/office/officeart/2005/8/layout/vList6"/>
    <dgm:cxn modelId="{866E44A0-1C73-4E45-BFD2-BFFE3DC989EE}" srcId="{372F6735-082A-4658-92BC-034F4D904DC5}" destId="{A91DE2E9-D6DD-4C9A-99FA-719E0B0F27CB}" srcOrd="0" destOrd="0" parTransId="{3C20BB6E-265C-4BC2-BA2C-0FC11D0029D1}" sibTransId="{9FB266DB-122A-4A27-840A-5C54EB13ED87}"/>
    <dgm:cxn modelId="{5790C4AB-4A0F-4AF8-A1A6-F1D0AAA8E759}" srcId="{900C47D9-0BC8-4053-8C4C-5EB9A44217D9}" destId="{852738A2-F56D-4E65-BA17-7CA252A71102}" srcOrd="0" destOrd="0" parTransId="{F1C0FEE7-BC3D-4C26-8DD8-B8A6CF0F5F40}" sibTransId="{F2E01EF1-F576-4564-8DAE-6DB0CF3E7941}"/>
    <dgm:cxn modelId="{2FD8DE11-3872-44A5-B5CF-ACEFB7BD519F}" type="presParOf" srcId="{36E1C762-66AD-40FB-8A2D-36907ED188DB}" destId="{0F521424-093D-4226-B3A7-D64D218F88D1}" srcOrd="0" destOrd="0" presId="urn:microsoft.com/office/officeart/2005/8/layout/vList6"/>
    <dgm:cxn modelId="{0B30BA19-0546-4222-A523-4D2FAC574992}" type="presParOf" srcId="{0F521424-093D-4226-B3A7-D64D218F88D1}" destId="{2A20A0A2-5E10-46A6-BDB5-0032D70D1045}" srcOrd="0" destOrd="0" presId="urn:microsoft.com/office/officeart/2005/8/layout/vList6"/>
    <dgm:cxn modelId="{610AB571-C29C-48A9-BB74-B2A44C6A3DB4}" type="presParOf" srcId="{0F521424-093D-4226-B3A7-D64D218F88D1}" destId="{C2F237CC-CDED-405D-8C8D-AAFC22C2370E}" srcOrd="1" destOrd="0" presId="urn:microsoft.com/office/officeart/2005/8/layout/vList6"/>
    <dgm:cxn modelId="{73DD6E97-2F42-4687-A159-35EC2D89D4BD}" type="presParOf" srcId="{36E1C762-66AD-40FB-8A2D-36907ED188DB}" destId="{95213D4C-F51F-4818-872F-A1CC13D5F6BE}" srcOrd="1" destOrd="0" presId="urn:microsoft.com/office/officeart/2005/8/layout/vList6"/>
    <dgm:cxn modelId="{CEA9A895-B175-4ED7-8949-41A744717076}" type="presParOf" srcId="{36E1C762-66AD-40FB-8A2D-36907ED188DB}" destId="{1075F518-00C4-46B1-8C9E-2C3DD56273CF}" srcOrd="2" destOrd="0" presId="urn:microsoft.com/office/officeart/2005/8/layout/vList6"/>
    <dgm:cxn modelId="{F3FC7631-BE0C-4D27-80F4-BAC46CCADCB1}" type="presParOf" srcId="{1075F518-00C4-46B1-8C9E-2C3DD56273CF}" destId="{E2552292-B4E9-4CEB-B16D-BC050C7D9752}" srcOrd="0" destOrd="0" presId="urn:microsoft.com/office/officeart/2005/8/layout/vList6"/>
    <dgm:cxn modelId="{0526D4C9-2FC3-4601-A57B-8BBE5F597026}" type="presParOf" srcId="{1075F518-00C4-46B1-8C9E-2C3DD56273CF}" destId="{987E2D0A-596E-440C-9A3B-748A59C0237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74D48-FD3B-4BE2-B898-22C114BB45C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5488F-8938-4936-B220-063E920579A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/>
            <a:t>Testare</a:t>
          </a:r>
          <a:r>
            <a:rPr lang="en-US" sz="2800" dirty="0"/>
            <a:t> </a:t>
          </a:r>
          <a:r>
            <a:rPr lang="en-US" sz="2800" dirty="0" err="1"/>
            <a:t>functionala</a:t>
          </a:r>
          <a:endParaRPr lang="en-US" sz="2800" dirty="0"/>
        </a:p>
      </dgm:t>
    </dgm:pt>
    <dgm:pt modelId="{B8B6FA8C-3F59-4EE1-BF8B-6D91E32C190F}" type="parTrans" cxnId="{C5644BB7-F301-455B-A74C-6CE0BA5DEA0F}">
      <dgm:prSet/>
      <dgm:spPr/>
      <dgm:t>
        <a:bodyPr/>
        <a:lstStyle/>
        <a:p>
          <a:endParaRPr lang="en-US"/>
        </a:p>
      </dgm:t>
    </dgm:pt>
    <dgm:pt modelId="{04AC9F2C-E32D-4CF4-8625-464CE483E5CB}" type="sibTrans" cxnId="{C5644BB7-F301-455B-A74C-6CE0BA5DEA0F}">
      <dgm:prSet/>
      <dgm:spPr/>
      <dgm:t>
        <a:bodyPr/>
        <a:lstStyle/>
        <a:p>
          <a:endParaRPr lang="en-US"/>
        </a:p>
      </dgm:t>
    </dgm:pt>
    <dgm:pt modelId="{615FE1FB-40C6-4853-BFF8-296159D2649E}">
      <dgm:prSet phldrT="[Text]" custT="1"/>
      <dgm:spPr/>
      <dgm:t>
        <a:bodyPr/>
        <a:lstStyle/>
        <a:p>
          <a:r>
            <a:rPr lang="en-US" sz="2000" dirty="0" err="1"/>
            <a:t>Verifica</a:t>
          </a:r>
          <a:r>
            <a:rPr lang="en-US" sz="2000" dirty="0"/>
            <a:t> </a:t>
          </a:r>
          <a:r>
            <a:rPr lang="en-US" sz="2000" dirty="0" err="1"/>
            <a:t>daca</a:t>
          </a:r>
          <a:r>
            <a:rPr lang="en-US" sz="2000" dirty="0"/>
            <a:t> </a:t>
          </a:r>
          <a:r>
            <a:rPr lang="en-US" sz="2000" dirty="0" err="1"/>
            <a:t>fiecare</a:t>
          </a:r>
          <a:r>
            <a:rPr lang="en-US" sz="2000" dirty="0"/>
            <a:t> </a:t>
          </a:r>
          <a:r>
            <a:rPr lang="en-US" sz="2000" dirty="0" err="1"/>
            <a:t>functie</a:t>
          </a:r>
          <a:r>
            <a:rPr lang="en-US" sz="2000" dirty="0"/>
            <a:t> a software-</a:t>
          </a:r>
          <a:r>
            <a:rPr lang="en-US" sz="2000" dirty="0" err="1"/>
            <a:t>ului</a:t>
          </a:r>
          <a:r>
            <a:rPr lang="en-US" sz="2000" dirty="0"/>
            <a:t> </a:t>
          </a:r>
          <a:r>
            <a:rPr lang="en-US" sz="2000" dirty="0" err="1"/>
            <a:t>functioneaza</a:t>
          </a:r>
          <a:r>
            <a:rPr lang="en-US" sz="2000" dirty="0"/>
            <a:t> conform </a:t>
          </a:r>
          <a:r>
            <a:rPr lang="en-US" sz="2000" dirty="0" err="1"/>
            <a:t>specificatiilor</a:t>
          </a:r>
          <a:r>
            <a:rPr lang="en-US" sz="2000" dirty="0"/>
            <a:t> </a:t>
          </a:r>
          <a:r>
            <a:rPr lang="en-US" sz="2000" dirty="0" err="1"/>
            <a:t>acestuia</a:t>
          </a:r>
          <a:endParaRPr lang="en-US" sz="2000" dirty="0"/>
        </a:p>
      </dgm:t>
    </dgm:pt>
    <dgm:pt modelId="{7DBED672-35FB-4BF6-BA57-3227C63677C2}" type="parTrans" cxnId="{CF507CE4-612C-49EA-9AEC-65C86FCCC6BE}">
      <dgm:prSet/>
      <dgm:spPr/>
      <dgm:t>
        <a:bodyPr/>
        <a:lstStyle/>
        <a:p>
          <a:endParaRPr lang="en-US"/>
        </a:p>
      </dgm:t>
    </dgm:pt>
    <dgm:pt modelId="{9069558B-F3C9-4C1A-9D35-3FB4DA2C589D}" type="sibTrans" cxnId="{CF507CE4-612C-49EA-9AEC-65C86FCCC6BE}">
      <dgm:prSet/>
      <dgm:spPr/>
      <dgm:t>
        <a:bodyPr/>
        <a:lstStyle/>
        <a:p>
          <a:endParaRPr lang="en-US"/>
        </a:p>
      </dgm:t>
    </dgm:pt>
    <dgm:pt modelId="{E1180C7A-F065-4928-9EBB-BACDF41E811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/>
            <a:t>Testare</a:t>
          </a:r>
          <a:r>
            <a:rPr lang="en-US" sz="2800" dirty="0"/>
            <a:t> non-</a:t>
          </a:r>
          <a:r>
            <a:rPr lang="en-US" sz="2800" dirty="0" err="1"/>
            <a:t>functionala</a:t>
          </a:r>
          <a:endParaRPr lang="en-US" sz="2800" dirty="0"/>
        </a:p>
      </dgm:t>
    </dgm:pt>
    <dgm:pt modelId="{13E9C3AA-776B-4E81-B8FC-D0EE20FDEF17}" type="parTrans" cxnId="{C5780E0F-615F-4D21-A97E-0AAD65835ABC}">
      <dgm:prSet/>
      <dgm:spPr/>
      <dgm:t>
        <a:bodyPr/>
        <a:lstStyle/>
        <a:p>
          <a:endParaRPr lang="en-US"/>
        </a:p>
      </dgm:t>
    </dgm:pt>
    <dgm:pt modelId="{E0314F40-7AED-4DD3-B94F-636A7993090F}" type="sibTrans" cxnId="{C5780E0F-615F-4D21-A97E-0AAD65835ABC}">
      <dgm:prSet/>
      <dgm:spPr/>
      <dgm:t>
        <a:bodyPr/>
        <a:lstStyle/>
        <a:p>
          <a:endParaRPr lang="en-US"/>
        </a:p>
      </dgm:t>
    </dgm:pt>
    <dgm:pt modelId="{3209C4CE-8E4B-4D62-A6D3-8296716FC495}">
      <dgm:prSet phldrT="[Text]" custT="1"/>
      <dgm:spPr/>
      <dgm:t>
        <a:bodyPr/>
        <a:lstStyle/>
        <a:p>
          <a:pPr algn="l"/>
          <a:r>
            <a:rPr lang="en-US" sz="2000" dirty="0" err="1"/>
            <a:t>Verifica</a:t>
          </a:r>
          <a:r>
            <a:rPr lang="en-US" sz="2000" dirty="0"/>
            <a:t> </a:t>
          </a:r>
          <a:r>
            <a:rPr lang="en-US" sz="2000" dirty="0" err="1"/>
            <a:t>aspecte</a:t>
          </a:r>
          <a:r>
            <a:rPr lang="en-US" sz="2000" dirty="0"/>
            <a:t> </a:t>
          </a:r>
          <a:r>
            <a:rPr lang="en-US" sz="2000" dirty="0" err="1"/>
            <a:t>nefunctionale</a:t>
          </a:r>
          <a:r>
            <a:rPr lang="en-US" sz="2000" dirty="0"/>
            <a:t>, precum </a:t>
          </a:r>
          <a:r>
            <a:rPr lang="en-US" sz="2000" dirty="0" err="1"/>
            <a:t>performanta</a:t>
          </a:r>
          <a:r>
            <a:rPr lang="en-US" sz="2000" dirty="0"/>
            <a:t>, </a:t>
          </a:r>
          <a:r>
            <a:rPr lang="en-US" sz="2000" dirty="0" err="1"/>
            <a:t>fiabilitatea</a:t>
          </a:r>
          <a:r>
            <a:rPr lang="en-US" sz="2000" dirty="0"/>
            <a:t>, </a:t>
          </a:r>
          <a:r>
            <a:rPr lang="en-US" sz="2000" dirty="0" err="1"/>
            <a:t>securitatea</a:t>
          </a:r>
          <a:r>
            <a:rPr lang="en-US" sz="2000" dirty="0"/>
            <a:t>, </a:t>
          </a:r>
          <a:r>
            <a:rPr lang="en-US" sz="2000" dirty="0" err="1"/>
            <a:t>compatibilitatea</a:t>
          </a:r>
          <a:r>
            <a:rPr lang="en-US" sz="2000" dirty="0"/>
            <a:t>, </a:t>
          </a:r>
          <a:r>
            <a:rPr lang="en-US" sz="2000" dirty="0" err="1"/>
            <a:t>eficienta</a:t>
          </a:r>
          <a:r>
            <a:rPr lang="en-US" sz="2000" dirty="0"/>
            <a:t> </a:t>
          </a:r>
          <a:r>
            <a:rPr lang="en-US" sz="2000" dirty="0" err="1"/>
            <a:t>etc</a:t>
          </a:r>
          <a:endParaRPr lang="en-US" sz="2000" dirty="0"/>
        </a:p>
      </dgm:t>
    </dgm:pt>
    <dgm:pt modelId="{16E82204-C02F-4EF7-92F5-26D87A33B501}" type="parTrans" cxnId="{FA1A6928-43DC-4C02-B7E9-6BDA5A7EC88B}">
      <dgm:prSet/>
      <dgm:spPr/>
      <dgm:t>
        <a:bodyPr/>
        <a:lstStyle/>
        <a:p>
          <a:endParaRPr lang="en-US"/>
        </a:p>
      </dgm:t>
    </dgm:pt>
    <dgm:pt modelId="{6CF4A3F9-9B2D-4640-B900-190BAB543DA6}" type="sibTrans" cxnId="{FA1A6928-43DC-4C02-B7E9-6BDA5A7EC88B}">
      <dgm:prSet/>
      <dgm:spPr/>
      <dgm:t>
        <a:bodyPr/>
        <a:lstStyle/>
        <a:p>
          <a:endParaRPr lang="en-US"/>
        </a:p>
      </dgm:t>
    </dgm:pt>
    <dgm:pt modelId="{5260D8B9-1B49-48FD-91CB-7F4554475FDE}" type="pres">
      <dgm:prSet presAssocID="{B3574D48-FD3B-4BE2-B898-22C114BB45C6}" presName="Name0" presStyleCnt="0">
        <dgm:presLayoutVars>
          <dgm:dir/>
          <dgm:animLvl val="lvl"/>
          <dgm:resizeHandles/>
        </dgm:presLayoutVars>
      </dgm:prSet>
      <dgm:spPr/>
    </dgm:pt>
    <dgm:pt modelId="{C870CFD6-9528-4DA7-A7C5-755B280685AE}" type="pres">
      <dgm:prSet presAssocID="{6B15488F-8938-4936-B220-063E920579A3}" presName="linNode" presStyleCnt="0"/>
      <dgm:spPr/>
    </dgm:pt>
    <dgm:pt modelId="{36DE1C5A-FF8A-403C-BE0E-70C922E901DE}" type="pres">
      <dgm:prSet presAssocID="{6B15488F-8938-4936-B220-063E920579A3}" presName="parentShp" presStyleLbl="node1" presStyleIdx="0" presStyleCnt="2" custScaleX="98414" custLinFactNeighborX="1221" custLinFactNeighborY="3712">
        <dgm:presLayoutVars>
          <dgm:bulletEnabled val="1"/>
        </dgm:presLayoutVars>
      </dgm:prSet>
      <dgm:spPr/>
    </dgm:pt>
    <dgm:pt modelId="{8B788042-CDEA-4CE9-9198-F04DC27AA10D}" type="pres">
      <dgm:prSet presAssocID="{6B15488F-8938-4936-B220-063E920579A3}" presName="childShp" presStyleLbl="bgAccFollowNode1" presStyleIdx="0" presStyleCnt="2">
        <dgm:presLayoutVars>
          <dgm:bulletEnabled val="1"/>
        </dgm:presLayoutVars>
      </dgm:prSet>
      <dgm:spPr/>
    </dgm:pt>
    <dgm:pt modelId="{D62C249B-A658-4D94-BECA-328BE1E58016}" type="pres">
      <dgm:prSet presAssocID="{04AC9F2C-E32D-4CF4-8625-464CE483E5CB}" presName="spacing" presStyleCnt="0"/>
      <dgm:spPr/>
    </dgm:pt>
    <dgm:pt modelId="{68C80D56-2C1F-4610-A56C-34C763484793}" type="pres">
      <dgm:prSet presAssocID="{E1180C7A-F065-4928-9EBB-BACDF41E8110}" presName="linNode" presStyleCnt="0"/>
      <dgm:spPr/>
    </dgm:pt>
    <dgm:pt modelId="{5EDA920F-61A9-4726-845B-0E343CAC9116}" type="pres">
      <dgm:prSet presAssocID="{E1180C7A-F065-4928-9EBB-BACDF41E8110}" presName="parentShp" presStyleLbl="node1" presStyleIdx="1" presStyleCnt="2" custScaleX="98017" custLinFactNeighborY="4353">
        <dgm:presLayoutVars>
          <dgm:bulletEnabled val="1"/>
        </dgm:presLayoutVars>
      </dgm:prSet>
      <dgm:spPr/>
    </dgm:pt>
    <dgm:pt modelId="{9DD761EE-482D-4FFB-9F6D-257EAB09BC3A}" type="pres">
      <dgm:prSet presAssocID="{E1180C7A-F065-4928-9EBB-BACDF41E811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5780E0F-615F-4D21-A97E-0AAD65835ABC}" srcId="{B3574D48-FD3B-4BE2-B898-22C114BB45C6}" destId="{E1180C7A-F065-4928-9EBB-BACDF41E8110}" srcOrd="1" destOrd="0" parTransId="{13E9C3AA-776B-4E81-B8FC-D0EE20FDEF17}" sibTransId="{E0314F40-7AED-4DD3-B94F-636A7993090F}"/>
    <dgm:cxn modelId="{FA1A6928-43DC-4C02-B7E9-6BDA5A7EC88B}" srcId="{E1180C7A-F065-4928-9EBB-BACDF41E8110}" destId="{3209C4CE-8E4B-4D62-A6D3-8296716FC495}" srcOrd="0" destOrd="0" parTransId="{16E82204-C02F-4EF7-92F5-26D87A33B501}" sibTransId="{6CF4A3F9-9B2D-4640-B900-190BAB543DA6}"/>
    <dgm:cxn modelId="{D24A0A2A-0831-4E1A-8F23-A97AD6E35343}" type="presOf" srcId="{3209C4CE-8E4B-4D62-A6D3-8296716FC495}" destId="{9DD761EE-482D-4FFB-9F6D-257EAB09BC3A}" srcOrd="0" destOrd="0" presId="urn:microsoft.com/office/officeart/2005/8/layout/vList6"/>
    <dgm:cxn modelId="{DC291D41-53D0-4876-85A1-C80C17F67894}" type="presOf" srcId="{B3574D48-FD3B-4BE2-B898-22C114BB45C6}" destId="{5260D8B9-1B49-48FD-91CB-7F4554475FDE}" srcOrd="0" destOrd="0" presId="urn:microsoft.com/office/officeart/2005/8/layout/vList6"/>
    <dgm:cxn modelId="{7192AF76-A2E5-439E-B69E-E0996CA78FA4}" type="presOf" srcId="{6B15488F-8938-4936-B220-063E920579A3}" destId="{36DE1C5A-FF8A-403C-BE0E-70C922E901DE}" srcOrd="0" destOrd="0" presId="urn:microsoft.com/office/officeart/2005/8/layout/vList6"/>
    <dgm:cxn modelId="{58AEB38F-BCAC-46E8-B00F-BBB7CA4633D4}" type="presOf" srcId="{615FE1FB-40C6-4853-BFF8-296159D2649E}" destId="{8B788042-CDEA-4CE9-9198-F04DC27AA10D}" srcOrd="0" destOrd="0" presId="urn:microsoft.com/office/officeart/2005/8/layout/vList6"/>
    <dgm:cxn modelId="{C5644BB7-F301-455B-A74C-6CE0BA5DEA0F}" srcId="{B3574D48-FD3B-4BE2-B898-22C114BB45C6}" destId="{6B15488F-8938-4936-B220-063E920579A3}" srcOrd="0" destOrd="0" parTransId="{B8B6FA8C-3F59-4EE1-BF8B-6D91E32C190F}" sibTransId="{04AC9F2C-E32D-4CF4-8625-464CE483E5CB}"/>
    <dgm:cxn modelId="{CF507CE4-612C-49EA-9AEC-65C86FCCC6BE}" srcId="{6B15488F-8938-4936-B220-063E920579A3}" destId="{615FE1FB-40C6-4853-BFF8-296159D2649E}" srcOrd="0" destOrd="0" parTransId="{7DBED672-35FB-4BF6-BA57-3227C63677C2}" sibTransId="{9069558B-F3C9-4C1A-9D35-3FB4DA2C589D}"/>
    <dgm:cxn modelId="{A4AF21F8-2A09-40B5-81B3-D465BF2D9A02}" type="presOf" srcId="{E1180C7A-F065-4928-9EBB-BACDF41E8110}" destId="{5EDA920F-61A9-4726-845B-0E343CAC9116}" srcOrd="0" destOrd="0" presId="urn:microsoft.com/office/officeart/2005/8/layout/vList6"/>
    <dgm:cxn modelId="{E8CB516E-8B01-4B1C-B4FF-C78AF6F5BD93}" type="presParOf" srcId="{5260D8B9-1B49-48FD-91CB-7F4554475FDE}" destId="{C870CFD6-9528-4DA7-A7C5-755B280685AE}" srcOrd="0" destOrd="0" presId="urn:microsoft.com/office/officeart/2005/8/layout/vList6"/>
    <dgm:cxn modelId="{948F13E1-1AB6-404F-B20D-BF11F96A1B5D}" type="presParOf" srcId="{C870CFD6-9528-4DA7-A7C5-755B280685AE}" destId="{36DE1C5A-FF8A-403C-BE0E-70C922E901DE}" srcOrd="0" destOrd="0" presId="urn:microsoft.com/office/officeart/2005/8/layout/vList6"/>
    <dgm:cxn modelId="{DA36A5B3-1937-4D65-9318-B45E9B2BF8B6}" type="presParOf" srcId="{C870CFD6-9528-4DA7-A7C5-755B280685AE}" destId="{8B788042-CDEA-4CE9-9198-F04DC27AA10D}" srcOrd="1" destOrd="0" presId="urn:microsoft.com/office/officeart/2005/8/layout/vList6"/>
    <dgm:cxn modelId="{27D3B873-E185-4BD6-811C-54FF2BC00A49}" type="presParOf" srcId="{5260D8B9-1B49-48FD-91CB-7F4554475FDE}" destId="{D62C249B-A658-4D94-BECA-328BE1E58016}" srcOrd="1" destOrd="0" presId="urn:microsoft.com/office/officeart/2005/8/layout/vList6"/>
    <dgm:cxn modelId="{4FDB07A9-5903-411B-A630-2E8CD02CEA63}" type="presParOf" srcId="{5260D8B9-1B49-48FD-91CB-7F4554475FDE}" destId="{68C80D56-2C1F-4610-A56C-34C763484793}" srcOrd="2" destOrd="0" presId="urn:microsoft.com/office/officeart/2005/8/layout/vList6"/>
    <dgm:cxn modelId="{B0CAEB18-EEF9-465F-BC59-76DF9920A12B}" type="presParOf" srcId="{68C80D56-2C1F-4610-A56C-34C763484793}" destId="{5EDA920F-61A9-4726-845B-0E343CAC9116}" srcOrd="0" destOrd="0" presId="urn:microsoft.com/office/officeart/2005/8/layout/vList6"/>
    <dgm:cxn modelId="{EAF5C20D-7570-4974-B67A-5572320E4374}" type="presParOf" srcId="{68C80D56-2C1F-4610-A56C-34C763484793}" destId="{9DD761EE-482D-4FFB-9F6D-257EAB09BC3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25C45B-8A84-4ABB-93C5-51344658C0B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76BEF-DDDE-4A3A-B031-34E229B735D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Retesting</a:t>
          </a:r>
        </a:p>
      </dgm:t>
    </dgm:pt>
    <dgm:pt modelId="{9F36F528-D23D-44D9-AF58-950A58792497}" type="parTrans" cxnId="{88F2E5FC-6C3D-4498-B0D3-9EE2DF73C258}">
      <dgm:prSet/>
      <dgm:spPr/>
      <dgm:t>
        <a:bodyPr/>
        <a:lstStyle/>
        <a:p>
          <a:endParaRPr lang="en-US"/>
        </a:p>
      </dgm:t>
    </dgm:pt>
    <dgm:pt modelId="{59D71E7F-1DD3-4DCE-8F60-998DF44796A2}" type="sibTrans" cxnId="{88F2E5FC-6C3D-4498-B0D3-9EE2DF73C258}">
      <dgm:prSet/>
      <dgm:spPr/>
      <dgm:t>
        <a:bodyPr/>
        <a:lstStyle/>
        <a:p>
          <a:endParaRPr lang="en-US"/>
        </a:p>
      </dgm:t>
    </dgm:pt>
    <dgm:pt modelId="{29004B3F-C5DD-46FE-B266-D909A881E463}">
      <dgm:prSet phldrT="[Text]" custT="1"/>
      <dgm:spPr/>
      <dgm:t>
        <a:bodyPr/>
        <a:lstStyle/>
        <a:p>
          <a:r>
            <a:rPr lang="en-US" sz="1800" dirty="0" err="1"/>
            <a:t>Valideaza</a:t>
          </a:r>
          <a:r>
            <a:rPr lang="en-US" sz="1800" dirty="0"/>
            <a:t> ca </a:t>
          </a:r>
          <a:r>
            <a:rPr lang="en-US" sz="1800" dirty="0" err="1"/>
            <a:t>defectele</a:t>
          </a:r>
          <a:r>
            <a:rPr lang="en-US" sz="1800" dirty="0"/>
            <a:t> </a:t>
          </a:r>
          <a:r>
            <a:rPr lang="en-US" sz="1800" dirty="0" err="1"/>
            <a:t>raportate</a:t>
          </a:r>
          <a:r>
            <a:rPr lang="en-US" sz="1800" dirty="0"/>
            <a:t> au </a:t>
          </a:r>
          <a:r>
            <a:rPr lang="en-US" sz="1800" dirty="0" err="1"/>
            <a:t>fost</a:t>
          </a:r>
          <a:r>
            <a:rPr lang="en-US" sz="1800" dirty="0"/>
            <a:t> </a:t>
          </a:r>
          <a:r>
            <a:rPr lang="en-US" sz="1800" dirty="0" err="1"/>
            <a:t>rezolvate</a:t>
          </a:r>
          <a:r>
            <a:rPr lang="en-US" sz="1800" dirty="0"/>
            <a:t> </a:t>
          </a:r>
          <a:r>
            <a:rPr lang="en-US" sz="1800" dirty="0" err="1"/>
            <a:t>si</a:t>
          </a:r>
          <a:r>
            <a:rPr lang="en-US" sz="1800" dirty="0"/>
            <a:t> ca </a:t>
          </a:r>
          <a:r>
            <a:rPr lang="en-US" sz="1800" dirty="0" err="1"/>
            <a:t>functionalitatea</a:t>
          </a:r>
          <a:r>
            <a:rPr lang="en-US" sz="1800" dirty="0"/>
            <a:t> se </a:t>
          </a:r>
          <a:r>
            <a:rPr lang="en-US" sz="1800" dirty="0" err="1"/>
            <a:t>comporta</a:t>
          </a:r>
          <a:r>
            <a:rPr lang="en-US" sz="1800" dirty="0"/>
            <a:t> conform </a:t>
          </a:r>
          <a:r>
            <a:rPr lang="en-US" sz="1800" dirty="0" err="1"/>
            <a:t>specificatiilor</a:t>
          </a:r>
          <a:endParaRPr lang="en-US" sz="1800" dirty="0"/>
        </a:p>
      </dgm:t>
    </dgm:pt>
    <dgm:pt modelId="{848D37A3-707E-49CD-AA24-1B10D623DEBC}" type="parTrans" cxnId="{E8461E93-F46D-4447-9481-86AC815F1B5A}">
      <dgm:prSet/>
      <dgm:spPr/>
      <dgm:t>
        <a:bodyPr/>
        <a:lstStyle/>
        <a:p>
          <a:endParaRPr lang="en-US"/>
        </a:p>
      </dgm:t>
    </dgm:pt>
    <dgm:pt modelId="{B1B57786-8490-4969-930C-4283987E3AFE}" type="sibTrans" cxnId="{E8461E93-F46D-4447-9481-86AC815F1B5A}">
      <dgm:prSet/>
      <dgm:spPr/>
      <dgm:t>
        <a:bodyPr/>
        <a:lstStyle/>
        <a:p>
          <a:endParaRPr lang="en-US"/>
        </a:p>
      </dgm:t>
    </dgm:pt>
    <dgm:pt modelId="{47221193-069B-4BAA-8903-A078D622298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Regression testing</a:t>
          </a:r>
        </a:p>
      </dgm:t>
    </dgm:pt>
    <dgm:pt modelId="{9BDD5439-C144-4670-B437-01D2A518AACB}" type="parTrans" cxnId="{F3837D21-1C9F-403F-97F5-6E65F2F035DB}">
      <dgm:prSet/>
      <dgm:spPr/>
      <dgm:t>
        <a:bodyPr/>
        <a:lstStyle/>
        <a:p>
          <a:endParaRPr lang="en-US"/>
        </a:p>
      </dgm:t>
    </dgm:pt>
    <dgm:pt modelId="{F2ED1D29-D3DF-4651-B758-99F69CECA6E1}" type="sibTrans" cxnId="{F3837D21-1C9F-403F-97F5-6E65F2F035DB}">
      <dgm:prSet/>
      <dgm:spPr/>
      <dgm:t>
        <a:bodyPr/>
        <a:lstStyle/>
        <a:p>
          <a:endParaRPr lang="en-US"/>
        </a:p>
      </dgm:t>
    </dgm:pt>
    <dgm:pt modelId="{6B3B3E95-0F51-428A-A66E-EEBCB81917BD}">
      <dgm:prSet custT="1"/>
      <dgm:spPr/>
      <dgm:t>
        <a:bodyPr/>
        <a:lstStyle/>
        <a:p>
          <a:r>
            <a:rPr lang="en-US" sz="1800" dirty="0"/>
            <a:t>Se </a:t>
          </a:r>
          <a:r>
            <a:rPr lang="en-US" sz="1800" dirty="0" err="1"/>
            <a:t>asigura</a:t>
          </a:r>
          <a:r>
            <a:rPr lang="en-US" sz="1800" dirty="0"/>
            <a:t> ca </a:t>
          </a:r>
          <a:r>
            <a:rPr lang="en-US" sz="1800" dirty="0" err="1"/>
            <a:t>noile</a:t>
          </a:r>
          <a:r>
            <a:rPr lang="en-US" sz="1800" dirty="0"/>
            <a:t> </a:t>
          </a:r>
          <a:r>
            <a:rPr lang="en-US" sz="1800" dirty="0" err="1"/>
            <a:t>modificari</a:t>
          </a:r>
          <a:r>
            <a:rPr lang="en-US" sz="1800" dirty="0"/>
            <a:t> </a:t>
          </a:r>
          <a:r>
            <a:rPr lang="en-US" sz="1800" dirty="0" err="1"/>
            <a:t>aduse</a:t>
          </a:r>
          <a:r>
            <a:rPr lang="en-US" sz="1800" dirty="0"/>
            <a:t> software-</a:t>
          </a:r>
          <a:r>
            <a:rPr lang="en-US" sz="1800" dirty="0" err="1"/>
            <a:t>ului</a:t>
          </a:r>
          <a:r>
            <a:rPr lang="en-US" sz="1800" dirty="0"/>
            <a:t> nu au </a:t>
          </a:r>
          <a:r>
            <a:rPr lang="en-US" sz="1800" dirty="0" err="1"/>
            <a:t>afectat</a:t>
          </a:r>
          <a:r>
            <a:rPr lang="en-US" sz="1800" dirty="0"/>
            <a:t> </a:t>
          </a:r>
          <a:r>
            <a:rPr lang="en-US" sz="1800" dirty="0" err="1"/>
            <a:t>negativ</a:t>
          </a:r>
          <a:r>
            <a:rPr lang="en-US" sz="1800" dirty="0"/>
            <a:t> </a:t>
          </a:r>
          <a:r>
            <a:rPr lang="en-US" sz="1800" dirty="0" err="1"/>
            <a:t>functionalitatea</a:t>
          </a:r>
          <a:r>
            <a:rPr lang="en-US" sz="1800" dirty="0"/>
            <a:t> </a:t>
          </a:r>
          <a:r>
            <a:rPr lang="en-US" sz="1800" dirty="0" err="1"/>
            <a:t>intregului</a:t>
          </a:r>
          <a:r>
            <a:rPr lang="en-US" sz="1800" dirty="0"/>
            <a:t> </a:t>
          </a:r>
          <a:r>
            <a:rPr lang="en-US" sz="1800" dirty="0" err="1"/>
            <a:t>sistem</a:t>
          </a:r>
          <a:endParaRPr lang="en-US" sz="1800" dirty="0"/>
        </a:p>
      </dgm:t>
    </dgm:pt>
    <dgm:pt modelId="{AC3AAFA4-44ED-4A9A-B670-5998824578A7}" type="parTrans" cxnId="{BA69C05C-6F5D-4D8E-9979-D0BAB2D7D0E8}">
      <dgm:prSet/>
      <dgm:spPr/>
      <dgm:t>
        <a:bodyPr/>
        <a:lstStyle/>
        <a:p>
          <a:endParaRPr lang="en-US"/>
        </a:p>
      </dgm:t>
    </dgm:pt>
    <dgm:pt modelId="{F35361A3-FB66-436F-93AA-E2C01745D87C}" type="sibTrans" cxnId="{BA69C05C-6F5D-4D8E-9979-D0BAB2D7D0E8}">
      <dgm:prSet/>
      <dgm:spPr/>
      <dgm:t>
        <a:bodyPr/>
        <a:lstStyle/>
        <a:p>
          <a:endParaRPr lang="en-US"/>
        </a:p>
      </dgm:t>
    </dgm:pt>
    <dgm:pt modelId="{06517F0B-8CDF-4831-80C0-2947A27B9BEF}" type="pres">
      <dgm:prSet presAssocID="{8825C45B-8A84-4ABB-93C5-51344658C0BF}" presName="Name0" presStyleCnt="0">
        <dgm:presLayoutVars>
          <dgm:dir/>
          <dgm:animLvl val="lvl"/>
          <dgm:resizeHandles/>
        </dgm:presLayoutVars>
      </dgm:prSet>
      <dgm:spPr/>
    </dgm:pt>
    <dgm:pt modelId="{6E2FBC5D-DB44-4813-9807-98C2F1409DD8}" type="pres">
      <dgm:prSet presAssocID="{D3276BEF-DDDE-4A3A-B031-34E229B735D3}" presName="linNode" presStyleCnt="0"/>
      <dgm:spPr/>
    </dgm:pt>
    <dgm:pt modelId="{77B5F0D5-4F71-49AB-AF1B-CFE16955D85C}" type="pres">
      <dgm:prSet presAssocID="{D3276BEF-DDDE-4A3A-B031-34E229B735D3}" presName="parentShp" presStyleLbl="node1" presStyleIdx="0" presStyleCnt="2">
        <dgm:presLayoutVars>
          <dgm:bulletEnabled val="1"/>
        </dgm:presLayoutVars>
      </dgm:prSet>
      <dgm:spPr/>
    </dgm:pt>
    <dgm:pt modelId="{1AF55A66-A315-47F1-939F-ADE87BC0326A}" type="pres">
      <dgm:prSet presAssocID="{D3276BEF-DDDE-4A3A-B031-34E229B735D3}" presName="childShp" presStyleLbl="bgAccFollowNode1" presStyleIdx="0" presStyleCnt="2">
        <dgm:presLayoutVars>
          <dgm:bulletEnabled val="1"/>
        </dgm:presLayoutVars>
      </dgm:prSet>
      <dgm:spPr/>
    </dgm:pt>
    <dgm:pt modelId="{18672740-516A-424B-822A-B08E56DEE24D}" type="pres">
      <dgm:prSet presAssocID="{59D71E7F-1DD3-4DCE-8F60-998DF44796A2}" presName="spacing" presStyleCnt="0"/>
      <dgm:spPr/>
    </dgm:pt>
    <dgm:pt modelId="{EB651C31-324D-413A-B8F0-E99EB60EC78F}" type="pres">
      <dgm:prSet presAssocID="{47221193-069B-4BAA-8903-A078D6222985}" presName="linNode" presStyleCnt="0"/>
      <dgm:spPr/>
    </dgm:pt>
    <dgm:pt modelId="{66CBBAEA-8480-44F0-AC16-36C3B6794ED9}" type="pres">
      <dgm:prSet presAssocID="{47221193-069B-4BAA-8903-A078D6222985}" presName="parentShp" presStyleLbl="node1" presStyleIdx="1" presStyleCnt="2" custLinFactNeighborX="-133">
        <dgm:presLayoutVars>
          <dgm:bulletEnabled val="1"/>
        </dgm:presLayoutVars>
      </dgm:prSet>
      <dgm:spPr/>
    </dgm:pt>
    <dgm:pt modelId="{0FA5D69C-FE3D-4C72-853F-99B8EA7723D1}" type="pres">
      <dgm:prSet presAssocID="{47221193-069B-4BAA-8903-A078D622298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3837D21-1C9F-403F-97F5-6E65F2F035DB}" srcId="{8825C45B-8A84-4ABB-93C5-51344658C0BF}" destId="{47221193-069B-4BAA-8903-A078D6222985}" srcOrd="1" destOrd="0" parTransId="{9BDD5439-C144-4670-B437-01D2A518AACB}" sibTransId="{F2ED1D29-D3DF-4651-B758-99F69CECA6E1}"/>
    <dgm:cxn modelId="{BA69C05C-6F5D-4D8E-9979-D0BAB2D7D0E8}" srcId="{47221193-069B-4BAA-8903-A078D6222985}" destId="{6B3B3E95-0F51-428A-A66E-EEBCB81917BD}" srcOrd="0" destOrd="0" parTransId="{AC3AAFA4-44ED-4A9A-B670-5998824578A7}" sibTransId="{F35361A3-FB66-436F-93AA-E2C01745D87C}"/>
    <dgm:cxn modelId="{61B3814D-2633-452F-8B15-1B820647E27A}" type="presOf" srcId="{47221193-069B-4BAA-8903-A078D6222985}" destId="{66CBBAEA-8480-44F0-AC16-36C3B6794ED9}" srcOrd="0" destOrd="0" presId="urn:microsoft.com/office/officeart/2005/8/layout/vList6"/>
    <dgm:cxn modelId="{81045E89-213F-4BE7-9A79-FA96FAB25B62}" type="presOf" srcId="{29004B3F-C5DD-46FE-B266-D909A881E463}" destId="{1AF55A66-A315-47F1-939F-ADE87BC0326A}" srcOrd="0" destOrd="0" presId="urn:microsoft.com/office/officeart/2005/8/layout/vList6"/>
    <dgm:cxn modelId="{8833C691-957A-4031-8B61-728861131B85}" type="presOf" srcId="{8825C45B-8A84-4ABB-93C5-51344658C0BF}" destId="{06517F0B-8CDF-4831-80C0-2947A27B9BEF}" srcOrd="0" destOrd="0" presId="urn:microsoft.com/office/officeart/2005/8/layout/vList6"/>
    <dgm:cxn modelId="{E8461E93-F46D-4447-9481-86AC815F1B5A}" srcId="{D3276BEF-DDDE-4A3A-B031-34E229B735D3}" destId="{29004B3F-C5DD-46FE-B266-D909A881E463}" srcOrd="0" destOrd="0" parTransId="{848D37A3-707E-49CD-AA24-1B10D623DEBC}" sibTransId="{B1B57786-8490-4969-930C-4283987E3AFE}"/>
    <dgm:cxn modelId="{3D25B5CB-9A97-486B-9544-D6165B050010}" type="presOf" srcId="{D3276BEF-DDDE-4A3A-B031-34E229B735D3}" destId="{77B5F0D5-4F71-49AB-AF1B-CFE16955D85C}" srcOrd="0" destOrd="0" presId="urn:microsoft.com/office/officeart/2005/8/layout/vList6"/>
    <dgm:cxn modelId="{14610CE4-0BE4-443C-9C53-C7AF8D7A2F01}" type="presOf" srcId="{6B3B3E95-0F51-428A-A66E-EEBCB81917BD}" destId="{0FA5D69C-FE3D-4C72-853F-99B8EA7723D1}" srcOrd="0" destOrd="0" presId="urn:microsoft.com/office/officeart/2005/8/layout/vList6"/>
    <dgm:cxn modelId="{88F2E5FC-6C3D-4498-B0D3-9EE2DF73C258}" srcId="{8825C45B-8A84-4ABB-93C5-51344658C0BF}" destId="{D3276BEF-DDDE-4A3A-B031-34E229B735D3}" srcOrd="0" destOrd="0" parTransId="{9F36F528-D23D-44D9-AF58-950A58792497}" sibTransId="{59D71E7F-1DD3-4DCE-8F60-998DF44796A2}"/>
    <dgm:cxn modelId="{0F824F77-1B4F-42D9-B7B6-BC8A4CC1832B}" type="presParOf" srcId="{06517F0B-8CDF-4831-80C0-2947A27B9BEF}" destId="{6E2FBC5D-DB44-4813-9807-98C2F1409DD8}" srcOrd="0" destOrd="0" presId="urn:microsoft.com/office/officeart/2005/8/layout/vList6"/>
    <dgm:cxn modelId="{E9F12025-A363-42C4-B048-5D589D0817E8}" type="presParOf" srcId="{6E2FBC5D-DB44-4813-9807-98C2F1409DD8}" destId="{77B5F0D5-4F71-49AB-AF1B-CFE16955D85C}" srcOrd="0" destOrd="0" presId="urn:microsoft.com/office/officeart/2005/8/layout/vList6"/>
    <dgm:cxn modelId="{1C542A7E-78B5-46CD-8E34-817943DBFF5A}" type="presParOf" srcId="{6E2FBC5D-DB44-4813-9807-98C2F1409DD8}" destId="{1AF55A66-A315-47F1-939F-ADE87BC0326A}" srcOrd="1" destOrd="0" presId="urn:microsoft.com/office/officeart/2005/8/layout/vList6"/>
    <dgm:cxn modelId="{2F068CE1-DAC5-4EEF-9A4A-2D526FF474D8}" type="presParOf" srcId="{06517F0B-8CDF-4831-80C0-2947A27B9BEF}" destId="{18672740-516A-424B-822A-B08E56DEE24D}" srcOrd="1" destOrd="0" presId="urn:microsoft.com/office/officeart/2005/8/layout/vList6"/>
    <dgm:cxn modelId="{5B66B5B8-250B-47AE-98C8-CD6BB1CAE939}" type="presParOf" srcId="{06517F0B-8CDF-4831-80C0-2947A27B9BEF}" destId="{EB651C31-324D-413A-B8F0-E99EB60EC78F}" srcOrd="2" destOrd="0" presId="urn:microsoft.com/office/officeart/2005/8/layout/vList6"/>
    <dgm:cxn modelId="{4CE85D18-2BAE-40E1-9612-7902841D737F}" type="presParOf" srcId="{EB651C31-324D-413A-B8F0-E99EB60EC78F}" destId="{66CBBAEA-8480-44F0-AC16-36C3B6794ED9}" srcOrd="0" destOrd="0" presId="urn:microsoft.com/office/officeart/2005/8/layout/vList6"/>
    <dgm:cxn modelId="{16A57D89-0F9B-482F-9F8F-CB5C7FF53D0B}" type="presParOf" srcId="{EB651C31-324D-413A-B8F0-E99EB60EC78F}" destId="{0FA5D69C-FE3D-4C72-853F-99B8EA7723D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32C611-D7BD-4E79-B317-58D1FA685CC7}" type="doc">
      <dgm:prSet loTypeId="urn:microsoft.com/office/officeart/2005/8/layout/h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0C0D27-A338-48FA-9EB9-51ACCD8C06DF}">
      <dgm:prSet phldrT="[Text]"/>
      <dgm:spPr/>
      <dgm:t>
        <a:bodyPr/>
        <a:lstStyle/>
        <a:p>
          <a:r>
            <a:rPr lang="en-US" dirty="0"/>
            <a:t>BLACK-BOX</a:t>
          </a:r>
        </a:p>
      </dgm:t>
    </dgm:pt>
    <dgm:pt modelId="{B670B94A-6AFF-4026-BAC7-5EC24E50ABC4}" type="parTrans" cxnId="{83CC772E-CB21-4C5E-8577-438FEAA01E16}">
      <dgm:prSet/>
      <dgm:spPr/>
      <dgm:t>
        <a:bodyPr/>
        <a:lstStyle/>
        <a:p>
          <a:endParaRPr lang="en-US"/>
        </a:p>
      </dgm:t>
    </dgm:pt>
    <dgm:pt modelId="{8FCB6CBA-BA32-4C53-989A-53E42251A0BE}" type="sibTrans" cxnId="{83CC772E-CB21-4C5E-8577-438FEAA01E16}">
      <dgm:prSet/>
      <dgm:spPr/>
      <dgm:t>
        <a:bodyPr/>
        <a:lstStyle/>
        <a:p>
          <a:endParaRPr lang="en-US"/>
        </a:p>
      </dgm:t>
    </dgm:pt>
    <dgm:pt modelId="{0A7A7392-0116-4571-8F15-A21060D64838}">
      <dgm:prSet phldrT="[Text]" custT="1"/>
      <dgm:spPr/>
      <dgm:t>
        <a:bodyPr/>
        <a:lstStyle/>
        <a:p>
          <a:r>
            <a:rPr lang="en-US" sz="1600" dirty="0"/>
            <a:t>Equivalence partitioning</a:t>
          </a:r>
        </a:p>
      </dgm:t>
    </dgm:pt>
    <dgm:pt modelId="{982CF534-AB56-47E0-BF64-AA9E618062E5}" type="parTrans" cxnId="{C4AB4289-EF72-4495-9665-925B4A080777}">
      <dgm:prSet/>
      <dgm:spPr/>
      <dgm:t>
        <a:bodyPr/>
        <a:lstStyle/>
        <a:p>
          <a:endParaRPr lang="en-US"/>
        </a:p>
      </dgm:t>
    </dgm:pt>
    <dgm:pt modelId="{3952A702-9E2D-47EF-84E8-EE58FC2C83BD}" type="sibTrans" cxnId="{C4AB4289-EF72-4495-9665-925B4A080777}">
      <dgm:prSet/>
      <dgm:spPr/>
      <dgm:t>
        <a:bodyPr/>
        <a:lstStyle/>
        <a:p>
          <a:endParaRPr lang="en-US"/>
        </a:p>
      </dgm:t>
    </dgm:pt>
    <dgm:pt modelId="{9484557A-A057-465E-85B4-8D54945AB65A}">
      <dgm:prSet phldrT="[Text]"/>
      <dgm:spPr/>
      <dgm:t>
        <a:bodyPr/>
        <a:lstStyle/>
        <a:p>
          <a:r>
            <a:rPr lang="en-US" dirty="0"/>
            <a:t>EXPERIENCED-BASED</a:t>
          </a:r>
        </a:p>
      </dgm:t>
    </dgm:pt>
    <dgm:pt modelId="{5BAEA7CA-1A29-4E9E-9BE7-36AC2317C761}" type="parTrans" cxnId="{374DFE07-D445-4F1B-8AA8-BBE966D6CE46}">
      <dgm:prSet/>
      <dgm:spPr/>
      <dgm:t>
        <a:bodyPr/>
        <a:lstStyle/>
        <a:p>
          <a:endParaRPr lang="en-US"/>
        </a:p>
      </dgm:t>
    </dgm:pt>
    <dgm:pt modelId="{1D244A2A-7309-44AC-B91E-77D5F9A542D5}" type="sibTrans" cxnId="{374DFE07-D445-4F1B-8AA8-BBE966D6CE46}">
      <dgm:prSet/>
      <dgm:spPr/>
      <dgm:t>
        <a:bodyPr/>
        <a:lstStyle/>
        <a:p>
          <a:endParaRPr lang="en-US"/>
        </a:p>
      </dgm:t>
    </dgm:pt>
    <dgm:pt modelId="{5FFC6995-2924-4BD2-987B-08C99719F679}">
      <dgm:prSet phldrT="[Text]" custT="1"/>
      <dgm:spPr/>
      <dgm:t>
        <a:bodyPr/>
        <a:lstStyle/>
        <a:p>
          <a:r>
            <a:rPr lang="en-US" sz="1600" dirty="0"/>
            <a:t>Exploratory testing</a:t>
          </a:r>
        </a:p>
      </dgm:t>
    </dgm:pt>
    <dgm:pt modelId="{CFE0F6AF-3F81-44F8-B96E-DEB17DE287A1}" type="parTrans" cxnId="{5A949431-6BBA-4607-A3F2-AB427C89A352}">
      <dgm:prSet/>
      <dgm:spPr/>
      <dgm:t>
        <a:bodyPr/>
        <a:lstStyle/>
        <a:p>
          <a:endParaRPr lang="en-US"/>
        </a:p>
      </dgm:t>
    </dgm:pt>
    <dgm:pt modelId="{9DE7F5D8-FD73-4B0A-BEE1-B4849AB513A3}" type="sibTrans" cxnId="{5A949431-6BBA-4607-A3F2-AB427C89A352}">
      <dgm:prSet/>
      <dgm:spPr/>
      <dgm:t>
        <a:bodyPr/>
        <a:lstStyle/>
        <a:p>
          <a:endParaRPr lang="en-US"/>
        </a:p>
      </dgm:t>
    </dgm:pt>
    <dgm:pt modelId="{C9FB7CA5-8633-4DEC-87E9-001512DF778C}">
      <dgm:prSet phldrT="[Text]" custT="1"/>
      <dgm:spPr/>
      <dgm:t>
        <a:bodyPr/>
        <a:lstStyle/>
        <a:p>
          <a:r>
            <a:rPr lang="en-US" sz="1600" dirty="0"/>
            <a:t>Error guessing</a:t>
          </a:r>
        </a:p>
      </dgm:t>
    </dgm:pt>
    <dgm:pt modelId="{6905397F-02BE-40C3-8776-FCEF8BB4D439}" type="parTrans" cxnId="{FA4A1DBB-56DF-43CE-B0F8-F9C6D0AB71AD}">
      <dgm:prSet/>
      <dgm:spPr/>
      <dgm:t>
        <a:bodyPr/>
        <a:lstStyle/>
        <a:p>
          <a:endParaRPr lang="en-US"/>
        </a:p>
      </dgm:t>
    </dgm:pt>
    <dgm:pt modelId="{A6C3D59F-6FCD-4B25-9540-E047C8985640}" type="sibTrans" cxnId="{FA4A1DBB-56DF-43CE-B0F8-F9C6D0AB71AD}">
      <dgm:prSet/>
      <dgm:spPr/>
      <dgm:t>
        <a:bodyPr/>
        <a:lstStyle/>
        <a:p>
          <a:endParaRPr lang="en-US"/>
        </a:p>
      </dgm:t>
    </dgm:pt>
    <dgm:pt modelId="{346562F6-3DE6-4EBF-800C-7146FDBBC06D}">
      <dgm:prSet phldrT="[Text]" custT="1"/>
      <dgm:spPr/>
      <dgm:t>
        <a:bodyPr/>
        <a:lstStyle/>
        <a:p>
          <a:r>
            <a:rPr lang="en-US" sz="1600" dirty="0"/>
            <a:t>Statement testing and coverage </a:t>
          </a:r>
        </a:p>
      </dgm:t>
    </dgm:pt>
    <dgm:pt modelId="{62DC9EF2-22B8-42F4-BC55-3E4744CD0D79}" type="sibTrans" cxnId="{8171A0DD-EEF3-48AF-B05C-B28F9D939257}">
      <dgm:prSet/>
      <dgm:spPr/>
      <dgm:t>
        <a:bodyPr/>
        <a:lstStyle/>
        <a:p>
          <a:endParaRPr lang="en-US"/>
        </a:p>
      </dgm:t>
    </dgm:pt>
    <dgm:pt modelId="{E8FE4BDF-C7FC-48ED-B990-10FF04C0C906}" type="parTrans" cxnId="{8171A0DD-EEF3-48AF-B05C-B28F9D939257}">
      <dgm:prSet/>
      <dgm:spPr/>
      <dgm:t>
        <a:bodyPr/>
        <a:lstStyle/>
        <a:p>
          <a:endParaRPr lang="en-US"/>
        </a:p>
      </dgm:t>
    </dgm:pt>
    <dgm:pt modelId="{FD5E4BBC-AB33-4D60-B430-E75A352123BB}">
      <dgm:prSet phldrT="[Text]"/>
      <dgm:spPr/>
      <dgm:t>
        <a:bodyPr/>
        <a:lstStyle/>
        <a:p>
          <a:r>
            <a:rPr lang="en-US" dirty="0"/>
            <a:t>WHITE-BOX</a:t>
          </a:r>
        </a:p>
      </dgm:t>
    </dgm:pt>
    <dgm:pt modelId="{82ADAC72-ABD0-428F-B814-4DEB2D8AEF82}" type="sibTrans" cxnId="{0EDD6512-2202-49CD-A448-8F59BC4EEFD0}">
      <dgm:prSet/>
      <dgm:spPr/>
      <dgm:t>
        <a:bodyPr/>
        <a:lstStyle/>
        <a:p>
          <a:endParaRPr lang="en-US"/>
        </a:p>
      </dgm:t>
    </dgm:pt>
    <dgm:pt modelId="{3BBFB1ED-E8BE-4DF1-BE14-9B992B0F16E4}" type="parTrans" cxnId="{0EDD6512-2202-49CD-A448-8F59BC4EEFD0}">
      <dgm:prSet/>
      <dgm:spPr/>
      <dgm:t>
        <a:bodyPr/>
        <a:lstStyle/>
        <a:p>
          <a:endParaRPr lang="en-US"/>
        </a:p>
      </dgm:t>
    </dgm:pt>
    <dgm:pt modelId="{AB04DBFC-8104-4ED6-81B1-36F31AD7EC82}">
      <dgm:prSet custT="1"/>
      <dgm:spPr/>
      <dgm:t>
        <a:bodyPr/>
        <a:lstStyle/>
        <a:p>
          <a:r>
            <a:rPr lang="en-US" sz="1600" dirty="0"/>
            <a:t>Boundary Value Analysis</a:t>
          </a:r>
        </a:p>
      </dgm:t>
    </dgm:pt>
    <dgm:pt modelId="{D966B21F-C825-4B97-BB9A-203E9DE41E8D}" type="parTrans" cxnId="{6FE6A2CE-126C-445F-9C6E-CADA29086AF1}">
      <dgm:prSet/>
      <dgm:spPr/>
      <dgm:t>
        <a:bodyPr/>
        <a:lstStyle/>
        <a:p>
          <a:endParaRPr lang="en-US"/>
        </a:p>
      </dgm:t>
    </dgm:pt>
    <dgm:pt modelId="{ECEEF8F2-BDCD-4A0E-A569-7BCD507E927F}" type="sibTrans" cxnId="{6FE6A2CE-126C-445F-9C6E-CADA29086AF1}">
      <dgm:prSet/>
      <dgm:spPr/>
      <dgm:t>
        <a:bodyPr/>
        <a:lstStyle/>
        <a:p>
          <a:endParaRPr lang="en-US"/>
        </a:p>
      </dgm:t>
    </dgm:pt>
    <dgm:pt modelId="{F30D94C6-1D51-4F84-BC09-3176F125FC45}">
      <dgm:prSet custT="1"/>
      <dgm:spPr/>
      <dgm:t>
        <a:bodyPr/>
        <a:lstStyle/>
        <a:p>
          <a:r>
            <a:rPr lang="en-US" sz="1600" dirty="0"/>
            <a:t>Decision tables</a:t>
          </a:r>
        </a:p>
      </dgm:t>
    </dgm:pt>
    <dgm:pt modelId="{196186D9-1EF4-4C05-96B5-270D626C5878}" type="parTrans" cxnId="{1306233E-0F75-43A5-8AB0-DA090338E4B7}">
      <dgm:prSet/>
      <dgm:spPr/>
      <dgm:t>
        <a:bodyPr/>
        <a:lstStyle/>
        <a:p>
          <a:endParaRPr lang="en-US"/>
        </a:p>
      </dgm:t>
    </dgm:pt>
    <dgm:pt modelId="{AFCF4794-F79E-461A-A859-9B31B0C93F78}" type="sibTrans" cxnId="{1306233E-0F75-43A5-8AB0-DA090338E4B7}">
      <dgm:prSet/>
      <dgm:spPr/>
      <dgm:t>
        <a:bodyPr/>
        <a:lstStyle/>
        <a:p>
          <a:endParaRPr lang="en-US"/>
        </a:p>
      </dgm:t>
    </dgm:pt>
    <dgm:pt modelId="{7E69076A-FE70-44A0-AEB2-45CE703C8D78}">
      <dgm:prSet custT="1"/>
      <dgm:spPr/>
      <dgm:t>
        <a:bodyPr/>
        <a:lstStyle/>
        <a:p>
          <a:r>
            <a:rPr lang="en-US" sz="1600" dirty="0"/>
            <a:t>State transition diagrams/tables</a:t>
          </a:r>
        </a:p>
      </dgm:t>
    </dgm:pt>
    <dgm:pt modelId="{4F262A3B-3965-4FA8-A8A2-DC2C3362C626}" type="parTrans" cxnId="{320BA865-7D83-44C0-87B1-2C6D639964CD}">
      <dgm:prSet/>
      <dgm:spPr/>
      <dgm:t>
        <a:bodyPr/>
        <a:lstStyle/>
        <a:p>
          <a:endParaRPr lang="en-US"/>
        </a:p>
      </dgm:t>
    </dgm:pt>
    <dgm:pt modelId="{61BD2AAF-6898-4650-93DF-38BFB6784654}" type="sibTrans" cxnId="{320BA865-7D83-44C0-87B1-2C6D639964CD}">
      <dgm:prSet/>
      <dgm:spPr/>
      <dgm:t>
        <a:bodyPr/>
        <a:lstStyle/>
        <a:p>
          <a:endParaRPr lang="en-US"/>
        </a:p>
      </dgm:t>
    </dgm:pt>
    <dgm:pt modelId="{DC2BFB91-65B9-44E0-B445-3FBCA2D9A1A3}">
      <dgm:prSet custT="1"/>
      <dgm:spPr/>
      <dgm:t>
        <a:bodyPr/>
        <a:lstStyle/>
        <a:p>
          <a:r>
            <a:rPr lang="en-US" sz="1600" dirty="0"/>
            <a:t>Use case testing</a:t>
          </a:r>
        </a:p>
      </dgm:t>
    </dgm:pt>
    <dgm:pt modelId="{DB4F5EB1-FDC2-45F9-AF38-C2029A2DAE0A}" type="parTrans" cxnId="{B9E937D2-1E25-47B0-A8E4-3D5EB4B33ADB}">
      <dgm:prSet/>
      <dgm:spPr/>
      <dgm:t>
        <a:bodyPr/>
        <a:lstStyle/>
        <a:p>
          <a:endParaRPr lang="en-US"/>
        </a:p>
      </dgm:t>
    </dgm:pt>
    <dgm:pt modelId="{1393FEF8-83BF-43F7-8EDB-DBDFDACA6216}" type="sibTrans" cxnId="{B9E937D2-1E25-47B0-A8E4-3D5EB4B33ADB}">
      <dgm:prSet/>
      <dgm:spPr/>
      <dgm:t>
        <a:bodyPr/>
        <a:lstStyle/>
        <a:p>
          <a:endParaRPr lang="en-US"/>
        </a:p>
      </dgm:t>
    </dgm:pt>
    <dgm:pt modelId="{AB92319E-C0AE-4869-86E1-16A97917F902}">
      <dgm:prSet custT="1"/>
      <dgm:spPr/>
      <dgm:t>
        <a:bodyPr/>
        <a:lstStyle/>
        <a:p>
          <a:r>
            <a:rPr lang="en-US" sz="1600" dirty="0"/>
            <a:t>Branch/Decision testing and coverage</a:t>
          </a:r>
        </a:p>
      </dgm:t>
    </dgm:pt>
    <dgm:pt modelId="{EAE2809A-6421-4DE2-9822-BCBB16494771}" type="parTrans" cxnId="{A98FF475-D2B2-41C8-AF22-305D003CF49C}">
      <dgm:prSet/>
      <dgm:spPr/>
      <dgm:t>
        <a:bodyPr/>
        <a:lstStyle/>
        <a:p>
          <a:endParaRPr lang="en-US"/>
        </a:p>
      </dgm:t>
    </dgm:pt>
    <dgm:pt modelId="{63263872-FA00-4CEA-8DCB-C85E7007DE95}" type="sibTrans" cxnId="{A98FF475-D2B2-41C8-AF22-305D003CF49C}">
      <dgm:prSet/>
      <dgm:spPr/>
      <dgm:t>
        <a:bodyPr/>
        <a:lstStyle/>
        <a:p>
          <a:endParaRPr lang="en-US"/>
        </a:p>
      </dgm:t>
    </dgm:pt>
    <dgm:pt modelId="{422E2084-BF4D-4FE1-BFC2-D761D66210E5}">
      <dgm:prSet custT="1"/>
      <dgm:spPr/>
      <dgm:t>
        <a:bodyPr/>
        <a:lstStyle/>
        <a:p>
          <a:r>
            <a:rPr lang="en-US" sz="1600" dirty="0"/>
            <a:t>All path coverage</a:t>
          </a:r>
        </a:p>
      </dgm:t>
    </dgm:pt>
    <dgm:pt modelId="{BDEE41BE-A605-4F2A-A45D-FD5B80EEBD39}" type="parTrans" cxnId="{177899CE-A400-4B97-A1DE-C7CC8C056019}">
      <dgm:prSet/>
      <dgm:spPr/>
      <dgm:t>
        <a:bodyPr/>
        <a:lstStyle/>
        <a:p>
          <a:endParaRPr lang="en-US"/>
        </a:p>
      </dgm:t>
    </dgm:pt>
    <dgm:pt modelId="{D6261108-5864-4F19-ACE0-CA3DBF9AE1CC}" type="sibTrans" cxnId="{177899CE-A400-4B97-A1DE-C7CC8C056019}">
      <dgm:prSet/>
      <dgm:spPr/>
      <dgm:t>
        <a:bodyPr/>
        <a:lstStyle/>
        <a:p>
          <a:endParaRPr lang="en-US"/>
        </a:p>
      </dgm:t>
    </dgm:pt>
    <dgm:pt modelId="{6F7DAFFD-1923-4598-A969-C3A99D5C7039}">
      <dgm:prSet custT="1"/>
      <dgm:spPr/>
      <dgm:t>
        <a:bodyPr/>
        <a:lstStyle/>
        <a:p>
          <a:r>
            <a:rPr lang="en-US" sz="1600" dirty="0"/>
            <a:t>Other: codition testing, multiple codition testing</a:t>
          </a:r>
        </a:p>
      </dgm:t>
    </dgm:pt>
    <dgm:pt modelId="{7EBC20F9-6426-47AF-A9B4-E733F9FE5DC2}" type="parTrans" cxnId="{6E23A845-A8D4-431D-927B-3F62571524F4}">
      <dgm:prSet/>
      <dgm:spPr/>
      <dgm:t>
        <a:bodyPr/>
        <a:lstStyle/>
        <a:p>
          <a:endParaRPr lang="en-US"/>
        </a:p>
      </dgm:t>
    </dgm:pt>
    <dgm:pt modelId="{04976C13-C231-45BA-9F9C-BA65B2635F10}" type="sibTrans" cxnId="{6E23A845-A8D4-431D-927B-3F62571524F4}">
      <dgm:prSet/>
      <dgm:spPr/>
      <dgm:t>
        <a:bodyPr/>
        <a:lstStyle/>
        <a:p>
          <a:endParaRPr lang="en-US"/>
        </a:p>
      </dgm:t>
    </dgm:pt>
    <dgm:pt modelId="{D4CBDEA4-F3AE-4FB6-B9F2-C1B7E1B03EBF}">
      <dgm:prSet phldrT="[Text]" custT="1"/>
      <dgm:spPr/>
      <dgm:t>
        <a:bodyPr/>
        <a:lstStyle/>
        <a:p>
          <a:r>
            <a:rPr lang="en-US" sz="1600" dirty="0"/>
            <a:t>Check lists</a:t>
          </a:r>
        </a:p>
      </dgm:t>
    </dgm:pt>
    <dgm:pt modelId="{7B29AD80-1001-4A69-B093-82E01A2962AB}" type="parTrans" cxnId="{EAD79A78-B18C-418C-96C8-7F6DBAF42897}">
      <dgm:prSet/>
      <dgm:spPr/>
      <dgm:t>
        <a:bodyPr/>
        <a:lstStyle/>
        <a:p>
          <a:endParaRPr lang="en-US"/>
        </a:p>
      </dgm:t>
    </dgm:pt>
    <dgm:pt modelId="{0A71B1A5-45A7-4591-8DC5-BE2D108E6970}" type="sibTrans" cxnId="{EAD79A78-B18C-418C-96C8-7F6DBAF42897}">
      <dgm:prSet/>
      <dgm:spPr/>
      <dgm:t>
        <a:bodyPr/>
        <a:lstStyle/>
        <a:p>
          <a:endParaRPr lang="en-US"/>
        </a:p>
      </dgm:t>
    </dgm:pt>
    <dgm:pt modelId="{51194586-1A75-49F2-9CF9-1A314D2F0B90}">
      <dgm:prSet phldrT="[Text]" custT="1"/>
      <dgm:spPr/>
      <dgm:t>
        <a:bodyPr/>
        <a:lstStyle/>
        <a:p>
          <a:r>
            <a:rPr lang="en-US" sz="1600" dirty="0"/>
            <a:t>Crowd testing</a:t>
          </a:r>
        </a:p>
      </dgm:t>
    </dgm:pt>
    <dgm:pt modelId="{62705275-1B51-499B-9CA1-C42E348DB252}" type="parTrans" cxnId="{884B7C70-E44F-4FBA-ADAB-5FE1801C20AA}">
      <dgm:prSet/>
      <dgm:spPr/>
      <dgm:t>
        <a:bodyPr/>
        <a:lstStyle/>
        <a:p>
          <a:endParaRPr lang="en-US"/>
        </a:p>
      </dgm:t>
    </dgm:pt>
    <dgm:pt modelId="{5BB34986-D549-41C7-932B-DE3B803B79D6}" type="sibTrans" cxnId="{884B7C70-E44F-4FBA-ADAB-5FE1801C20AA}">
      <dgm:prSet/>
      <dgm:spPr/>
      <dgm:t>
        <a:bodyPr/>
        <a:lstStyle/>
        <a:p>
          <a:endParaRPr lang="en-US"/>
        </a:p>
      </dgm:t>
    </dgm:pt>
    <dgm:pt modelId="{94903291-FE85-43D3-978F-D3F248749A27}" type="pres">
      <dgm:prSet presAssocID="{4832C611-D7BD-4E79-B317-58D1FA685CC7}" presName="linearFlow" presStyleCnt="0">
        <dgm:presLayoutVars>
          <dgm:dir/>
          <dgm:animLvl val="lvl"/>
          <dgm:resizeHandles/>
        </dgm:presLayoutVars>
      </dgm:prSet>
      <dgm:spPr/>
    </dgm:pt>
    <dgm:pt modelId="{FA023801-5D1A-4E39-AEE0-F0FD5572E16D}" type="pres">
      <dgm:prSet presAssocID="{690C0D27-A338-48FA-9EB9-51ACCD8C06DF}" presName="compositeNode" presStyleCnt="0">
        <dgm:presLayoutVars>
          <dgm:bulletEnabled val="1"/>
        </dgm:presLayoutVars>
      </dgm:prSet>
      <dgm:spPr/>
    </dgm:pt>
    <dgm:pt modelId="{D4DADBDC-AFF9-4D65-9C39-C15290490461}" type="pres">
      <dgm:prSet presAssocID="{690C0D27-A338-48FA-9EB9-51ACCD8C06DF}" presName="imag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14BE6C0-6CA4-40DB-9B5A-793DA49BC1E7}" type="pres">
      <dgm:prSet presAssocID="{690C0D27-A338-48FA-9EB9-51ACCD8C06DF}" presName="childNode" presStyleLbl="node1" presStyleIdx="0" presStyleCnt="3" custScaleX="145125">
        <dgm:presLayoutVars>
          <dgm:bulletEnabled val="1"/>
        </dgm:presLayoutVars>
      </dgm:prSet>
      <dgm:spPr/>
    </dgm:pt>
    <dgm:pt modelId="{CFEC508C-484B-46A0-B70A-6B39AA94FE85}" type="pres">
      <dgm:prSet presAssocID="{690C0D27-A338-48FA-9EB9-51ACCD8C06DF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84EB0C6-4CC9-4508-940B-AB8C9CC813BA}" type="pres">
      <dgm:prSet presAssocID="{8FCB6CBA-BA32-4C53-989A-53E42251A0BE}" presName="sibTrans" presStyleCnt="0"/>
      <dgm:spPr/>
    </dgm:pt>
    <dgm:pt modelId="{6B2FA2E0-FC65-4E33-AFB8-510B9D18D025}" type="pres">
      <dgm:prSet presAssocID="{FD5E4BBC-AB33-4D60-B430-E75A352123BB}" presName="compositeNode" presStyleCnt="0">
        <dgm:presLayoutVars>
          <dgm:bulletEnabled val="1"/>
        </dgm:presLayoutVars>
      </dgm:prSet>
      <dgm:spPr/>
    </dgm:pt>
    <dgm:pt modelId="{B2E84892-9ACB-41E7-88F6-8F5A4C4CFE00}" type="pres">
      <dgm:prSet presAssocID="{FD5E4BBC-AB33-4D60-B430-E75A352123BB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</dgm:spPr>
    </dgm:pt>
    <dgm:pt modelId="{B1677F59-28F3-4773-99B6-8A93F796EAA7}" type="pres">
      <dgm:prSet presAssocID="{FD5E4BBC-AB33-4D60-B430-E75A352123BB}" presName="childNode" presStyleLbl="node1" presStyleIdx="1" presStyleCnt="3" custScaleX="148894">
        <dgm:presLayoutVars>
          <dgm:bulletEnabled val="1"/>
        </dgm:presLayoutVars>
      </dgm:prSet>
      <dgm:spPr/>
    </dgm:pt>
    <dgm:pt modelId="{01F7BC2A-BBD0-46AA-A480-403639E5B899}" type="pres">
      <dgm:prSet presAssocID="{FD5E4BBC-AB33-4D60-B430-E75A352123BB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C8367326-D097-4F77-9E93-421D3DA3D959}" type="pres">
      <dgm:prSet presAssocID="{82ADAC72-ABD0-428F-B814-4DEB2D8AEF82}" presName="sibTrans" presStyleCnt="0"/>
      <dgm:spPr/>
    </dgm:pt>
    <dgm:pt modelId="{2650AE14-67B3-4CB7-8BEE-A5CF6667B71A}" type="pres">
      <dgm:prSet presAssocID="{9484557A-A057-465E-85B4-8D54945AB65A}" presName="compositeNode" presStyleCnt="0">
        <dgm:presLayoutVars>
          <dgm:bulletEnabled val="1"/>
        </dgm:presLayoutVars>
      </dgm:prSet>
      <dgm:spPr/>
    </dgm:pt>
    <dgm:pt modelId="{8959F4CC-6448-4C4D-B436-877F04D194A2}" type="pres">
      <dgm:prSet presAssocID="{9484557A-A057-465E-85B4-8D54945AB65A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23000" r="-23000"/>
          </a:stretch>
        </a:blipFill>
      </dgm:spPr>
    </dgm:pt>
    <dgm:pt modelId="{CDF0F648-6AF5-465E-B1A2-706537417D51}" type="pres">
      <dgm:prSet presAssocID="{9484557A-A057-465E-85B4-8D54945AB65A}" presName="childNode" presStyleLbl="node1" presStyleIdx="2" presStyleCnt="3" custScaleX="153370">
        <dgm:presLayoutVars>
          <dgm:bulletEnabled val="1"/>
        </dgm:presLayoutVars>
      </dgm:prSet>
      <dgm:spPr/>
    </dgm:pt>
    <dgm:pt modelId="{0296D49B-1C40-4378-A928-017D07EE51BD}" type="pres">
      <dgm:prSet presAssocID="{9484557A-A057-465E-85B4-8D54945AB65A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374DFE07-D445-4F1B-8AA8-BBE966D6CE46}" srcId="{4832C611-D7BD-4E79-B317-58D1FA685CC7}" destId="{9484557A-A057-465E-85B4-8D54945AB65A}" srcOrd="2" destOrd="0" parTransId="{5BAEA7CA-1A29-4E9E-9BE7-36AC2317C761}" sibTransId="{1D244A2A-7309-44AC-B91E-77D5F9A542D5}"/>
    <dgm:cxn modelId="{0EDD6512-2202-49CD-A448-8F59BC4EEFD0}" srcId="{4832C611-D7BD-4E79-B317-58D1FA685CC7}" destId="{FD5E4BBC-AB33-4D60-B430-E75A352123BB}" srcOrd="1" destOrd="0" parTransId="{3BBFB1ED-E8BE-4DF1-BE14-9B992B0F16E4}" sibTransId="{82ADAC72-ABD0-428F-B814-4DEB2D8AEF82}"/>
    <dgm:cxn modelId="{BDA2C116-BDDF-4824-9E73-33D3871CC8E9}" type="presOf" srcId="{5FFC6995-2924-4BD2-987B-08C99719F679}" destId="{CDF0F648-6AF5-465E-B1A2-706537417D51}" srcOrd="0" destOrd="0" presId="urn:microsoft.com/office/officeart/2005/8/layout/hList2"/>
    <dgm:cxn modelId="{38833B28-91D3-4A3B-A3AE-A5DA6ED5CCA8}" type="presOf" srcId="{AB04DBFC-8104-4ED6-81B1-36F31AD7EC82}" destId="{514BE6C0-6CA4-40DB-9B5A-793DA49BC1E7}" srcOrd="0" destOrd="1" presId="urn:microsoft.com/office/officeart/2005/8/layout/hList2"/>
    <dgm:cxn modelId="{3E117229-979C-4518-A74B-ACCA7E358993}" type="presOf" srcId="{9484557A-A057-465E-85B4-8D54945AB65A}" destId="{0296D49B-1C40-4378-A928-017D07EE51BD}" srcOrd="0" destOrd="0" presId="urn:microsoft.com/office/officeart/2005/8/layout/hList2"/>
    <dgm:cxn modelId="{FB89272C-B1E0-42A8-AA03-FB147752E5F6}" type="presOf" srcId="{6F7DAFFD-1923-4598-A969-C3A99D5C7039}" destId="{B1677F59-28F3-4773-99B6-8A93F796EAA7}" srcOrd="0" destOrd="3" presId="urn:microsoft.com/office/officeart/2005/8/layout/hList2"/>
    <dgm:cxn modelId="{83CC772E-CB21-4C5E-8577-438FEAA01E16}" srcId="{4832C611-D7BD-4E79-B317-58D1FA685CC7}" destId="{690C0D27-A338-48FA-9EB9-51ACCD8C06DF}" srcOrd="0" destOrd="0" parTransId="{B670B94A-6AFF-4026-BAC7-5EC24E50ABC4}" sibTransId="{8FCB6CBA-BA32-4C53-989A-53E42251A0BE}"/>
    <dgm:cxn modelId="{5A949431-6BBA-4607-A3F2-AB427C89A352}" srcId="{9484557A-A057-465E-85B4-8D54945AB65A}" destId="{5FFC6995-2924-4BD2-987B-08C99719F679}" srcOrd="0" destOrd="0" parTransId="{CFE0F6AF-3F81-44F8-B96E-DEB17DE287A1}" sibTransId="{9DE7F5D8-FD73-4B0A-BEE1-B4849AB513A3}"/>
    <dgm:cxn modelId="{B01EF33B-6A47-4996-9AE4-FD77CCF98DC3}" type="presOf" srcId="{FD5E4BBC-AB33-4D60-B430-E75A352123BB}" destId="{01F7BC2A-BBD0-46AA-A480-403639E5B899}" srcOrd="0" destOrd="0" presId="urn:microsoft.com/office/officeart/2005/8/layout/hList2"/>
    <dgm:cxn modelId="{1306233E-0F75-43A5-8AB0-DA090338E4B7}" srcId="{690C0D27-A338-48FA-9EB9-51ACCD8C06DF}" destId="{F30D94C6-1D51-4F84-BC09-3176F125FC45}" srcOrd="2" destOrd="0" parTransId="{196186D9-1EF4-4C05-96B5-270D626C5878}" sibTransId="{AFCF4794-F79E-461A-A859-9B31B0C93F78}"/>
    <dgm:cxn modelId="{05B3C842-16FE-48C2-B4A4-22F8FB5F766B}" type="presOf" srcId="{0A7A7392-0116-4571-8F15-A21060D64838}" destId="{514BE6C0-6CA4-40DB-9B5A-793DA49BC1E7}" srcOrd="0" destOrd="0" presId="urn:microsoft.com/office/officeart/2005/8/layout/hList2"/>
    <dgm:cxn modelId="{320BA865-7D83-44C0-87B1-2C6D639964CD}" srcId="{690C0D27-A338-48FA-9EB9-51ACCD8C06DF}" destId="{7E69076A-FE70-44A0-AEB2-45CE703C8D78}" srcOrd="3" destOrd="0" parTransId="{4F262A3B-3965-4FA8-A8A2-DC2C3362C626}" sibTransId="{61BD2AAF-6898-4650-93DF-38BFB6784654}"/>
    <dgm:cxn modelId="{6E23A845-A8D4-431D-927B-3F62571524F4}" srcId="{FD5E4BBC-AB33-4D60-B430-E75A352123BB}" destId="{6F7DAFFD-1923-4598-A969-C3A99D5C7039}" srcOrd="3" destOrd="0" parTransId="{7EBC20F9-6426-47AF-A9B4-E733F9FE5DC2}" sibTransId="{04976C13-C231-45BA-9F9C-BA65B2635F10}"/>
    <dgm:cxn modelId="{EC823747-C73A-4344-818B-F2A3073B96B0}" type="presOf" srcId="{C9FB7CA5-8633-4DEC-87E9-001512DF778C}" destId="{CDF0F648-6AF5-465E-B1A2-706537417D51}" srcOrd="0" destOrd="1" presId="urn:microsoft.com/office/officeart/2005/8/layout/hList2"/>
    <dgm:cxn modelId="{884B7C70-E44F-4FBA-ADAB-5FE1801C20AA}" srcId="{9484557A-A057-465E-85B4-8D54945AB65A}" destId="{51194586-1A75-49F2-9CF9-1A314D2F0B90}" srcOrd="3" destOrd="0" parTransId="{62705275-1B51-499B-9CA1-C42E348DB252}" sibTransId="{5BB34986-D549-41C7-932B-DE3B803B79D6}"/>
    <dgm:cxn modelId="{5C465974-4387-4212-88C1-72F43654A3D1}" type="presOf" srcId="{346562F6-3DE6-4EBF-800C-7146FDBBC06D}" destId="{B1677F59-28F3-4773-99B6-8A93F796EAA7}" srcOrd="0" destOrd="0" presId="urn:microsoft.com/office/officeart/2005/8/layout/hList2"/>
    <dgm:cxn modelId="{A98FF475-D2B2-41C8-AF22-305D003CF49C}" srcId="{FD5E4BBC-AB33-4D60-B430-E75A352123BB}" destId="{AB92319E-C0AE-4869-86E1-16A97917F902}" srcOrd="1" destOrd="0" parTransId="{EAE2809A-6421-4DE2-9822-BCBB16494771}" sibTransId="{63263872-FA00-4CEA-8DCB-C85E7007DE95}"/>
    <dgm:cxn modelId="{EAD79A78-B18C-418C-96C8-7F6DBAF42897}" srcId="{9484557A-A057-465E-85B4-8D54945AB65A}" destId="{D4CBDEA4-F3AE-4FB6-B9F2-C1B7E1B03EBF}" srcOrd="2" destOrd="0" parTransId="{7B29AD80-1001-4A69-B093-82E01A2962AB}" sibTransId="{0A71B1A5-45A7-4591-8DC5-BE2D108E6970}"/>
    <dgm:cxn modelId="{3DD71059-C43A-47F8-B522-17F37F6C5FCB}" type="presOf" srcId="{D4CBDEA4-F3AE-4FB6-B9F2-C1B7E1B03EBF}" destId="{CDF0F648-6AF5-465E-B1A2-706537417D51}" srcOrd="0" destOrd="2" presId="urn:microsoft.com/office/officeart/2005/8/layout/hList2"/>
    <dgm:cxn modelId="{824E5A7F-510D-438C-90DA-05C715995F4D}" type="presOf" srcId="{690C0D27-A338-48FA-9EB9-51ACCD8C06DF}" destId="{CFEC508C-484B-46A0-B70A-6B39AA94FE85}" srcOrd="0" destOrd="0" presId="urn:microsoft.com/office/officeart/2005/8/layout/hList2"/>
    <dgm:cxn modelId="{C4AB4289-EF72-4495-9665-925B4A080777}" srcId="{690C0D27-A338-48FA-9EB9-51ACCD8C06DF}" destId="{0A7A7392-0116-4571-8F15-A21060D64838}" srcOrd="0" destOrd="0" parTransId="{982CF534-AB56-47E0-BF64-AA9E618062E5}" sibTransId="{3952A702-9E2D-47EF-84E8-EE58FC2C83BD}"/>
    <dgm:cxn modelId="{A645829B-F558-416F-BF2F-C0DC4A534E54}" type="presOf" srcId="{4832C611-D7BD-4E79-B317-58D1FA685CC7}" destId="{94903291-FE85-43D3-978F-D3F248749A27}" srcOrd="0" destOrd="0" presId="urn:microsoft.com/office/officeart/2005/8/layout/hList2"/>
    <dgm:cxn modelId="{D42AA89C-4A3C-4939-9A68-831C52B28D36}" type="presOf" srcId="{F30D94C6-1D51-4F84-BC09-3176F125FC45}" destId="{514BE6C0-6CA4-40DB-9B5A-793DA49BC1E7}" srcOrd="0" destOrd="2" presId="urn:microsoft.com/office/officeart/2005/8/layout/hList2"/>
    <dgm:cxn modelId="{F6D834AE-BB6E-4BCB-9E48-D3E8BEF21835}" type="presOf" srcId="{7E69076A-FE70-44A0-AEB2-45CE703C8D78}" destId="{514BE6C0-6CA4-40DB-9B5A-793DA49BC1E7}" srcOrd="0" destOrd="3" presId="urn:microsoft.com/office/officeart/2005/8/layout/hList2"/>
    <dgm:cxn modelId="{FA4A1DBB-56DF-43CE-B0F8-F9C6D0AB71AD}" srcId="{9484557A-A057-465E-85B4-8D54945AB65A}" destId="{C9FB7CA5-8633-4DEC-87E9-001512DF778C}" srcOrd="1" destOrd="0" parTransId="{6905397F-02BE-40C3-8776-FCEF8BB4D439}" sibTransId="{A6C3D59F-6FCD-4B25-9540-E047C8985640}"/>
    <dgm:cxn modelId="{177899CE-A400-4B97-A1DE-C7CC8C056019}" srcId="{FD5E4BBC-AB33-4D60-B430-E75A352123BB}" destId="{422E2084-BF4D-4FE1-BFC2-D761D66210E5}" srcOrd="2" destOrd="0" parTransId="{BDEE41BE-A605-4F2A-A45D-FD5B80EEBD39}" sibTransId="{D6261108-5864-4F19-ACE0-CA3DBF9AE1CC}"/>
    <dgm:cxn modelId="{6FE6A2CE-126C-445F-9C6E-CADA29086AF1}" srcId="{690C0D27-A338-48FA-9EB9-51ACCD8C06DF}" destId="{AB04DBFC-8104-4ED6-81B1-36F31AD7EC82}" srcOrd="1" destOrd="0" parTransId="{D966B21F-C825-4B97-BB9A-203E9DE41E8D}" sibTransId="{ECEEF8F2-BDCD-4A0E-A569-7BCD507E927F}"/>
    <dgm:cxn modelId="{2E7B5ED1-FA36-4AFE-8485-10507518A857}" type="presOf" srcId="{51194586-1A75-49F2-9CF9-1A314D2F0B90}" destId="{CDF0F648-6AF5-465E-B1A2-706537417D51}" srcOrd="0" destOrd="3" presId="urn:microsoft.com/office/officeart/2005/8/layout/hList2"/>
    <dgm:cxn modelId="{B9E937D2-1E25-47B0-A8E4-3D5EB4B33ADB}" srcId="{690C0D27-A338-48FA-9EB9-51ACCD8C06DF}" destId="{DC2BFB91-65B9-44E0-B445-3FBCA2D9A1A3}" srcOrd="4" destOrd="0" parTransId="{DB4F5EB1-FDC2-45F9-AF38-C2029A2DAE0A}" sibTransId="{1393FEF8-83BF-43F7-8EDB-DBDFDACA6216}"/>
    <dgm:cxn modelId="{8171A0DD-EEF3-48AF-B05C-B28F9D939257}" srcId="{FD5E4BBC-AB33-4D60-B430-E75A352123BB}" destId="{346562F6-3DE6-4EBF-800C-7146FDBBC06D}" srcOrd="0" destOrd="0" parTransId="{E8FE4BDF-C7FC-48ED-B990-10FF04C0C906}" sibTransId="{62DC9EF2-22B8-42F4-BC55-3E4744CD0D79}"/>
    <dgm:cxn modelId="{D98D05E9-DD72-41B7-BC10-80E588AFEDC0}" type="presOf" srcId="{DC2BFB91-65B9-44E0-B445-3FBCA2D9A1A3}" destId="{514BE6C0-6CA4-40DB-9B5A-793DA49BC1E7}" srcOrd="0" destOrd="4" presId="urn:microsoft.com/office/officeart/2005/8/layout/hList2"/>
    <dgm:cxn modelId="{65244FF2-9228-4D6C-BC9B-CEA208CD4AF0}" type="presOf" srcId="{AB92319E-C0AE-4869-86E1-16A97917F902}" destId="{B1677F59-28F3-4773-99B6-8A93F796EAA7}" srcOrd="0" destOrd="1" presId="urn:microsoft.com/office/officeart/2005/8/layout/hList2"/>
    <dgm:cxn modelId="{18A24CFA-DF29-4099-9395-9E363A7D0959}" type="presOf" srcId="{422E2084-BF4D-4FE1-BFC2-D761D66210E5}" destId="{B1677F59-28F3-4773-99B6-8A93F796EAA7}" srcOrd="0" destOrd="2" presId="urn:microsoft.com/office/officeart/2005/8/layout/hList2"/>
    <dgm:cxn modelId="{D04F3647-27F2-4395-BAC1-DA0ED70422D3}" type="presParOf" srcId="{94903291-FE85-43D3-978F-D3F248749A27}" destId="{FA023801-5D1A-4E39-AEE0-F0FD5572E16D}" srcOrd="0" destOrd="0" presId="urn:microsoft.com/office/officeart/2005/8/layout/hList2"/>
    <dgm:cxn modelId="{44E74071-B189-4BF5-8740-3854196256EF}" type="presParOf" srcId="{FA023801-5D1A-4E39-AEE0-F0FD5572E16D}" destId="{D4DADBDC-AFF9-4D65-9C39-C15290490461}" srcOrd="0" destOrd="0" presId="urn:microsoft.com/office/officeart/2005/8/layout/hList2"/>
    <dgm:cxn modelId="{66D08C81-0573-4319-98FB-7C065169E578}" type="presParOf" srcId="{FA023801-5D1A-4E39-AEE0-F0FD5572E16D}" destId="{514BE6C0-6CA4-40DB-9B5A-793DA49BC1E7}" srcOrd="1" destOrd="0" presId="urn:microsoft.com/office/officeart/2005/8/layout/hList2"/>
    <dgm:cxn modelId="{67004D6A-636D-4F6D-897A-707430C8D993}" type="presParOf" srcId="{FA023801-5D1A-4E39-AEE0-F0FD5572E16D}" destId="{CFEC508C-484B-46A0-B70A-6B39AA94FE85}" srcOrd="2" destOrd="0" presId="urn:microsoft.com/office/officeart/2005/8/layout/hList2"/>
    <dgm:cxn modelId="{90364025-A0B9-4E25-8829-664BB4AFEEB3}" type="presParOf" srcId="{94903291-FE85-43D3-978F-D3F248749A27}" destId="{884EB0C6-4CC9-4508-940B-AB8C9CC813BA}" srcOrd="1" destOrd="0" presId="urn:microsoft.com/office/officeart/2005/8/layout/hList2"/>
    <dgm:cxn modelId="{1CA3F661-90FF-4048-B7B6-39A9F4C302DF}" type="presParOf" srcId="{94903291-FE85-43D3-978F-D3F248749A27}" destId="{6B2FA2E0-FC65-4E33-AFB8-510B9D18D025}" srcOrd="2" destOrd="0" presId="urn:microsoft.com/office/officeart/2005/8/layout/hList2"/>
    <dgm:cxn modelId="{3C3F8B36-FC49-40C4-94BF-6EC865B0BA8C}" type="presParOf" srcId="{6B2FA2E0-FC65-4E33-AFB8-510B9D18D025}" destId="{B2E84892-9ACB-41E7-88F6-8F5A4C4CFE00}" srcOrd="0" destOrd="0" presId="urn:microsoft.com/office/officeart/2005/8/layout/hList2"/>
    <dgm:cxn modelId="{90174DCF-B272-4636-A188-095964A1F6A0}" type="presParOf" srcId="{6B2FA2E0-FC65-4E33-AFB8-510B9D18D025}" destId="{B1677F59-28F3-4773-99B6-8A93F796EAA7}" srcOrd="1" destOrd="0" presId="urn:microsoft.com/office/officeart/2005/8/layout/hList2"/>
    <dgm:cxn modelId="{73B5F8D3-30E7-4F66-BD9D-109E27562501}" type="presParOf" srcId="{6B2FA2E0-FC65-4E33-AFB8-510B9D18D025}" destId="{01F7BC2A-BBD0-46AA-A480-403639E5B899}" srcOrd="2" destOrd="0" presId="urn:microsoft.com/office/officeart/2005/8/layout/hList2"/>
    <dgm:cxn modelId="{54FA01ED-8FE2-48CB-AC5A-F09C8A11856D}" type="presParOf" srcId="{94903291-FE85-43D3-978F-D3F248749A27}" destId="{C8367326-D097-4F77-9E93-421D3DA3D959}" srcOrd="3" destOrd="0" presId="urn:microsoft.com/office/officeart/2005/8/layout/hList2"/>
    <dgm:cxn modelId="{7797B99A-4C92-427B-96E8-B2545C420401}" type="presParOf" srcId="{94903291-FE85-43D3-978F-D3F248749A27}" destId="{2650AE14-67B3-4CB7-8BEE-A5CF6667B71A}" srcOrd="4" destOrd="0" presId="urn:microsoft.com/office/officeart/2005/8/layout/hList2"/>
    <dgm:cxn modelId="{04F44FD3-BEF8-498A-9AA8-8FF0E82C99D4}" type="presParOf" srcId="{2650AE14-67B3-4CB7-8BEE-A5CF6667B71A}" destId="{8959F4CC-6448-4C4D-B436-877F04D194A2}" srcOrd="0" destOrd="0" presId="urn:microsoft.com/office/officeart/2005/8/layout/hList2"/>
    <dgm:cxn modelId="{8B34C3A3-7F93-4A4D-8638-3CD940C2F73C}" type="presParOf" srcId="{2650AE14-67B3-4CB7-8BEE-A5CF6667B71A}" destId="{CDF0F648-6AF5-465E-B1A2-706537417D51}" srcOrd="1" destOrd="0" presId="urn:microsoft.com/office/officeart/2005/8/layout/hList2"/>
    <dgm:cxn modelId="{1539BED5-524B-4FCA-8D57-41F6973C6136}" type="presParOf" srcId="{2650AE14-67B3-4CB7-8BEE-A5CF6667B71A}" destId="{0296D49B-1C40-4378-A928-017D07EE51B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7D46A-F069-4909-9AE4-A62E7C6F22AB}">
      <dsp:nvSpPr>
        <dsp:cNvPr id="0" name=""/>
        <dsp:cNvSpPr/>
      </dsp:nvSpPr>
      <dsp:spPr>
        <a:xfrm>
          <a:off x="4688476" y="38102"/>
          <a:ext cx="7032715" cy="99622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Document care </a:t>
          </a:r>
          <a:r>
            <a:rPr lang="en-US" sz="1800" kern="1200" dirty="0" err="1"/>
            <a:t>furnizeaza</a:t>
          </a:r>
          <a:r>
            <a:rPr lang="en-US" sz="1800" kern="1200" dirty="0"/>
            <a:t> </a:t>
          </a:r>
          <a:r>
            <a:rPr lang="en-US" sz="1800" kern="1200" dirty="0" err="1"/>
            <a:t>actualizari</a:t>
          </a:r>
          <a:r>
            <a:rPr lang="en-US" sz="1800" kern="1200" dirty="0"/>
            <a:t> </a:t>
          </a:r>
          <a:r>
            <a:rPr lang="en-US" sz="1800" kern="1200" dirty="0" err="1"/>
            <a:t>catre</a:t>
          </a:r>
          <a:r>
            <a:rPr lang="en-US" sz="1800" kern="1200" dirty="0"/>
            <a:t> client </a:t>
          </a:r>
          <a:r>
            <a:rPr lang="en-US" sz="1800" kern="1200" dirty="0" err="1"/>
            <a:t>privind</a:t>
          </a:r>
          <a:r>
            <a:rPr lang="en-US" sz="1800" kern="1200" dirty="0"/>
            <a:t> </a:t>
          </a:r>
          <a:r>
            <a:rPr lang="en-US" sz="1800" kern="1200" dirty="0" err="1"/>
            <a:t>progresul</a:t>
          </a:r>
          <a:r>
            <a:rPr lang="en-US" sz="1800" kern="1200" dirty="0"/>
            <a:t> </a:t>
          </a:r>
          <a:r>
            <a:rPr lang="en-US" sz="1800" kern="1200" dirty="0" err="1"/>
            <a:t>si</a:t>
          </a:r>
          <a:r>
            <a:rPr lang="en-US" sz="1800" kern="1200" dirty="0"/>
            <a:t> </a:t>
          </a:r>
          <a:r>
            <a:rPr lang="en-US" sz="1800" kern="1200" dirty="0" err="1"/>
            <a:t>starea</a:t>
          </a:r>
          <a:r>
            <a:rPr lang="en-US" sz="1800" kern="1200" dirty="0"/>
            <a:t> </a:t>
          </a:r>
          <a:r>
            <a:rPr lang="en-US" sz="1800" kern="1200" dirty="0" err="1"/>
            <a:t>testarii</a:t>
          </a:r>
          <a:r>
            <a:rPr lang="en-US" sz="1800" kern="1200" dirty="0"/>
            <a:t> in </a:t>
          </a:r>
          <a:r>
            <a:rPr lang="en-US" sz="1800" kern="1200" dirty="0" err="1"/>
            <a:t>timpul</a:t>
          </a:r>
          <a:r>
            <a:rPr lang="en-US" sz="1800" kern="1200" dirty="0"/>
            <a:t> </a:t>
          </a:r>
          <a:r>
            <a:rPr lang="en-US" sz="1800" kern="1200" dirty="0" err="1"/>
            <a:t>fazei</a:t>
          </a:r>
          <a:r>
            <a:rPr lang="en-US" sz="1800" kern="1200" dirty="0"/>
            <a:t> de </a:t>
          </a:r>
          <a:r>
            <a:rPr lang="en-US" sz="1800" kern="1200" dirty="0" err="1"/>
            <a:t>testare</a:t>
          </a:r>
          <a:endParaRPr lang="en-US" sz="1800" kern="1200" dirty="0"/>
        </a:p>
      </dsp:txBody>
      <dsp:txXfrm>
        <a:off x="4688476" y="162630"/>
        <a:ext cx="6659131" cy="747169"/>
      </dsp:txXfrm>
    </dsp:sp>
    <dsp:sp modelId="{850ED7FD-C8CA-4C9F-8B9C-1D744A1C24D2}">
      <dsp:nvSpPr>
        <dsp:cNvPr id="0" name=""/>
        <dsp:cNvSpPr/>
      </dsp:nvSpPr>
      <dsp:spPr>
        <a:xfrm>
          <a:off x="0" y="255"/>
          <a:ext cx="4688476" cy="996225"/>
        </a:xfrm>
        <a:prstGeom prst="round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Status report</a:t>
          </a:r>
        </a:p>
      </dsp:txBody>
      <dsp:txXfrm>
        <a:off x="48632" y="48887"/>
        <a:ext cx="4591212" cy="898961"/>
      </dsp:txXfrm>
    </dsp:sp>
    <dsp:sp modelId="{0A1F162B-6262-44C2-BC7F-160F9FBA178E}">
      <dsp:nvSpPr>
        <dsp:cNvPr id="0" name=""/>
        <dsp:cNvSpPr/>
      </dsp:nvSpPr>
      <dsp:spPr>
        <a:xfrm>
          <a:off x="4688476" y="1096103"/>
          <a:ext cx="7032715" cy="99622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Document care </a:t>
          </a:r>
          <a:r>
            <a:rPr lang="en-US" sz="1800" kern="1200" dirty="0" err="1"/>
            <a:t>ofera</a:t>
          </a:r>
          <a:r>
            <a:rPr lang="en-US" sz="1800" kern="1200" dirty="0"/>
            <a:t> un </a:t>
          </a:r>
          <a:r>
            <a:rPr lang="en-US" sz="1800" kern="1200" dirty="0" err="1"/>
            <a:t>rezumat</a:t>
          </a:r>
          <a:r>
            <a:rPr lang="en-US" sz="1800" kern="1200" dirty="0"/>
            <a:t> </a:t>
          </a:r>
          <a:r>
            <a:rPr lang="en-US" sz="1800" kern="1200" dirty="0" err="1"/>
            <a:t>cuprinzator</a:t>
          </a:r>
          <a:r>
            <a:rPr lang="en-US" sz="1800" kern="1200" dirty="0"/>
            <a:t> al </a:t>
          </a:r>
          <a:r>
            <a:rPr lang="en-US" sz="1800" kern="1200" dirty="0" err="1"/>
            <a:t>intregului</a:t>
          </a:r>
          <a:r>
            <a:rPr lang="en-US" sz="1800" kern="1200" dirty="0"/>
            <a:t> </a:t>
          </a:r>
          <a:r>
            <a:rPr lang="en-US" sz="1800" kern="1200" dirty="0" err="1"/>
            <a:t>proces</a:t>
          </a:r>
          <a:r>
            <a:rPr lang="en-US" sz="1800" kern="1200" dirty="0"/>
            <a:t> de </a:t>
          </a:r>
          <a:r>
            <a:rPr lang="en-US" sz="1800" kern="1200" dirty="0" err="1"/>
            <a:t>testare</a:t>
          </a:r>
          <a:r>
            <a:rPr lang="en-US" sz="1800" kern="1200" dirty="0"/>
            <a:t> </a:t>
          </a:r>
          <a:r>
            <a:rPr lang="en-US" sz="1800" kern="1200" dirty="0" err="1"/>
            <a:t>odata</a:t>
          </a:r>
          <a:r>
            <a:rPr lang="en-US" sz="1800" kern="1200" dirty="0"/>
            <a:t> </a:t>
          </a:r>
          <a:r>
            <a:rPr lang="en-US" sz="1800" kern="1200" dirty="0" err="1"/>
            <a:t>ce</a:t>
          </a:r>
          <a:r>
            <a:rPr lang="en-US" sz="1800" kern="1200" dirty="0"/>
            <a:t> </a:t>
          </a:r>
          <a:r>
            <a:rPr lang="en-US" sz="1800" kern="1200" dirty="0" err="1"/>
            <a:t>aceasta</a:t>
          </a:r>
          <a:r>
            <a:rPr lang="en-US" sz="1800" kern="1200" dirty="0"/>
            <a:t>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finalizata</a:t>
          </a:r>
          <a:r>
            <a:rPr lang="en-US" sz="1800" kern="1200" dirty="0"/>
            <a:t>.</a:t>
          </a:r>
        </a:p>
      </dsp:txBody>
      <dsp:txXfrm>
        <a:off x="4688476" y="1220631"/>
        <a:ext cx="6659131" cy="747169"/>
      </dsp:txXfrm>
    </dsp:sp>
    <dsp:sp modelId="{7E3F642B-B931-42B8-8311-CAE4C044154D}">
      <dsp:nvSpPr>
        <dsp:cNvPr id="0" name=""/>
        <dsp:cNvSpPr/>
      </dsp:nvSpPr>
      <dsp:spPr>
        <a:xfrm>
          <a:off x="0" y="1103540"/>
          <a:ext cx="4688476" cy="981352"/>
        </a:xfrm>
        <a:prstGeom prst="round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Completion report</a:t>
          </a:r>
        </a:p>
      </dsp:txBody>
      <dsp:txXfrm>
        <a:off x="47906" y="1151446"/>
        <a:ext cx="4592664" cy="885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237CC-CDED-405D-8C8D-AAFC22C2370E}">
      <dsp:nvSpPr>
        <dsp:cNvPr id="0" name=""/>
        <dsp:cNvSpPr/>
      </dsp:nvSpPr>
      <dsp:spPr>
        <a:xfrm>
          <a:off x="4689621" y="46354"/>
          <a:ext cx="7025847" cy="10422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Arata cat de </a:t>
          </a:r>
          <a:r>
            <a:rPr lang="en-US" sz="2000" kern="1200" dirty="0" err="1"/>
            <a:t>grav</a:t>
          </a:r>
          <a:r>
            <a:rPr lang="en-US" sz="2000" kern="1200" dirty="0"/>
            <a:t> </a:t>
          </a:r>
          <a:r>
            <a:rPr lang="en-US" sz="2000" kern="1200" dirty="0" err="1"/>
            <a:t>poate</a:t>
          </a:r>
          <a:r>
            <a:rPr lang="en-US" sz="2000" kern="1200" dirty="0"/>
            <a:t> </a:t>
          </a:r>
          <a:r>
            <a:rPr lang="en-US" sz="2000" kern="1200" dirty="0" err="1"/>
            <a:t>afecta</a:t>
          </a:r>
          <a:r>
            <a:rPr lang="en-US" sz="2000" kern="1200" dirty="0"/>
            <a:t> un defect </a:t>
          </a:r>
          <a:r>
            <a:rPr lang="en-US" sz="2000" kern="1200" dirty="0" err="1"/>
            <a:t>functionalitatea</a:t>
          </a:r>
          <a:r>
            <a:rPr lang="en-US" sz="2000" kern="1200" dirty="0"/>
            <a:t> software-</a:t>
          </a:r>
          <a:r>
            <a:rPr lang="en-US" sz="2000" kern="1200" dirty="0" err="1"/>
            <a:t>ului</a:t>
          </a:r>
          <a:r>
            <a:rPr lang="en-US" sz="2000" kern="1200" dirty="0"/>
            <a:t>. </a:t>
          </a:r>
          <a:r>
            <a:rPr lang="en-US" sz="2000" kern="1200" dirty="0" err="1"/>
            <a:t>Poate</a:t>
          </a:r>
          <a:r>
            <a:rPr lang="en-US" sz="2000" kern="1200" dirty="0"/>
            <a:t> fi: critical, major, medium, minor, cosmetic</a:t>
          </a:r>
        </a:p>
      </dsp:txBody>
      <dsp:txXfrm>
        <a:off x="4689621" y="176636"/>
        <a:ext cx="6635001" cy="781691"/>
      </dsp:txXfrm>
    </dsp:sp>
    <dsp:sp modelId="{2A20A0A2-5E10-46A6-BDB5-0032D70D1045}">
      <dsp:nvSpPr>
        <dsp:cNvPr id="0" name=""/>
        <dsp:cNvSpPr/>
      </dsp:nvSpPr>
      <dsp:spPr>
        <a:xfrm>
          <a:off x="5723" y="45391"/>
          <a:ext cx="4683898" cy="953311"/>
        </a:xfrm>
        <a:prstGeom prst="round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Severitate</a:t>
          </a:r>
          <a:endParaRPr lang="en-US" sz="2800" kern="1200" dirty="0"/>
        </a:p>
      </dsp:txBody>
      <dsp:txXfrm>
        <a:off x="52260" y="91928"/>
        <a:ext cx="4590824" cy="860237"/>
      </dsp:txXfrm>
    </dsp:sp>
    <dsp:sp modelId="{987E2D0A-596E-440C-9A3B-748A59C02377}">
      <dsp:nvSpPr>
        <dsp:cNvPr id="0" name=""/>
        <dsp:cNvSpPr/>
      </dsp:nvSpPr>
      <dsp:spPr>
        <a:xfrm>
          <a:off x="4667050" y="1138430"/>
          <a:ext cx="7032715" cy="9533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Defineste</a:t>
          </a:r>
          <a:r>
            <a:rPr lang="en-US" sz="2000" kern="1200" dirty="0"/>
            <a:t> cat de </a:t>
          </a:r>
          <a:r>
            <a:rPr lang="en-US" sz="2000" kern="1200" dirty="0" err="1"/>
            <a:t>repede</a:t>
          </a:r>
          <a:r>
            <a:rPr lang="en-US" sz="2000" kern="1200" dirty="0"/>
            <a:t> </a:t>
          </a:r>
          <a:r>
            <a:rPr lang="en-US" sz="2000" kern="1200" dirty="0" err="1"/>
            <a:t>trebuie</a:t>
          </a:r>
          <a:r>
            <a:rPr lang="en-US" sz="2000" kern="1200" dirty="0"/>
            <a:t> </a:t>
          </a:r>
          <a:r>
            <a:rPr lang="en-US" sz="2000" kern="1200" dirty="0" err="1"/>
            <a:t>sa</a:t>
          </a:r>
          <a:r>
            <a:rPr lang="en-US" sz="2000" kern="1200" dirty="0"/>
            <a:t> fie </a:t>
          </a:r>
          <a:r>
            <a:rPr lang="en-US" sz="2000" kern="1200" dirty="0" err="1"/>
            <a:t>remediat</a:t>
          </a:r>
          <a:r>
            <a:rPr lang="en-US" sz="2000" kern="1200" dirty="0"/>
            <a:t> un defect. </a:t>
          </a:r>
          <a:r>
            <a:rPr lang="en-US" sz="2000" kern="1200" dirty="0" err="1"/>
            <a:t>Poate</a:t>
          </a:r>
          <a:r>
            <a:rPr lang="en-US" sz="2000" kern="1200" dirty="0"/>
            <a:t> fi: high, medium, low</a:t>
          </a:r>
        </a:p>
      </dsp:txBody>
      <dsp:txXfrm>
        <a:off x="4667050" y="1257594"/>
        <a:ext cx="6675223" cy="714983"/>
      </dsp:txXfrm>
    </dsp:sp>
    <dsp:sp modelId="{E2552292-B4E9-4CEB-B16D-BC050C7D9752}">
      <dsp:nvSpPr>
        <dsp:cNvPr id="0" name=""/>
        <dsp:cNvSpPr/>
      </dsp:nvSpPr>
      <dsp:spPr>
        <a:xfrm>
          <a:off x="0" y="1139274"/>
          <a:ext cx="4688476" cy="953311"/>
        </a:xfrm>
        <a:prstGeom prst="round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Prioritate</a:t>
          </a:r>
          <a:endParaRPr lang="en-US" sz="2800" kern="1200" dirty="0"/>
        </a:p>
      </dsp:txBody>
      <dsp:txXfrm>
        <a:off x="46537" y="1185811"/>
        <a:ext cx="4595402" cy="860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88042-CDEA-4CE9-9198-F04DC27AA10D}">
      <dsp:nvSpPr>
        <dsp:cNvPr id="0" name=""/>
        <dsp:cNvSpPr/>
      </dsp:nvSpPr>
      <dsp:spPr>
        <a:xfrm>
          <a:off x="4550554" y="298"/>
          <a:ext cx="6880393" cy="11630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Verifica</a:t>
          </a:r>
          <a:r>
            <a:rPr lang="en-US" sz="2000" kern="1200" dirty="0"/>
            <a:t> </a:t>
          </a:r>
          <a:r>
            <a:rPr lang="en-US" sz="2000" kern="1200" dirty="0" err="1"/>
            <a:t>daca</a:t>
          </a:r>
          <a:r>
            <a:rPr lang="en-US" sz="2000" kern="1200" dirty="0"/>
            <a:t> </a:t>
          </a:r>
          <a:r>
            <a:rPr lang="en-US" sz="2000" kern="1200" dirty="0" err="1"/>
            <a:t>fiecare</a:t>
          </a:r>
          <a:r>
            <a:rPr lang="en-US" sz="2000" kern="1200" dirty="0"/>
            <a:t> </a:t>
          </a:r>
          <a:r>
            <a:rPr lang="en-US" sz="2000" kern="1200" dirty="0" err="1"/>
            <a:t>functie</a:t>
          </a:r>
          <a:r>
            <a:rPr lang="en-US" sz="2000" kern="1200" dirty="0"/>
            <a:t> a software-</a:t>
          </a:r>
          <a:r>
            <a:rPr lang="en-US" sz="2000" kern="1200" dirty="0" err="1"/>
            <a:t>ului</a:t>
          </a:r>
          <a:r>
            <a:rPr lang="en-US" sz="2000" kern="1200" dirty="0"/>
            <a:t> </a:t>
          </a:r>
          <a:r>
            <a:rPr lang="en-US" sz="2000" kern="1200" dirty="0" err="1"/>
            <a:t>functioneaza</a:t>
          </a:r>
          <a:r>
            <a:rPr lang="en-US" sz="2000" kern="1200" dirty="0"/>
            <a:t> conform </a:t>
          </a:r>
          <a:r>
            <a:rPr lang="en-US" sz="2000" kern="1200" dirty="0" err="1"/>
            <a:t>specificatiilor</a:t>
          </a:r>
          <a:r>
            <a:rPr lang="en-US" sz="2000" kern="1200" dirty="0"/>
            <a:t> </a:t>
          </a:r>
          <a:r>
            <a:rPr lang="en-US" sz="2000" kern="1200" dirty="0" err="1"/>
            <a:t>acestuia</a:t>
          </a:r>
          <a:endParaRPr lang="en-US" sz="2000" kern="1200" dirty="0"/>
        </a:p>
      </dsp:txBody>
      <dsp:txXfrm>
        <a:off x="4550554" y="145675"/>
        <a:ext cx="6444262" cy="872262"/>
      </dsp:txXfrm>
    </dsp:sp>
    <dsp:sp modelId="{36DE1C5A-FF8A-403C-BE0E-70C922E901DE}">
      <dsp:nvSpPr>
        <dsp:cNvPr id="0" name=""/>
        <dsp:cNvSpPr/>
      </dsp:nvSpPr>
      <dsp:spPr>
        <a:xfrm>
          <a:off x="120383" y="43469"/>
          <a:ext cx="4514180" cy="1163016"/>
        </a:xfrm>
        <a:prstGeom prst="round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Testare</a:t>
          </a:r>
          <a:r>
            <a:rPr lang="en-US" sz="2800" kern="1200" dirty="0"/>
            <a:t> </a:t>
          </a:r>
          <a:r>
            <a:rPr lang="en-US" sz="2800" kern="1200" dirty="0" err="1"/>
            <a:t>functionala</a:t>
          </a:r>
          <a:endParaRPr lang="en-US" sz="2800" kern="1200" dirty="0"/>
        </a:p>
      </dsp:txBody>
      <dsp:txXfrm>
        <a:off x="177157" y="100243"/>
        <a:ext cx="4400632" cy="1049468"/>
      </dsp:txXfrm>
    </dsp:sp>
    <dsp:sp modelId="{9DD761EE-482D-4FFB-9F6D-257EAB09BC3A}">
      <dsp:nvSpPr>
        <dsp:cNvPr id="0" name=""/>
        <dsp:cNvSpPr/>
      </dsp:nvSpPr>
      <dsp:spPr>
        <a:xfrm>
          <a:off x="4541449" y="1279616"/>
          <a:ext cx="6880393" cy="11630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Verifica</a:t>
          </a:r>
          <a:r>
            <a:rPr lang="en-US" sz="2000" kern="1200" dirty="0"/>
            <a:t> </a:t>
          </a:r>
          <a:r>
            <a:rPr lang="en-US" sz="2000" kern="1200" dirty="0" err="1"/>
            <a:t>aspecte</a:t>
          </a:r>
          <a:r>
            <a:rPr lang="en-US" sz="2000" kern="1200" dirty="0"/>
            <a:t> </a:t>
          </a:r>
          <a:r>
            <a:rPr lang="en-US" sz="2000" kern="1200" dirty="0" err="1"/>
            <a:t>nefunctionale</a:t>
          </a:r>
          <a:r>
            <a:rPr lang="en-US" sz="2000" kern="1200" dirty="0"/>
            <a:t>, precum </a:t>
          </a:r>
          <a:r>
            <a:rPr lang="en-US" sz="2000" kern="1200" dirty="0" err="1"/>
            <a:t>performanta</a:t>
          </a:r>
          <a:r>
            <a:rPr lang="en-US" sz="2000" kern="1200" dirty="0"/>
            <a:t>, </a:t>
          </a:r>
          <a:r>
            <a:rPr lang="en-US" sz="2000" kern="1200" dirty="0" err="1"/>
            <a:t>fiabilitatea</a:t>
          </a:r>
          <a:r>
            <a:rPr lang="en-US" sz="2000" kern="1200" dirty="0"/>
            <a:t>, </a:t>
          </a:r>
          <a:r>
            <a:rPr lang="en-US" sz="2000" kern="1200" dirty="0" err="1"/>
            <a:t>securitatea</a:t>
          </a:r>
          <a:r>
            <a:rPr lang="en-US" sz="2000" kern="1200" dirty="0"/>
            <a:t>, </a:t>
          </a:r>
          <a:r>
            <a:rPr lang="en-US" sz="2000" kern="1200" dirty="0" err="1"/>
            <a:t>compatibilitatea</a:t>
          </a:r>
          <a:r>
            <a:rPr lang="en-US" sz="2000" kern="1200" dirty="0"/>
            <a:t>, </a:t>
          </a:r>
          <a:r>
            <a:rPr lang="en-US" sz="2000" kern="1200" dirty="0" err="1"/>
            <a:t>eficienta</a:t>
          </a:r>
          <a:r>
            <a:rPr lang="en-US" sz="2000" kern="1200" dirty="0"/>
            <a:t> </a:t>
          </a:r>
          <a:r>
            <a:rPr lang="en-US" sz="2000" kern="1200" dirty="0" err="1"/>
            <a:t>etc</a:t>
          </a:r>
          <a:endParaRPr lang="en-US" sz="2000" kern="1200" dirty="0"/>
        </a:p>
      </dsp:txBody>
      <dsp:txXfrm>
        <a:off x="4541449" y="1424993"/>
        <a:ext cx="6444262" cy="872262"/>
      </dsp:txXfrm>
    </dsp:sp>
    <dsp:sp modelId="{5EDA920F-61A9-4726-845B-0E343CAC9116}">
      <dsp:nvSpPr>
        <dsp:cNvPr id="0" name=""/>
        <dsp:cNvSpPr/>
      </dsp:nvSpPr>
      <dsp:spPr>
        <a:xfrm>
          <a:off x="45479" y="1279915"/>
          <a:ext cx="4495970" cy="1163016"/>
        </a:xfrm>
        <a:prstGeom prst="round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Testare</a:t>
          </a:r>
          <a:r>
            <a:rPr lang="en-US" sz="2800" kern="1200" dirty="0"/>
            <a:t> non-</a:t>
          </a:r>
          <a:r>
            <a:rPr lang="en-US" sz="2800" kern="1200" dirty="0" err="1"/>
            <a:t>functionala</a:t>
          </a:r>
          <a:endParaRPr lang="en-US" sz="2800" kern="1200" dirty="0"/>
        </a:p>
      </dsp:txBody>
      <dsp:txXfrm>
        <a:off x="102253" y="1336689"/>
        <a:ext cx="4382422" cy="1049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55A66-A315-47F1-939F-ADE87BC0326A}">
      <dsp:nvSpPr>
        <dsp:cNvPr id="0" name=""/>
        <dsp:cNvSpPr/>
      </dsp:nvSpPr>
      <dsp:spPr>
        <a:xfrm>
          <a:off x="4688476" y="284"/>
          <a:ext cx="7032715" cy="11101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Valideaza</a:t>
          </a:r>
          <a:r>
            <a:rPr lang="en-US" sz="1800" kern="1200" dirty="0"/>
            <a:t> ca </a:t>
          </a:r>
          <a:r>
            <a:rPr lang="en-US" sz="1800" kern="1200" dirty="0" err="1"/>
            <a:t>defectele</a:t>
          </a:r>
          <a:r>
            <a:rPr lang="en-US" sz="1800" kern="1200" dirty="0"/>
            <a:t> </a:t>
          </a:r>
          <a:r>
            <a:rPr lang="en-US" sz="1800" kern="1200" dirty="0" err="1"/>
            <a:t>raportate</a:t>
          </a:r>
          <a:r>
            <a:rPr lang="en-US" sz="1800" kern="1200" dirty="0"/>
            <a:t> au </a:t>
          </a:r>
          <a:r>
            <a:rPr lang="en-US" sz="1800" kern="1200" dirty="0" err="1"/>
            <a:t>fost</a:t>
          </a:r>
          <a:r>
            <a:rPr lang="en-US" sz="1800" kern="1200" dirty="0"/>
            <a:t> </a:t>
          </a:r>
          <a:r>
            <a:rPr lang="en-US" sz="1800" kern="1200" dirty="0" err="1"/>
            <a:t>rezolvate</a:t>
          </a:r>
          <a:r>
            <a:rPr lang="en-US" sz="1800" kern="1200" dirty="0"/>
            <a:t> </a:t>
          </a:r>
          <a:r>
            <a:rPr lang="en-US" sz="1800" kern="1200" dirty="0" err="1"/>
            <a:t>si</a:t>
          </a:r>
          <a:r>
            <a:rPr lang="en-US" sz="1800" kern="1200" dirty="0"/>
            <a:t> ca </a:t>
          </a:r>
          <a:r>
            <a:rPr lang="en-US" sz="1800" kern="1200" dirty="0" err="1"/>
            <a:t>functionalitatea</a:t>
          </a:r>
          <a:r>
            <a:rPr lang="en-US" sz="1800" kern="1200" dirty="0"/>
            <a:t> se </a:t>
          </a:r>
          <a:r>
            <a:rPr lang="en-US" sz="1800" kern="1200" dirty="0" err="1"/>
            <a:t>comporta</a:t>
          </a:r>
          <a:r>
            <a:rPr lang="en-US" sz="1800" kern="1200" dirty="0"/>
            <a:t> conform </a:t>
          </a:r>
          <a:r>
            <a:rPr lang="en-US" sz="1800" kern="1200" dirty="0" err="1"/>
            <a:t>specificatiilor</a:t>
          </a:r>
          <a:endParaRPr lang="en-US" sz="1800" kern="1200" dirty="0"/>
        </a:p>
      </dsp:txBody>
      <dsp:txXfrm>
        <a:off x="4688476" y="139050"/>
        <a:ext cx="6616417" cy="832595"/>
      </dsp:txXfrm>
    </dsp:sp>
    <dsp:sp modelId="{77B5F0D5-4F71-49AB-AF1B-CFE16955D85C}">
      <dsp:nvSpPr>
        <dsp:cNvPr id="0" name=""/>
        <dsp:cNvSpPr/>
      </dsp:nvSpPr>
      <dsp:spPr>
        <a:xfrm>
          <a:off x="0" y="284"/>
          <a:ext cx="4688476" cy="1110127"/>
        </a:xfrm>
        <a:prstGeom prst="round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Retesting</a:t>
          </a:r>
        </a:p>
      </dsp:txBody>
      <dsp:txXfrm>
        <a:off x="54192" y="54476"/>
        <a:ext cx="4580092" cy="1001743"/>
      </dsp:txXfrm>
    </dsp:sp>
    <dsp:sp modelId="{0FA5D69C-FE3D-4C72-853F-99B8EA7723D1}">
      <dsp:nvSpPr>
        <dsp:cNvPr id="0" name=""/>
        <dsp:cNvSpPr/>
      </dsp:nvSpPr>
      <dsp:spPr>
        <a:xfrm>
          <a:off x="4688476" y="1221424"/>
          <a:ext cx="7032715" cy="11101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 </a:t>
          </a:r>
          <a:r>
            <a:rPr lang="en-US" sz="1800" kern="1200" dirty="0" err="1"/>
            <a:t>asigura</a:t>
          </a:r>
          <a:r>
            <a:rPr lang="en-US" sz="1800" kern="1200" dirty="0"/>
            <a:t> ca </a:t>
          </a:r>
          <a:r>
            <a:rPr lang="en-US" sz="1800" kern="1200" dirty="0" err="1"/>
            <a:t>noile</a:t>
          </a:r>
          <a:r>
            <a:rPr lang="en-US" sz="1800" kern="1200" dirty="0"/>
            <a:t> </a:t>
          </a:r>
          <a:r>
            <a:rPr lang="en-US" sz="1800" kern="1200" dirty="0" err="1"/>
            <a:t>modificari</a:t>
          </a:r>
          <a:r>
            <a:rPr lang="en-US" sz="1800" kern="1200" dirty="0"/>
            <a:t> </a:t>
          </a:r>
          <a:r>
            <a:rPr lang="en-US" sz="1800" kern="1200" dirty="0" err="1"/>
            <a:t>aduse</a:t>
          </a:r>
          <a:r>
            <a:rPr lang="en-US" sz="1800" kern="1200" dirty="0"/>
            <a:t> software-</a:t>
          </a:r>
          <a:r>
            <a:rPr lang="en-US" sz="1800" kern="1200" dirty="0" err="1"/>
            <a:t>ului</a:t>
          </a:r>
          <a:r>
            <a:rPr lang="en-US" sz="1800" kern="1200" dirty="0"/>
            <a:t> nu au </a:t>
          </a:r>
          <a:r>
            <a:rPr lang="en-US" sz="1800" kern="1200" dirty="0" err="1"/>
            <a:t>afectat</a:t>
          </a:r>
          <a:r>
            <a:rPr lang="en-US" sz="1800" kern="1200" dirty="0"/>
            <a:t> </a:t>
          </a:r>
          <a:r>
            <a:rPr lang="en-US" sz="1800" kern="1200" dirty="0" err="1"/>
            <a:t>negativ</a:t>
          </a:r>
          <a:r>
            <a:rPr lang="en-US" sz="1800" kern="1200" dirty="0"/>
            <a:t> </a:t>
          </a:r>
          <a:r>
            <a:rPr lang="en-US" sz="1800" kern="1200" dirty="0" err="1"/>
            <a:t>functionalitatea</a:t>
          </a:r>
          <a:r>
            <a:rPr lang="en-US" sz="1800" kern="1200" dirty="0"/>
            <a:t> </a:t>
          </a:r>
          <a:r>
            <a:rPr lang="en-US" sz="1800" kern="1200" dirty="0" err="1"/>
            <a:t>intregului</a:t>
          </a:r>
          <a:r>
            <a:rPr lang="en-US" sz="1800" kern="1200" dirty="0"/>
            <a:t> </a:t>
          </a:r>
          <a:r>
            <a:rPr lang="en-US" sz="1800" kern="1200" dirty="0" err="1"/>
            <a:t>sistem</a:t>
          </a:r>
          <a:endParaRPr lang="en-US" sz="1800" kern="1200" dirty="0"/>
        </a:p>
      </dsp:txBody>
      <dsp:txXfrm>
        <a:off x="4688476" y="1360190"/>
        <a:ext cx="6616417" cy="832595"/>
      </dsp:txXfrm>
    </dsp:sp>
    <dsp:sp modelId="{66CBBAEA-8480-44F0-AC16-36C3B6794ED9}">
      <dsp:nvSpPr>
        <dsp:cNvPr id="0" name=""/>
        <dsp:cNvSpPr/>
      </dsp:nvSpPr>
      <dsp:spPr>
        <a:xfrm>
          <a:off x="0" y="1221424"/>
          <a:ext cx="4688476" cy="1110127"/>
        </a:xfrm>
        <a:prstGeom prst="round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Regression testing</a:t>
          </a:r>
        </a:p>
      </dsp:txBody>
      <dsp:txXfrm>
        <a:off x="54192" y="1275616"/>
        <a:ext cx="4580092" cy="1001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C508C-484B-46A0-B70A-6B39AA94FE85}">
      <dsp:nvSpPr>
        <dsp:cNvPr id="0" name=""/>
        <dsp:cNvSpPr/>
      </dsp:nvSpPr>
      <dsp:spPr>
        <a:xfrm rot="16200000">
          <a:off x="-1656104" y="2758317"/>
          <a:ext cx="4226560" cy="30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0010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BLACK-BOX</a:t>
          </a:r>
        </a:p>
      </dsp:txBody>
      <dsp:txXfrm>
        <a:off x="-1656104" y="2758317"/>
        <a:ext cx="4226560" cy="306152"/>
      </dsp:txXfrm>
    </dsp:sp>
    <dsp:sp modelId="{514BE6C0-6CA4-40DB-9B5A-793DA49BC1E7}">
      <dsp:nvSpPr>
        <dsp:cNvPr id="0" name=""/>
        <dsp:cNvSpPr/>
      </dsp:nvSpPr>
      <dsp:spPr>
        <a:xfrm>
          <a:off x="266182" y="798114"/>
          <a:ext cx="2213104" cy="42265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27001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Equivalence partitioning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Boundary Value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Decision tables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 transition diagrams/tables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case testing</a:t>
          </a:r>
        </a:p>
      </dsp:txBody>
      <dsp:txXfrm>
        <a:off x="266182" y="798114"/>
        <a:ext cx="2213104" cy="4226560"/>
      </dsp:txXfrm>
    </dsp:sp>
    <dsp:sp modelId="{D4DADBDC-AFF9-4D65-9C39-C15290490461}">
      <dsp:nvSpPr>
        <dsp:cNvPr id="0" name=""/>
        <dsp:cNvSpPr/>
      </dsp:nvSpPr>
      <dsp:spPr>
        <a:xfrm>
          <a:off x="304099" y="393992"/>
          <a:ext cx="612305" cy="61230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95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F7BC2A-BBD0-46AA-A480-403639E5B899}">
      <dsp:nvSpPr>
        <dsp:cNvPr id="0" name=""/>
        <dsp:cNvSpPr/>
      </dsp:nvSpPr>
      <dsp:spPr>
        <a:xfrm rot="16200000">
          <a:off x="972294" y="2758317"/>
          <a:ext cx="4226560" cy="30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0010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WHITE-BOX</a:t>
          </a:r>
        </a:p>
      </dsp:txBody>
      <dsp:txXfrm>
        <a:off x="972294" y="2758317"/>
        <a:ext cx="4226560" cy="306152"/>
      </dsp:txXfrm>
    </dsp:sp>
    <dsp:sp modelId="{B1677F59-28F3-4773-99B6-8A93F796EAA7}">
      <dsp:nvSpPr>
        <dsp:cNvPr id="0" name=""/>
        <dsp:cNvSpPr/>
      </dsp:nvSpPr>
      <dsp:spPr>
        <a:xfrm>
          <a:off x="2865843" y="798114"/>
          <a:ext cx="2270580" cy="42265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27001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Statement testing and coverage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Branch/Decision testing and coverage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 path coverage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Other: codition testing, multiple codition testing</a:t>
          </a:r>
        </a:p>
      </dsp:txBody>
      <dsp:txXfrm>
        <a:off x="2865843" y="798114"/>
        <a:ext cx="2270580" cy="4226560"/>
      </dsp:txXfrm>
    </dsp:sp>
    <dsp:sp modelId="{B2E84892-9ACB-41E7-88F6-8F5A4C4CFE00}">
      <dsp:nvSpPr>
        <dsp:cNvPr id="0" name=""/>
        <dsp:cNvSpPr/>
      </dsp:nvSpPr>
      <dsp:spPr>
        <a:xfrm>
          <a:off x="2932498" y="393992"/>
          <a:ext cx="612305" cy="61230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 w="95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96D49B-1C40-4378-A928-017D07EE51BD}">
      <dsp:nvSpPr>
        <dsp:cNvPr id="0" name=""/>
        <dsp:cNvSpPr/>
      </dsp:nvSpPr>
      <dsp:spPr>
        <a:xfrm rot="16200000">
          <a:off x="3663560" y="2758317"/>
          <a:ext cx="4226560" cy="30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0010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EXPERIENCED-BASED</a:t>
          </a:r>
        </a:p>
      </dsp:txBody>
      <dsp:txXfrm>
        <a:off x="3663560" y="2758317"/>
        <a:ext cx="4226560" cy="306152"/>
      </dsp:txXfrm>
    </dsp:sp>
    <dsp:sp modelId="{CDF0F648-6AF5-465E-B1A2-706537417D51}">
      <dsp:nvSpPr>
        <dsp:cNvPr id="0" name=""/>
        <dsp:cNvSpPr/>
      </dsp:nvSpPr>
      <dsp:spPr>
        <a:xfrm>
          <a:off x="5522979" y="798114"/>
          <a:ext cx="2338837" cy="42265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27001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Exploratory testing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Error guessing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Check lists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Crowd testing</a:t>
          </a:r>
        </a:p>
      </dsp:txBody>
      <dsp:txXfrm>
        <a:off x="5522979" y="798114"/>
        <a:ext cx="2338837" cy="4226560"/>
      </dsp:txXfrm>
    </dsp:sp>
    <dsp:sp modelId="{8959F4CC-6448-4C4D-B436-877F04D194A2}">
      <dsp:nvSpPr>
        <dsp:cNvPr id="0" name=""/>
        <dsp:cNvSpPr/>
      </dsp:nvSpPr>
      <dsp:spPr>
        <a:xfrm>
          <a:off x="5623764" y="393992"/>
          <a:ext cx="612305" cy="61230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3000" r="-23000"/>
          </a:stretch>
        </a:blipFill>
        <a:ln w="95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8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08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756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68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9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7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04315D-12E9-40B1-B6F3-615EE1E3294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FCE816-E642-4459-BDE0-7834D049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4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outyou.ro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outyou.ro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7.sv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diagramQuickStyle" Target="../diagrams/quickStyle4.xml"/><Relationship Id="rId1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12" Type="http://schemas.openxmlformats.org/officeDocument/2006/relationships/diagramLayout" Target="../diagrams/layout4.xml"/><Relationship Id="rId17" Type="http://schemas.openxmlformats.org/officeDocument/2006/relationships/image" Target="../media/image13.svg"/><Relationship Id="rId2" Type="http://schemas.openxmlformats.org/officeDocument/2006/relationships/diagramData" Target="../diagrams/data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15" Type="http://schemas.microsoft.com/office/2007/relationships/diagramDrawing" Target="../diagrams/drawing4.xml"/><Relationship Id="rId10" Type="http://schemas.openxmlformats.org/officeDocument/2006/relationships/image" Target="../media/image11.svg"/><Relationship Id="rId19" Type="http://schemas.openxmlformats.org/officeDocument/2006/relationships/image" Target="../media/image1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Relationship Id="rId14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D9BEB5-0519-C196-73B9-747D0BB2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236" y="256591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Bahnschrift Condensed" panose="020B0502040204020203" pitchFamily="34" charset="0"/>
              </a:rPr>
              <a:t>Proiect</a:t>
            </a:r>
            <a:r>
              <a:rPr lang="en-US" dirty="0">
                <a:latin typeface="Bahnschrift Condensed" panose="020B0502040204020203" pitchFamily="34" charset="0"/>
              </a:rPr>
              <a:t> de </a:t>
            </a:r>
            <a:r>
              <a:rPr lang="en-US" dirty="0" err="1">
                <a:latin typeface="Bahnschrift Condensed" panose="020B0502040204020203" pitchFamily="34" charset="0"/>
              </a:rPr>
              <a:t>absolvire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Software Development Academy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BC4004D-2242-7A45-940A-616AB744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672" y="4738812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Burciu Alina-Mihaela</a:t>
            </a:r>
          </a:p>
          <a:p>
            <a:r>
              <a:rPr lang="en-US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Grupa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 TesterRemote56</a:t>
            </a:r>
          </a:p>
        </p:txBody>
      </p:sp>
      <p:pic>
        <p:nvPicPr>
          <p:cNvPr id="5" name="Grafic 4" descr="Gândac sub lupă">
            <a:extLst>
              <a:ext uri="{FF2B5EF4-FFF2-40B4-BE49-F238E27FC236}">
                <a16:creationId xmlns:a16="http://schemas.microsoft.com/office/drawing/2014/main" id="{024604DC-14D1-32C2-58C0-191944D39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149" y="4943475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1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C8819139-4CF2-B83A-DBC4-87C868FF61C3}"/>
              </a:ext>
            </a:extLst>
          </p:cNvPr>
          <p:cNvSpPr txBox="1"/>
          <p:nvPr/>
        </p:nvSpPr>
        <p:spPr>
          <a:xfrm>
            <a:off x="723900" y="307910"/>
            <a:ext cx="883997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Mai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test conditions </a:t>
            </a:r>
            <a:r>
              <a:rPr lang="en-US" dirty="0" err="1"/>
              <a:t>pentru</a:t>
            </a:r>
            <a:r>
              <a:rPr lang="en-US" dirty="0"/>
              <a:t> site-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AbouYou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9752F3AF-283E-9868-58BA-B0AB9C87531C}"/>
              </a:ext>
            </a:extLst>
          </p:cNvPr>
          <p:cNvSpPr txBox="1"/>
          <p:nvPr/>
        </p:nvSpPr>
        <p:spPr>
          <a:xfrm>
            <a:off x="480525" y="1045029"/>
            <a:ext cx="111734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 </a:t>
            </a:r>
            <a:r>
              <a:rPr lang="en-US" b="1" dirty="0" err="1">
                <a:solidFill>
                  <a:schemeClr val="bg1"/>
                </a:solidFill>
              </a:rPr>
              <a:t>utilizator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doresc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actualizez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numarul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telefon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accesibilitatea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www.aboutyou.ro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iconul</a:t>
            </a:r>
            <a:r>
              <a:rPr lang="en-US" dirty="0"/>
              <a:t> “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Securitate” </a:t>
            </a:r>
            <a:r>
              <a:rPr lang="en-US" dirty="0" err="1"/>
              <a:t>functioneaza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“Date </a:t>
            </a:r>
            <a:r>
              <a:rPr lang="en-US" dirty="0" err="1"/>
              <a:t>personale</a:t>
            </a:r>
            <a:r>
              <a:rPr lang="en-US" dirty="0"/>
              <a:t>”</a:t>
            </a: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in </a:t>
            </a:r>
            <a:r>
              <a:rPr lang="en-US" dirty="0" err="1"/>
              <a:t>campul</a:t>
            </a:r>
            <a:r>
              <a:rPr lang="en-US" dirty="0"/>
              <a:t> “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telefon</a:t>
            </a:r>
            <a:r>
              <a:rPr lang="en-US" dirty="0"/>
              <a:t>”</a:t>
            </a: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modificarile</a:t>
            </a:r>
            <a:r>
              <a:rPr lang="en-US" dirty="0"/>
              <a:t>” </a:t>
            </a:r>
            <a:r>
              <a:rPr lang="en-US" dirty="0" err="1"/>
              <a:t>este</a:t>
            </a:r>
            <a:r>
              <a:rPr lang="en-US" dirty="0"/>
              <a:t> functional</a:t>
            </a: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afisat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afisat</a:t>
            </a:r>
            <a:r>
              <a:rPr lang="en-US" dirty="0"/>
              <a:t> un pop-up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confirme</a:t>
            </a:r>
            <a:r>
              <a:rPr lang="en-US" dirty="0"/>
              <a:t> </a:t>
            </a:r>
            <a:r>
              <a:rPr lang="en-US" dirty="0" err="1"/>
              <a:t>modificarile</a:t>
            </a:r>
            <a:r>
              <a:rPr lang="en-US" dirty="0"/>
              <a:t> </a:t>
            </a:r>
            <a:r>
              <a:rPr lang="en-US" dirty="0" err="1"/>
              <a:t>facute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Ca </a:t>
            </a:r>
            <a:r>
              <a:rPr lang="en-US" b="1" dirty="0" err="1">
                <a:solidFill>
                  <a:schemeClr val="bg1"/>
                </a:solidFill>
              </a:rPr>
              <a:t>utilizator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doresc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elimin</a:t>
            </a:r>
            <a:r>
              <a:rPr lang="en-US" b="1" dirty="0">
                <a:solidFill>
                  <a:schemeClr val="bg1"/>
                </a:solidFill>
              </a:rPr>
              <a:t> un </a:t>
            </a:r>
            <a:r>
              <a:rPr lang="en-US" b="1" dirty="0" err="1">
                <a:solidFill>
                  <a:schemeClr val="bg1"/>
                </a:solidFill>
              </a:rPr>
              <a:t>produs</a:t>
            </a:r>
            <a:r>
              <a:rPr lang="en-US" b="1" dirty="0">
                <a:solidFill>
                  <a:schemeClr val="bg1"/>
                </a:solidFill>
              </a:rPr>
              <a:t> din cos</a:t>
            </a: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accesibilitatea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www.aboutyou.ro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selectat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selecta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cantitate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</a:t>
            </a:r>
            <a:r>
              <a:rPr lang="en-US" dirty="0" err="1"/>
              <a:t>Adauga</a:t>
            </a:r>
            <a:r>
              <a:rPr lang="en-US" dirty="0"/>
              <a:t> in cos” </a:t>
            </a:r>
            <a:r>
              <a:rPr lang="en-US" dirty="0" err="1"/>
              <a:t>functioneaza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afisata</a:t>
            </a:r>
            <a:r>
              <a:rPr lang="en-US" dirty="0"/>
              <a:t> </a:t>
            </a:r>
            <a:r>
              <a:rPr lang="en-US" dirty="0" err="1"/>
              <a:t>optiunea</a:t>
            </a:r>
            <a:r>
              <a:rPr lang="en-US" dirty="0"/>
              <a:t> “</a:t>
            </a:r>
            <a:r>
              <a:rPr lang="en-US" dirty="0" err="1"/>
              <a:t>Catre</a:t>
            </a:r>
            <a:r>
              <a:rPr lang="en-US" dirty="0"/>
              <a:t> cos”</a:t>
            </a: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adaugat</a:t>
            </a:r>
            <a:r>
              <a:rPr lang="en-US" dirty="0"/>
              <a:t> in cos</a:t>
            </a:r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iconul</a:t>
            </a:r>
            <a:r>
              <a:rPr lang="en-US" dirty="0"/>
              <a:t> in forma de </a:t>
            </a:r>
            <a:r>
              <a:rPr lang="en-US" dirty="0" err="1"/>
              <a:t>tomberon</a:t>
            </a:r>
            <a:r>
              <a:rPr lang="en-US" dirty="0"/>
              <a:t> </a:t>
            </a:r>
            <a:r>
              <a:rPr lang="en-US" dirty="0" err="1"/>
              <a:t>functioneaza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Verific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actualizat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cosului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totalul</a:t>
            </a:r>
            <a:r>
              <a:rPr lang="en-US" dirty="0"/>
              <a:t> de </a:t>
            </a:r>
            <a:r>
              <a:rPr lang="en-US" dirty="0" err="1"/>
              <a:t>plata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8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F8DABC68-FF0F-D95B-16B1-7DDF5851A2FC}"/>
              </a:ext>
            </a:extLst>
          </p:cNvPr>
          <p:cNvSpPr txBox="1"/>
          <p:nvPr/>
        </p:nvSpPr>
        <p:spPr>
          <a:xfrm>
            <a:off x="323850" y="2505075"/>
            <a:ext cx="1468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alaturata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test case-</a:t>
            </a:r>
            <a:r>
              <a:rPr lang="en-US" dirty="0" err="1"/>
              <a:t>uri</a:t>
            </a:r>
            <a:r>
              <a:rPr lang="en-US" dirty="0"/>
              <a:t> create in TestRail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4EB6C87-9610-5681-F947-5E031DD9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4" y="0"/>
            <a:ext cx="10399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1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98BBF741-186C-E61E-CD5E-AFA61E26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8CF0EFB4-071D-4EA0-FCF1-8241014442E7}"/>
              </a:ext>
            </a:extLst>
          </p:cNvPr>
          <p:cNvSpPr txBox="1"/>
          <p:nvPr/>
        </p:nvSpPr>
        <p:spPr>
          <a:xfrm>
            <a:off x="8000999" y="0"/>
            <a:ext cx="4191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Primul</a:t>
            </a:r>
            <a:r>
              <a:rPr lang="en-US" sz="2400" b="1" dirty="0">
                <a:solidFill>
                  <a:schemeClr val="bg1"/>
                </a:solidFill>
              </a:rPr>
              <a:t> test case </a:t>
            </a:r>
            <a:r>
              <a:rPr lang="en-US" sz="2400" b="1" dirty="0" err="1">
                <a:solidFill>
                  <a:schemeClr val="bg1"/>
                </a:solidFill>
              </a:rPr>
              <a:t>detaliat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Tehnica</a:t>
            </a:r>
            <a:r>
              <a:rPr lang="en-US" sz="2400" b="1" dirty="0">
                <a:solidFill>
                  <a:schemeClr val="bg1"/>
                </a:solidFill>
              </a:rPr>
              <a:t> Black Box, Use Case)</a:t>
            </a:r>
          </a:p>
        </p:txBody>
      </p:sp>
    </p:spTree>
    <p:extLst>
      <p:ext uri="{BB962C8B-B14F-4D97-AF65-F5344CB8AC3E}">
        <p14:creationId xmlns:p14="http://schemas.microsoft.com/office/powerpoint/2010/main" val="37508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03404B18-11BA-9E79-8F84-3C87B6ABF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5350" cy="685800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D09AF955-0D9A-CFCD-9B64-FD72BB9BB8B4}"/>
              </a:ext>
            </a:extLst>
          </p:cNvPr>
          <p:cNvSpPr txBox="1"/>
          <p:nvPr/>
        </p:nvSpPr>
        <p:spPr>
          <a:xfrm>
            <a:off x="8734425" y="0"/>
            <a:ext cx="359092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 </a:t>
            </a:r>
            <a:r>
              <a:rPr lang="en-US" sz="2400" b="1" dirty="0" err="1">
                <a:solidFill>
                  <a:schemeClr val="bg1"/>
                </a:solidFill>
              </a:rPr>
              <a:t>doilea</a:t>
            </a:r>
            <a:r>
              <a:rPr lang="en-US" sz="2400" b="1" dirty="0">
                <a:solidFill>
                  <a:schemeClr val="bg1"/>
                </a:solidFill>
              </a:rPr>
              <a:t> test case </a:t>
            </a:r>
            <a:r>
              <a:rPr lang="en-US" sz="2400" b="1" dirty="0" err="1">
                <a:solidFill>
                  <a:schemeClr val="bg1"/>
                </a:solidFill>
              </a:rPr>
              <a:t>detaliat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Tehnica</a:t>
            </a:r>
            <a:r>
              <a:rPr lang="en-US" sz="2400" b="1" dirty="0">
                <a:solidFill>
                  <a:schemeClr val="bg1"/>
                </a:solidFill>
              </a:rPr>
              <a:t> Black Box, Use case)</a:t>
            </a:r>
          </a:p>
        </p:txBody>
      </p:sp>
    </p:spTree>
    <p:extLst>
      <p:ext uri="{BB962C8B-B14F-4D97-AF65-F5344CB8AC3E}">
        <p14:creationId xmlns:p14="http://schemas.microsoft.com/office/powerpoint/2010/main" val="56197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41DEA6C2-2D15-2F2D-505C-9A6315C4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828927E1-C95A-EFF6-CAB7-B90E46A10221}"/>
              </a:ext>
            </a:extLst>
          </p:cNvPr>
          <p:cNvSpPr txBox="1"/>
          <p:nvPr/>
        </p:nvSpPr>
        <p:spPr>
          <a:xfrm>
            <a:off x="7258050" y="-1"/>
            <a:ext cx="493395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Mai </a:t>
            </a:r>
            <a:r>
              <a:rPr lang="en-US" b="1" dirty="0" err="1">
                <a:solidFill>
                  <a:schemeClr val="bg1"/>
                </a:solidFill>
              </a:rPr>
              <a:t>jos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avem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suita</a:t>
            </a:r>
            <a:r>
              <a:rPr lang="en-US" b="1" dirty="0">
                <a:solidFill>
                  <a:schemeClr val="bg1"/>
                </a:solidFill>
              </a:rPr>
              <a:t> de teste </a:t>
            </a:r>
            <a:r>
              <a:rPr lang="en-US" b="1" dirty="0" err="1">
                <a:solidFill>
                  <a:schemeClr val="bg1"/>
                </a:solidFill>
              </a:rPr>
              <a:t>rulate</a:t>
            </a:r>
            <a:r>
              <a:rPr lang="en-US" b="1" dirty="0">
                <a:solidFill>
                  <a:schemeClr val="bg1"/>
                </a:solidFill>
              </a:rPr>
              <a:t> in TestRail</a:t>
            </a:r>
          </a:p>
        </p:txBody>
      </p:sp>
    </p:spTree>
    <p:extLst>
      <p:ext uri="{BB962C8B-B14F-4D97-AF65-F5344CB8AC3E}">
        <p14:creationId xmlns:p14="http://schemas.microsoft.com/office/powerpoint/2010/main" val="16793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58B7ABED-A83E-BD11-A526-538932E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972"/>
            <a:ext cx="12192000" cy="333640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8E231CC1-F2B2-B0A3-A51C-C44CECCDB220}"/>
              </a:ext>
            </a:extLst>
          </p:cNvPr>
          <p:cNvSpPr txBox="1"/>
          <p:nvPr/>
        </p:nvSpPr>
        <p:spPr>
          <a:xfrm>
            <a:off x="1119674" y="700998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imaginea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matricea</a:t>
            </a:r>
            <a:r>
              <a:rPr lang="en-US" dirty="0"/>
              <a:t> de </a:t>
            </a:r>
            <a:r>
              <a:rPr lang="en-US" dirty="0" err="1"/>
              <a:t>trasabilitate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947031FC-EAAC-8C34-08FC-2B6552127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012"/>
            <a:ext cx="6677025" cy="5756988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614F900B-0417-2105-DFB4-73505398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9" y="1101011"/>
            <a:ext cx="5619751" cy="5756989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9B57ACD3-3A12-8283-C740-6B2058F1A9B2}"/>
              </a:ext>
            </a:extLst>
          </p:cNvPr>
          <p:cNvSpPr txBox="1"/>
          <p:nvPr/>
        </p:nvSpPr>
        <p:spPr>
          <a:xfrm>
            <a:off x="279919" y="37322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 </a:t>
            </a:r>
            <a:r>
              <a:rPr lang="en-US" dirty="0" err="1"/>
              <a:t>jos</a:t>
            </a:r>
            <a:r>
              <a:rPr lang="en-US" dirty="0"/>
              <a:t> sunt </a:t>
            </a:r>
            <a:r>
              <a:rPr lang="en-US" dirty="0" err="1"/>
              <a:t>doua</a:t>
            </a:r>
            <a:r>
              <a:rPr lang="en-US" dirty="0"/>
              <a:t> bug-</a:t>
            </a:r>
            <a:r>
              <a:rPr lang="en-US" dirty="0" err="1"/>
              <a:t>uri</a:t>
            </a:r>
            <a:r>
              <a:rPr lang="en-US" dirty="0"/>
              <a:t> create in Jira:</a:t>
            </a:r>
          </a:p>
        </p:txBody>
      </p:sp>
    </p:spTree>
    <p:extLst>
      <p:ext uri="{BB962C8B-B14F-4D97-AF65-F5344CB8AC3E}">
        <p14:creationId xmlns:p14="http://schemas.microsoft.com/office/powerpoint/2010/main" val="243136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32EC990-C7CA-2893-C3F6-3ED23613733D}"/>
              </a:ext>
            </a:extLst>
          </p:cNvPr>
          <p:cNvSpPr txBox="1"/>
          <p:nvPr/>
        </p:nvSpPr>
        <p:spPr>
          <a:xfrm>
            <a:off x="4914900" y="752475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Concluzii</a:t>
            </a:r>
            <a:r>
              <a:rPr lang="en-US" sz="3200" dirty="0"/>
              <a:t>: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2837A0E-F911-34C4-4285-AEFCE7BA64D1}"/>
              </a:ext>
            </a:extLst>
          </p:cNvPr>
          <p:cNvSpPr txBox="1"/>
          <p:nvPr/>
        </p:nvSpPr>
        <p:spPr>
          <a:xfrm>
            <a:off x="1039957" y="2447925"/>
            <a:ext cx="10313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analizarea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www.aboutyou.ro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tehnicile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de Black Box Use Case, s-a </a:t>
            </a:r>
            <a:r>
              <a:rPr lang="en-US" dirty="0" err="1"/>
              <a:t>observat</a:t>
            </a:r>
            <a:r>
              <a:rPr lang="en-US" dirty="0"/>
              <a:t> un </a:t>
            </a:r>
            <a:r>
              <a:rPr lang="en-US" dirty="0" err="1"/>
              <a:t>procent</a:t>
            </a:r>
            <a:r>
              <a:rPr lang="en-US" dirty="0"/>
              <a:t> de Pass de 62 %. Bug-urile </a:t>
            </a:r>
            <a:r>
              <a:rPr lang="en-US" dirty="0" err="1"/>
              <a:t>identificate</a:t>
            </a:r>
            <a:r>
              <a:rPr lang="en-US" dirty="0"/>
              <a:t> sunt de </a:t>
            </a:r>
            <a:r>
              <a:rPr lang="en-US" dirty="0" err="1"/>
              <a:t>prioritate</a:t>
            </a:r>
            <a:r>
              <a:rPr lang="en-US" dirty="0"/>
              <a:t> low, </a:t>
            </a:r>
            <a:r>
              <a:rPr lang="en-US" dirty="0" err="1"/>
              <a:t>respectiv</a:t>
            </a:r>
            <a:r>
              <a:rPr lang="en-US" dirty="0"/>
              <a:t> high,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severitatea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minor, </a:t>
            </a:r>
            <a:r>
              <a:rPr lang="en-US" dirty="0" err="1"/>
              <a:t>respectiv</a:t>
            </a:r>
            <a:r>
              <a:rPr lang="en-US" dirty="0"/>
              <a:t> critical. Bug-urile au o rata de </a:t>
            </a:r>
            <a:r>
              <a:rPr lang="en-US" dirty="0" err="1"/>
              <a:t>reproductibilitate</a:t>
            </a:r>
            <a:r>
              <a:rPr lang="en-US" dirty="0"/>
              <a:t> mica (2/10; 4/10),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severitatea</a:t>
            </a:r>
            <a:r>
              <a:rPr lang="en-US" dirty="0"/>
              <a:t> bug-</a:t>
            </a:r>
            <a:r>
              <a:rPr lang="en-US" dirty="0" err="1"/>
              <a:t>ului</a:t>
            </a:r>
            <a:r>
              <a:rPr lang="en-US" dirty="0"/>
              <a:t> AMB-5 (</a:t>
            </a:r>
            <a:r>
              <a:rPr lang="en-US" dirty="0" err="1"/>
              <a:t>Produsul</a:t>
            </a:r>
            <a:r>
              <a:rPr lang="en-US" dirty="0"/>
              <a:t>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adaugat</a:t>
            </a:r>
            <a:r>
              <a:rPr lang="en-US" dirty="0"/>
              <a:t> in cos) </a:t>
            </a:r>
            <a:r>
              <a:rPr lang="en-US" dirty="0" err="1"/>
              <a:t>obliga</a:t>
            </a:r>
            <a:r>
              <a:rPr lang="en-US" dirty="0"/>
              <a:t> </a:t>
            </a:r>
            <a:r>
              <a:rPr lang="en-US" dirty="0" err="1"/>
              <a:t>amanarea</a:t>
            </a:r>
            <a:r>
              <a:rPr lang="en-US" dirty="0"/>
              <a:t> </a:t>
            </a:r>
            <a:r>
              <a:rPr lang="en-US" dirty="0" err="1"/>
              <a:t>lansarii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 a site-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retestare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9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1BF6D1D1-0DD6-F787-6F31-230DC526D59F}"/>
              </a:ext>
            </a:extLst>
          </p:cNvPr>
          <p:cNvSpPr txBox="1"/>
          <p:nvPr/>
        </p:nvSpPr>
        <p:spPr>
          <a:xfrm>
            <a:off x="4914900" y="2466975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Multumesc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891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D479414-7FAE-CF90-98FE-A0F01B5C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621" y="267510"/>
            <a:ext cx="8001000" cy="919265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I. </a:t>
            </a:r>
            <a:r>
              <a:rPr lang="en-US" dirty="0" err="1">
                <a:latin typeface="Bahnschrift Condensed" panose="020B0502040204020203" pitchFamily="34" charset="0"/>
              </a:rPr>
              <a:t>Teorie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71D773CE-2842-5E8E-5F97-126568740179}"/>
              </a:ext>
            </a:extLst>
          </p:cNvPr>
          <p:cNvSpPr/>
          <p:nvPr/>
        </p:nvSpPr>
        <p:spPr>
          <a:xfrm>
            <a:off x="301567" y="1381327"/>
            <a:ext cx="2765899" cy="4970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Specificatiile</a:t>
            </a:r>
            <a:r>
              <a:rPr lang="en-US" sz="1600" dirty="0"/>
              <a:t> </a:t>
            </a:r>
            <a:r>
              <a:rPr lang="en-US" sz="1600" dirty="0" err="1"/>
              <a:t>documentate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descrierile</a:t>
            </a:r>
            <a:r>
              <a:rPr lang="en-US" sz="1600" dirty="0"/>
              <a:t> </a:t>
            </a:r>
            <a:r>
              <a:rPr lang="en-US" sz="1600" dirty="0" err="1"/>
              <a:t>comportamentului</a:t>
            </a:r>
            <a:r>
              <a:rPr lang="en-US" sz="1600" dirty="0"/>
              <a:t>, </a:t>
            </a:r>
            <a:r>
              <a:rPr lang="en-US" sz="1600" dirty="0" err="1"/>
              <a:t>funcționalitatii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atributelor</a:t>
            </a:r>
            <a:r>
              <a:rPr lang="en-US" sz="1600" dirty="0"/>
              <a:t> de </a:t>
            </a:r>
            <a:r>
              <a:rPr lang="en-US" sz="1600" dirty="0" err="1"/>
              <a:t>calitate</a:t>
            </a:r>
            <a:r>
              <a:rPr lang="en-US" sz="1600" dirty="0"/>
              <a:t> </a:t>
            </a:r>
            <a:r>
              <a:rPr lang="en-US" sz="1600" dirty="0" err="1"/>
              <a:t>dorite</a:t>
            </a:r>
            <a:r>
              <a:rPr lang="en-US" sz="1600" dirty="0"/>
              <a:t> ale software-</a:t>
            </a:r>
            <a:r>
              <a:rPr lang="en-US" sz="1600" dirty="0" err="1"/>
              <a:t>ului</a:t>
            </a:r>
            <a:r>
              <a:rPr lang="en-US" sz="1600" dirty="0"/>
              <a:t> </a:t>
            </a:r>
            <a:r>
              <a:rPr lang="en-US" sz="1600" dirty="0" err="1"/>
              <a:t>aflat</a:t>
            </a:r>
            <a:r>
              <a:rPr lang="en-US" sz="1600" dirty="0"/>
              <a:t> in curs de </a:t>
            </a:r>
            <a:r>
              <a:rPr lang="en-US" sz="1600" dirty="0" err="1"/>
              <a:t>dezvoltare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intretinere</a:t>
            </a:r>
            <a:r>
              <a:rPr lang="en-US" sz="1600" dirty="0"/>
              <a:t>. </a:t>
            </a:r>
            <a:r>
              <a:rPr lang="en-US" sz="1600" dirty="0" err="1"/>
              <a:t>Aceste</a:t>
            </a:r>
            <a:r>
              <a:rPr lang="en-US" sz="1600" dirty="0"/>
              <a:t> </a:t>
            </a:r>
            <a:r>
              <a:rPr lang="en-US" sz="1600" dirty="0" err="1"/>
              <a:t>cerinte</a:t>
            </a:r>
            <a:r>
              <a:rPr lang="en-US" sz="1600" dirty="0"/>
              <a:t> </a:t>
            </a:r>
            <a:r>
              <a:rPr lang="en-US" sz="1600" dirty="0" err="1"/>
              <a:t>servesc</a:t>
            </a:r>
            <a:r>
              <a:rPr lang="en-US" sz="1600" dirty="0"/>
              <a:t> </a:t>
            </a:r>
            <a:r>
              <a:rPr lang="en-US" sz="1600" dirty="0" err="1"/>
              <a:t>drept</a:t>
            </a:r>
            <a:r>
              <a:rPr lang="en-US" sz="1600" dirty="0"/>
              <a:t>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proiectarea</a:t>
            </a:r>
            <a:r>
              <a:rPr lang="en-US" sz="1600" dirty="0"/>
              <a:t>, </a:t>
            </a:r>
            <a:r>
              <a:rPr lang="en-US" sz="1600" dirty="0" err="1"/>
              <a:t>dezvoltarea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testarea</a:t>
            </a:r>
            <a:r>
              <a:rPr lang="en-US" sz="1600" dirty="0"/>
              <a:t> </a:t>
            </a:r>
            <a:r>
              <a:rPr lang="en-US" sz="1600" dirty="0" err="1"/>
              <a:t>sistemelor</a:t>
            </a:r>
            <a:r>
              <a:rPr lang="en-US" sz="1600" dirty="0"/>
              <a:t> software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1C97B6CD-34EC-4924-6E49-12FED99E9EFA}"/>
              </a:ext>
            </a:extLst>
          </p:cNvPr>
          <p:cNvSpPr/>
          <p:nvPr/>
        </p:nvSpPr>
        <p:spPr>
          <a:xfrm>
            <a:off x="282113" y="1381325"/>
            <a:ext cx="2791836" cy="71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98338107-1BEC-B616-5D94-2EE13B739AB0}"/>
              </a:ext>
            </a:extLst>
          </p:cNvPr>
          <p:cNvSpPr/>
          <p:nvPr/>
        </p:nvSpPr>
        <p:spPr>
          <a:xfrm>
            <a:off x="3335796" y="1381327"/>
            <a:ext cx="2791836" cy="4970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Element al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aplicatii</a:t>
            </a:r>
            <a:r>
              <a:rPr lang="en-US" sz="1600" dirty="0"/>
              <a:t> software care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examinata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determina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funcționeaza</a:t>
            </a:r>
            <a:r>
              <a:rPr lang="en-US" sz="1600" dirty="0"/>
              <a:t> </a:t>
            </a:r>
            <a:r>
              <a:rPr lang="en-US" sz="1600" dirty="0" err="1"/>
              <a:t>corect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indeplineste</a:t>
            </a:r>
            <a:r>
              <a:rPr lang="en-US" sz="1600" dirty="0"/>
              <a:t> </a:t>
            </a:r>
            <a:r>
              <a:rPr lang="en-US" sz="1600" dirty="0" err="1"/>
              <a:t>cerintele</a:t>
            </a:r>
            <a:r>
              <a:rPr lang="en-US" sz="1600" dirty="0"/>
              <a:t> </a:t>
            </a:r>
            <a:r>
              <a:rPr lang="en-US" sz="1600" dirty="0" err="1"/>
              <a:t>specificate</a:t>
            </a:r>
            <a:r>
              <a:rPr lang="en-US" sz="1600" dirty="0"/>
              <a:t>. Test conditions fac </a:t>
            </a:r>
            <a:r>
              <a:rPr lang="en-US" sz="1600" dirty="0" err="1"/>
              <a:t>parte</a:t>
            </a:r>
            <a:r>
              <a:rPr lang="en-US" sz="1600" dirty="0"/>
              <a:t> din </a:t>
            </a:r>
            <a:r>
              <a:rPr lang="en-US" sz="1600" dirty="0" err="1"/>
              <a:t>proiectarea</a:t>
            </a:r>
            <a:r>
              <a:rPr lang="en-US" sz="1600" dirty="0"/>
              <a:t> </a:t>
            </a:r>
            <a:r>
              <a:rPr lang="en-US" sz="1600" dirty="0" err="1"/>
              <a:t>generala</a:t>
            </a:r>
            <a:r>
              <a:rPr lang="en-US" sz="1600" dirty="0"/>
              <a:t> a test case-</a:t>
            </a:r>
            <a:r>
              <a:rPr lang="en-US" sz="1600" dirty="0" err="1"/>
              <a:t>ului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sunt </a:t>
            </a:r>
            <a:r>
              <a:rPr lang="en-US" sz="1600" dirty="0" err="1"/>
              <a:t>utilizate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ghida</a:t>
            </a:r>
            <a:r>
              <a:rPr lang="en-US" sz="1600" dirty="0"/>
              <a:t> </a:t>
            </a:r>
            <a:r>
              <a:rPr lang="en-US" sz="1600" dirty="0" err="1"/>
              <a:t>procesul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endParaRPr lang="en-US" sz="1600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01C7FD4F-8812-5498-275D-AAE3E3785835}"/>
              </a:ext>
            </a:extLst>
          </p:cNvPr>
          <p:cNvSpPr/>
          <p:nvPr/>
        </p:nvSpPr>
        <p:spPr>
          <a:xfrm>
            <a:off x="6389479" y="1400782"/>
            <a:ext cx="2735063" cy="4970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Set de </a:t>
            </a:r>
            <a:r>
              <a:rPr lang="en-US" sz="1600" dirty="0" err="1"/>
              <a:t>preconditii</a:t>
            </a:r>
            <a:r>
              <a:rPr lang="en-US" sz="1600" dirty="0"/>
              <a:t>, date de </a:t>
            </a:r>
            <a:r>
              <a:rPr lang="en-US" sz="1600" dirty="0" err="1"/>
              <a:t>intrare</a:t>
            </a:r>
            <a:r>
              <a:rPr lang="en-US" sz="1600" dirty="0"/>
              <a:t>, </a:t>
            </a:r>
            <a:r>
              <a:rPr lang="en-US" sz="1600" dirty="0" err="1"/>
              <a:t>rezultate</a:t>
            </a:r>
            <a:r>
              <a:rPr lang="en-US" sz="1600" dirty="0"/>
              <a:t> </a:t>
            </a:r>
            <a:r>
              <a:rPr lang="en-US" sz="1600" dirty="0" err="1"/>
              <a:t>asteptate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conditii</a:t>
            </a:r>
            <a:r>
              <a:rPr lang="en-US" sz="1600" dirty="0"/>
              <a:t> finale </a:t>
            </a:r>
            <a:r>
              <a:rPr lang="en-US" sz="1600" dirty="0" err="1"/>
              <a:t>dezvoltate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un test condition. </a:t>
            </a:r>
            <a:r>
              <a:rPr lang="en-US" sz="1600" dirty="0" err="1"/>
              <a:t>Rolul</a:t>
            </a:r>
            <a:r>
              <a:rPr lang="en-US" sz="1600" dirty="0"/>
              <a:t> </a:t>
            </a:r>
            <a:r>
              <a:rPr lang="en-US" sz="1600" dirty="0" err="1"/>
              <a:t>acestuia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de a </a:t>
            </a:r>
            <a:r>
              <a:rPr lang="en-US" sz="1600" dirty="0" err="1"/>
              <a:t>detalia</a:t>
            </a:r>
            <a:r>
              <a:rPr lang="en-US" sz="1600" dirty="0"/>
              <a:t> </a:t>
            </a:r>
            <a:r>
              <a:rPr lang="en-US" sz="1600" dirty="0" err="1"/>
              <a:t>pasii</a:t>
            </a:r>
            <a:r>
              <a:rPr lang="en-US" sz="1600" dirty="0"/>
              <a:t>, </a:t>
            </a:r>
            <a:r>
              <a:rPr lang="en-US" sz="1600" dirty="0" err="1"/>
              <a:t>datele</a:t>
            </a:r>
            <a:r>
              <a:rPr lang="en-US" sz="1600" dirty="0"/>
              <a:t>, </a:t>
            </a:r>
            <a:r>
              <a:rPr lang="en-US" sz="1600" dirty="0" err="1"/>
              <a:t>cerintele</a:t>
            </a:r>
            <a:r>
              <a:rPr lang="en-US" sz="1600" dirty="0"/>
              <a:t> </a:t>
            </a:r>
            <a:r>
              <a:rPr lang="en-US" sz="1600" dirty="0" err="1"/>
              <a:t>preliminare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postconditiile</a:t>
            </a:r>
            <a:r>
              <a:rPr lang="en-US" sz="1600" dirty="0"/>
              <a:t> </a:t>
            </a:r>
            <a:r>
              <a:rPr lang="en-US" sz="1600" dirty="0" err="1"/>
              <a:t>necesare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verifica</a:t>
            </a:r>
            <a:r>
              <a:rPr lang="en-US" sz="1600" dirty="0"/>
              <a:t> o </a:t>
            </a:r>
            <a:r>
              <a:rPr lang="en-US" sz="1600" dirty="0" err="1"/>
              <a:t>caracteristica</a:t>
            </a:r>
            <a:endParaRPr lang="en-US" sz="1600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63B56E94-E050-B119-D123-102DFBBC1C83}"/>
              </a:ext>
            </a:extLst>
          </p:cNvPr>
          <p:cNvSpPr/>
          <p:nvPr/>
        </p:nvSpPr>
        <p:spPr>
          <a:xfrm>
            <a:off x="3335796" y="1381326"/>
            <a:ext cx="2791836" cy="71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condition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10E90D26-8490-72F0-7089-8D44B01C8F33}"/>
              </a:ext>
            </a:extLst>
          </p:cNvPr>
          <p:cNvSpPr/>
          <p:nvPr/>
        </p:nvSpPr>
        <p:spPr>
          <a:xfrm>
            <a:off x="6379756" y="1391054"/>
            <a:ext cx="2744786" cy="71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1D7BC190-5833-5EF4-30CB-3CE2342C8738}"/>
              </a:ext>
            </a:extLst>
          </p:cNvPr>
          <p:cNvSpPr/>
          <p:nvPr/>
        </p:nvSpPr>
        <p:spPr>
          <a:xfrm>
            <a:off x="9376667" y="2071990"/>
            <a:ext cx="2643884" cy="42801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dirty="0"/>
              <a:t>Document </a:t>
            </a:r>
            <a:r>
              <a:rPr lang="en-US" sz="1600" dirty="0" err="1"/>
              <a:t>creat</a:t>
            </a:r>
            <a:r>
              <a:rPr lang="en-US" sz="1600" dirty="0"/>
              <a:t> in </a:t>
            </a:r>
            <a:r>
              <a:rPr lang="en-US" sz="1600" dirty="0" err="1"/>
              <a:t>etapa</a:t>
            </a:r>
            <a:r>
              <a:rPr lang="en-US" sz="1600" dirty="0"/>
              <a:t> de planning, care are </a:t>
            </a:r>
            <a:r>
              <a:rPr lang="en-US" sz="1600" dirty="0" err="1"/>
              <a:t>scopul</a:t>
            </a:r>
            <a:r>
              <a:rPr lang="en-US" sz="1600" dirty="0"/>
              <a:t> de a </a:t>
            </a:r>
            <a:r>
              <a:rPr lang="en-US" sz="1600" dirty="0" err="1"/>
              <a:t>defini</a:t>
            </a:r>
            <a:r>
              <a:rPr lang="en-US" sz="1600" dirty="0"/>
              <a:t>, </a:t>
            </a:r>
            <a:r>
              <a:rPr lang="en-US" sz="1600" dirty="0" err="1"/>
              <a:t>inaintea</a:t>
            </a:r>
            <a:r>
              <a:rPr lang="en-US" sz="1600" dirty="0"/>
              <a:t> </a:t>
            </a:r>
            <a:r>
              <a:rPr lang="en-US" sz="1600" dirty="0" err="1"/>
              <a:t>inceperii</a:t>
            </a:r>
            <a:r>
              <a:rPr lang="en-US" sz="1600" dirty="0"/>
              <a:t> </a:t>
            </a:r>
            <a:r>
              <a:rPr lang="en-US" sz="1600" dirty="0" err="1"/>
              <a:t>testarii</a:t>
            </a:r>
            <a:r>
              <a:rPr lang="en-US" sz="1600" dirty="0"/>
              <a:t>, </a:t>
            </a:r>
            <a:r>
              <a:rPr lang="en-US" sz="1600" dirty="0" err="1"/>
              <a:t>strategiile</a:t>
            </a:r>
            <a:r>
              <a:rPr lang="en-US" sz="1600" dirty="0"/>
              <a:t>, </a:t>
            </a:r>
            <a:r>
              <a:rPr lang="en-US" sz="1600" dirty="0" err="1"/>
              <a:t>obiectivele</a:t>
            </a:r>
            <a:r>
              <a:rPr lang="en-US" sz="1600" dirty="0"/>
              <a:t>, </a:t>
            </a:r>
            <a:r>
              <a:rPr lang="en-US" sz="1600" dirty="0" err="1"/>
              <a:t>durata</a:t>
            </a:r>
            <a:r>
              <a:rPr lang="en-US" sz="1600" dirty="0"/>
              <a:t> </a:t>
            </a:r>
            <a:r>
              <a:rPr lang="en-US" sz="1600" dirty="0" err="1"/>
              <a:t>testarii</a:t>
            </a:r>
            <a:r>
              <a:rPr lang="en-US" sz="1600" dirty="0"/>
              <a:t>, precum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resursele</a:t>
            </a:r>
            <a:r>
              <a:rPr lang="en-US" sz="1600" dirty="0"/>
              <a:t> </a:t>
            </a:r>
            <a:r>
              <a:rPr lang="en-US" sz="1600" dirty="0" err="1"/>
              <a:t>necesare</a:t>
            </a:r>
            <a:r>
              <a:rPr lang="en-US" sz="1600" dirty="0"/>
              <a:t> </a:t>
            </a:r>
            <a:r>
              <a:rPr lang="en-US" sz="1600" dirty="0" err="1"/>
              <a:t>proiectului</a:t>
            </a:r>
            <a:endParaRPr lang="en-US" sz="1600" dirty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D546F0CD-B86A-0029-14CB-8C53AEB63ED0}"/>
              </a:ext>
            </a:extLst>
          </p:cNvPr>
          <p:cNvSpPr/>
          <p:nvPr/>
        </p:nvSpPr>
        <p:spPr>
          <a:xfrm>
            <a:off x="9376666" y="1381325"/>
            <a:ext cx="2643884" cy="71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118752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A0D78766-1106-8433-A62B-BCA494F6F518}"/>
              </a:ext>
            </a:extLst>
          </p:cNvPr>
          <p:cNvSpPr/>
          <p:nvPr/>
        </p:nvSpPr>
        <p:spPr>
          <a:xfrm>
            <a:off x="4632919" y="1870144"/>
            <a:ext cx="409575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3362DB4D-B96F-DA22-070A-BF6FD64BD353}"/>
              </a:ext>
            </a:extLst>
          </p:cNvPr>
          <p:cNvSpPr/>
          <p:nvPr/>
        </p:nvSpPr>
        <p:spPr>
          <a:xfrm>
            <a:off x="4632918" y="2759433"/>
            <a:ext cx="409575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17404B84-F0C4-F22D-CD9A-4D5ADBF15186}"/>
              </a:ext>
            </a:extLst>
          </p:cNvPr>
          <p:cNvSpPr/>
          <p:nvPr/>
        </p:nvSpPr>
        <p:spPr>
          <a:xfrm>
            <a:off x="4670931" y="3730172"/>
            <a:ext cx="409575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F00FFAD0-9840-96BF-A71B-A3C199D409DC}"/>
              </a:ext>
            </a:extLst>
          </p:cNvPr>
          <p:cNvSpPr/>
          <p:nvPr/>
        </p:nvSpPr>
        <p:spPr>
          <a:xfrm>
            <a:off x="4670930" y="4619277"/>
            <a:ext cx="40957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FA68C36B-EECB-1F62-2EFC-9CC48526E460}"/>
              </a:ext>
            </a:extLst>
          </p:cNvPr>
          <p:cNvSpPr txBox="1"/>
          <p:nvPr/>
        </p:nvSpPr>
        <p:spPr>
          <a:xfrm>
            <a:off x="5415639" y="2752107"/>
            <a:ext cx="11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Fail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88BDB2B5-14A5-CA1B-1E51-4FD76C5B9B91}"/>
              </a:ext>
            </a:extLst>
          </p:cNvPr>
          <p:cNvSpPr txBox="1"/>
          <p:nvPr/>
        </p:nvSpPr>
        <p:spPr>
          <a:xfrm>
            <a:off x="5360229" y="1870144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Pass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711E0B48-8E15-900A-91CC-2F1C0D5CB2C4}"/>
              </a:ext>
            </a:extLst>
          </p:cNvPr>
          <p:cNvSpPr txBox="1"/>
          <p:nvPr/>
        </p:nvSpPr>
        <p:spPr>
          <a:xfrm>
            <a:off x="5367707" y="3709910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Blocked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D6B64EBC-AE2E-1157-75EF-DFD4AEBDD973}"/>
              </a:ext>
            </a:extLst>
          </p:cNvPr>
          <p:cNvSpPr txBox="1"/>
          <p:nvPr/>
        </p:nvSpPr>
        <p:spPr>
          <a:xfrm>
            <a:off x="5415639" y="4552592"/>
            <a:ext cx="14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Retest</a:t>
            </a: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4BDAAFBB-BBA7-1C2C-7BE4-6A2D776FC112}"/>
              </a:ext>
            </a:extLst>
          </p:cNvPr>
          <p:cNvSpPr txBox="1"/>
          <p:nvPr/>
        </p:nvSpPr>
        <p:spPr>
          <a:xfrm>
            <a:off x="200775" y="950261"/>
            <a:ext cx="3219450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Statusurile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defect</a:t>
            </a:r>
          </a:p>
        </p:txBody>
      </p:sp>
      <p:pic>
        <p:nvPicPr>
          <p:cNvPr id="19" name="Imagine 18">
            <a:extLst>
              <a:ext uri="{FF2B5EF4-FFF2-40B4-BE49-F238E27FC236}">
                <a16:creationId xmlns:a16="http://schemas.microsoft.com/office/drawing/2014/main" id="{B37C9C6B-CE89-D3B5-BBE8-71772746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6" y="1578696"/>
            <a:ext cx="2916829" cy="4853134"/>
          </a:xfrm>
          <a:prstGeom prst="rect">
            <a:avLst/>
          </a:prstGeom>
        </p:spPr>
      </p:pic>
      <p:sp>
        <p:nvSpPr>
          <p:cNvPr id="2" name="Dreptunghi: colțuri rotunjite 1">
            <a:extLst>
              <a:ext uri="{FF2B5EF4-FFF2-40B4-BE49-F238E27FC236}">
                <a16:creationId xmlns:a16="http://schemas.microsoft.com/office/drawing/2014/main" id="{7F1A949C-C2C7-C8D1-6467-E667B5E82F88}"/>
              </a:ext>
            </a:extLst>
          </p:cNvPr>
          <p:cNvSpPr/>
          <p:nvPr/>
        </p:nvSpPr>
        <p:spPr>
          <a:xfrm>
            <a:off x="8923086" y="1844313"/>
            <a:ext cx="3001842" cy="653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planning</a:t>
            </a:r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3AB83D24-0097-9912-2888-A2B5C7847E2D}"/>
              </a:ext>
            </a:extLst>
          </p:cNvPr>
          <p:cNvSpPr/>
          <p:nvPr/>
        </p:nvSpPr>
        <p:spPr>
          <a:xfrm>
            <a:off x="8704180" y="2617528"/>
            <a:ext cx="3001842" cy="653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analysis</a:t>
            </a:r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24F4B983-B087-E17A-A99F-3B9CE9C403DE}"/>
              </a:ext>
            </a:extLst>
          </p:cNvPr>
          <p:cNvSpPr/>
          <p:nvPr/>
        </p:nvSpPr>
        <p:spPr>
          <a:xfrm>
            <a:off x="8179098" y="4139249"/>
            <a:ext cx="3001842" cy="653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implementation</a:t>
            </a:r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63F74872-FD0B-FBCF-2D37-6971910FFA5B}"/>
              </a:ext>
            </a:extLst>
          </p:cNvPr>
          <p:cNvSpPr/>
          <p:nvPr/>
        </p:nvSpPr>
        <p:spPr>
          <a:xfrm>
            <a:off x="8437112" y="3352120"/>
            <a:ext cx="3001842" cy="653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design</a:t>
            </a:r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357ECBB4-EEFF-4B93-4D4B-19BC8309507A}"/>
              </a:ext>
            </a:extLst>
          </p:cNvPr>
          <p:cNvSpPr/>
          <p:nvPr/>
        </p:nvSpPr>
        <p:spPr>
          <a:xfrm>
            <a:off x="7886182" y="4917856"/>
            <a:ext cx="3001842" cy="653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execution</a:t>
            </a:r>
          </a:p>
        </p:txBody>
      </p:sp>
      <p:sp>
        <p:nvSpPr>
          <p:cNvPr id="12" name="Dreptunghi: colțuri rotunjite 11">
            <a:extLst>
              <a:ext uri="{FF2B5EF4-FFF2-40B4-BE49-F238E27FC236}">
                <a16:creationId xmlns:a16="http://schemas.microsoft.com/office/drawing/2014/main" id="{D5C479BC-6951-8E3E-36CE-607D5BD809EF}"/>
              </a:ext>
            </a:extLst>
          </p:cNvPr>
          <p:cNvSpPr/>
          <p:nvPr/>
        </p:nvSpPr>
        <p:spPr>
          <a:xfrm>
            <a:off x="7688581" y="5700240"/>
            <a:ext cx="3001842" cy="653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completion</a:t>
            </a: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C9480624-20E9-0DF0-02F3-AE72B6AF80F2}"/>
              </a:ext>
            </a:extLst>
          </p:cNvPr>
          <p:cNvSpPr txBox="1"/>
          <p:nvPr/>
        </p:nvSpPr>
        <p:spPr>
          <a:xfrm>
            <a:off x="8598731" y="886891"/>
            <a:ext cx="321273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Etapele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procesului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2672E9B5-C571-6467-37D9-9A7C3A85D594}"/>
              </a:ext>
            </a:extLst>
          </p:cNvPr>
          <p:cNvSpPr txBox="1"/>
          <p:nvPr/>
        </p:nvSpPr>
        <p:spPr>
          <a:xfrm>
            <a:off x="4337096" y="950261"/>
            <a:ext cx="34671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Statusurile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rularii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test case</a:t>
            </a:r>
          </a:p>
        </p:txBody>
      </p:sp>
    </p:spTree>
    <p:extLst>
      <p:ext uri="{BB962C8B-B14F-4D97-AF65-F5344CB8AC3E}">
        <p14:creationId xmlns:p14="http://schemas.microsoft.com/office/powerpoint/2010/main" val="6990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DFC2-B6E7-02F9-9EFD-5F09663C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Nomogramă 7">
            <a:extLst>
              <a:ext uri="{FF2B5EF4-FFF2-40B4-BE49-F238E27FC236}">
                <a16:creationId xmlns:a16="http://schemas.microsoft.com/office/drawing/2014/main" id="{B347C85A-99C3-4D40-008F-4C100C38D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958039"/>
              </p:ext>
            </p:extLst>
          </p:nvPr>
        </p:nvGraphicFramePr>
        <p:xfrm>
          <a:off x="235404" y="4268558"/>
          <a:ext cx="11721192" cy="209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reptunghi: colțuri rotunjite 8">
            <a:extLst>
              <a:ext uri="{FF2B5EF4-FFF2-40B4-BE49-F238E27FC236}">
                <a16:creationId xmlns:a16="http://schemas.microsoft.com/office/drawing/2014/main" id="{20D3BABC-A598-85D7-0A4B-12096FC7825B}"/>
              </a:ext>
            </a:extLst>
          </p:cNvPr>
          <p:cNvSpPr/>
          <p:nvPr/>
        </p:nvSpPr>
        <p:spPr>
          <a:xfrm>
            <a:off x="1141445" y="3192432"/>
            <a:ext cx="9909110" cy="6669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Raport</a:t>
            </a:r>
            <a:r>
              <a:rPr lang="en-US" dirty="0">
                <a:solidFill>
                  <a:schemeClr val="bg1"/>
                </a:solidFill>
              </a:rPr>
              <a:t> = Document care </a:t>
            </a:r>
            <a:r>
              <a:rPr lang="en-US" dirty="0" err="1">
                <a:solidFill>
                  <a:schemeClr val="bg1"/>
                </a:solidFill>
              </a:rPr>
              <a:t>ofera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informatii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detaliate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despre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testare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rezultatele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acestuia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" name="Nomogramă 1">
            <a:extLst>
              <a:ext uri="{FF2B5EF4-FFF2-40B4-BE49-F238E27FC236}">
                <a16:creationId xmlns:a16="http://schemas.microsoft.com/office/drawing/2014/main" id="{A62C6A95-595A-B1C4-6393-6748DF8D2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736154"/>
              </p:ext>
            </p:extLst>
          </p:nvPr>
        </p:nvGraphicFramePr>
        <p:xfrm>
          <a:off x="235404" y="690661"/>
          <a:ext cx="11721192" cy="209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Grafic 3" descr="Girofar">
            <a:extLst>
              <a:ext uri="{FF2B5EF4-FFF2-40B4-BE49-F238E27FC236}">
                <a16:creationId xmlns:a16="http://schemas.microsoft.com/office/drawing/2014/main" id="{299BB271-E8FA-E067-8578-C65DFF03A0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1445" y="883685"/>
            <a:ext cx="582582" cy="582582"/>
          </a:xfrm>
          <a:prstGeom prst="rect">
            <a:avLst/>
          </a:prstGeom>
        </p:spPr>
      </p:pic>
      <p:pic>
        <p:nvPicPr>
          <p:cNvPr id="6" name="Grafic 5" descr="Cronometru">
            <a:extLst>
              <a:ext uri="{FF2B5EF4-FFF2-40B4-BE49-F238E27FC236}">
                <a16:creationId xmlns:a16="http://schemas.microsoft.com/office/drawing/2014/main" id="{857F5F53-249B-DF2F-B545-BFF91C000C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1883" y="1926135"/>
            <a:ext cx="565574" cy="5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4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omogramă 1">
            <a:extLst>
              <a:ext uri="{FF2B5EF4-FFF2-40B4-BE49-F238E27FC236}">
                <a16:creationId xmlns:a16="http://schemas.microsoft.com/office/drawing/2014/main" id="{99298DEC-62FC-75EB-CCB2-AB17189CC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435032"/>
              </p:ext>
            </p:extLst>
          </p:nvPr>
        </p:nvGraphicFramePr>
        <p:xfrm>
          <a:off x="563951" y="4019550"/>
          <a:ext cx="11467322" cy="2442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c 3" descr="Roți dințate">
            <a:extLst>
              <a:ext uri="{FF2B5EF4-FFF2-40B4-BE49-F238E27FC236}">
                <a16:creationId xmlns:a16="http://schemas.microsoft.com/office/drawing/2014/main" id="{02EABB54-91C6-6E8D-456D-3C5AB103A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160" y="4163591"/>
            <a:ext cx="665583" cy="665583"/>
          </a:xfrm>
          <a:prstGeom prst="rect">
            <a:avLst/>
          </a:prstGeom>
        </p:spPr>
      </p:pic>
      <p:pic>
        <p:nvPicPr>
          <p:cNvPr id="6" name="Grafic 5" descr="Lupă">
            <a:extLst>
              <a:ext uri="{FF2B5EF4-FFF2-40B4-BE49-F238E27FC236}">
                <a16:creationId xmlns:a16="http://schemas.microsoft.com/office/drawing/2014/main" id="{6BD2D8CB-4F0E-097F-B2E9-EED2EF942B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571654">
            <a:off x="501867" y="5369201"/>
            <a:ext cx="505168" cy="505168"/>
          </a:xfrm>
          <a:prstGeom prst="rect">
            <a:avLst/>
          </a:prstGeom>
        </p:spPr>
      </p:pic>
      <p:graphicFrame>
        <p:nvGraphicFramePr>
          <p:cNvPr id="5" name="Nomogramă 4">
            <a:extLst>
              <a:ext uri="{FF2B5EF4-FFF2-40B4-BE49-F238E27FC236}">
                <a16:creationId xmlns:a16="http://schemas.microsoft.com/office/drawing/2014/main" id="{64673A82-3F75-BC2D-2873-0CB9B36DB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065643"/>
              </p:ext>
            </p:extLst>
          </p:nvPr>
        </p:nvGraphicFramePr>
        <p:xfrm>
          <a:off x="470808" y="1038225"/>
          <a:ext cx="11721192" cy="2331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7" name="Grafic 6" descr="Listă de verificare RTL">
            <a:extLst>
              <a:ext uri="{FF2B5EF4-FFF2-40B4-BE49-F238E27FC236}">
                <a16:creationId xmlns:a16="http://schemas.microsoft.com/office/drawing/2014/main" id="{CF3F4544-EEE2-59D4-C53A-789821AC4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52743" y="1285875"/>
            <a:ext cx="594049" cy="594049"/>
          </a:xfrm>
          <a:prstGeom prst="rect">
            <a:avLst/>
          </a:prstGeom>
        </p:spPr>
      </p:pic>
      <p:pic>
        <p:nvPicPr>
          <p:cNvPr id="8" name="Grafic 7" descr="Cerc cu săgeți">
            <a:extLst>
              <a:ext uri="{FF2B5EF4-FFF2-40B4-BE49-F238E27FC236}">
                <a16:creationId xmlns:a16="http://schemas.microsoft.com/office/drawing/2014/main" id="{6F13D17D-9D9B-0DE1-F193-2587091D01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7160" y="2555342"/>
            <a:ext cx="620485" cy="6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omogramă 1">
            <a:extLst>
              <a:ext uri="{FF2B5EF4-FFF2-40B4-BE49-F238E27FC236}">
                <a16:creationId xmlns:a16="http://schemas.microsoft.com/office/drawing/2014/main" id="{820B2BB2-9DC3-ADCF-80CF-43A25F2AE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475803"/>
              </p:ext>
            </p:extLst>
          </p:nvPr>
        </p:nvGraphicFramePr>
        <p:xfrm>
          <a:off x="216262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EE5AB70-88A5-29EE-9DB6-D617788144AA}"/>
              </a:ext>
            </a:extLst>
          </p:cNvPr>
          <p:cNvSpPr txBox="1"/>
          <p:nvPr/>
        </p:nvSpPr>
        <p:spPr>
          <a:xfrm>
            <a:off x="2724150" y="5953667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Box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E5FD795-1530-C86B-87E1-D0E4FDAE0A9B}"/>
              </a:ext>
            </a:extLst>
          </p:cNvPr>
          <p:cNvSpPr txBox="1"/>
          <p:nvPr/>
        </p:nvSpPr>
        <p:spPr>
          <a:xfrm>
            <a:off x="5606106" y="595366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Box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EF282C22-148F-DBFD-0E7A-100717A2E9AE}"/>
              </a:ext>
            </a:extLst>
          </p:cNvPr>
          <p:cNvSpPr txBox="1"/>
          <p:nvPr/>
        </p:nvSpPr>
        <p:spPr>
          <a:xfrm>
            <a:off x="7829550" y="595366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Experience-based</a:t>
            </a:r>
          </a:p>
        </p:txBody>
      </p:sp>
    </p:spTree>
    <p:extLst>
      <p:ext uri="{BB962C8B-B14F-4D97-AF65-F5344CB8AC3E}">
        <p14:creationId xmlns:p14="http://schemas.microsoft.com/office/powerpoint/2010/main" val="210651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93DC1A52-93B3-1276-A99B-031533D07229}"/>
              </a:ext>
            </a:extLst>
          </p:cNvPr>
          <p:cNvSpPr txBox="1"/>
          <p:nvPr/>
        </p:nvSpPr>
        <p:spPr>
          <a:xfrm>
            <a:off x="4543425" y="800100"/>
            <a:ext cx="364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II. PRACTICA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069C9788-AE13-5DA7-2DF7-CC6237795F49}"/>
              </a:ext>
            </a:extLst>
          </p:cNvPr>
          <p:cNvSpPr txBox="1"/>
          <p:nvPr/>
        </p:nvSpPr>
        <p:spPr>
          <a:xfrm>
            <a:off x="1285875" y="2828925"/>
            <a:ext cx="890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 a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, am ales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lucrez</a:t>
            </a:r>
            <a:r>
              <a:rPr lang="en-US" dirty="0"/>
              <a:t> cu site-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AboutYou</a:t>
            </a:r>
            <a:r>
              <a:rPr lang="en-US" dirty="0"/>
              <a:t>, site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</a:t>
            </a:r>
            <a:r>
              <a:rPr lang="en-US" dirty="0" err="1"/>
              <a:t>comercializarii</a:t>
            </a:r>
            <a:r>
              <a:rPr lang="en-US" dirty="0"/>
              <a:t> de </a:t>
            </a:r>
            <a:r>
              <a:rPr lang="en-US" dirty="0" err="1"/>
              <a:t>articole</a:t>
            </a:r>
            <a:r>
              <a:rPr lang="en-US" dirty="0"/>
              <a:t> de </a:t>
            </a:r>
            <a:r>
              <a:rPr lang="en-US" dirty="0" err="1"/>
              <a:t>imbracaminte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incaltaminte</a:t>
            </a:r>
            <a:r>
              <a:rPr lang="en-US" dirty="0"/>
              <a:t> online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6B61ECF-441B-F4DA-76EE-4E7D0408F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44" y="4355069"/>
            <a:ext cx="4686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5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6D7F0C61-E24E-EE90-1981-46E06E6A6BBB}"/>
              </a:ext>
            </a:extLst>
          </p:cNvPr>
          <p:cNvSpPr txBox="1"/>
          <p:nvPr/>
        </p:nvSpPr>
        <p:spPr>
          <a:xfrm>
            <a:off x="65314" y="1918516"/>
            <a:ext cx="11905860" cy="462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site-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aiba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timer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reducerile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curente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timer-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ramana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vizibil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orice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pot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 din site,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e-mail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salvez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modalitatatile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ramburs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aiba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carusel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actualizez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telefon</a:t>
            </a:r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“Favorite”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forma de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inima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notificare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reduceri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 in site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site-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aiba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numita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“Sale”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bara de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cautare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folosirea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cuvinte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cheie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intoarca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optiunea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logare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existenti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Ca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abonez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newsletter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Ca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contactez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Clientii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4EA88E45-6604-0B68-FAE8-F685C0CE383C}"/>
              </a:ext>
            </a:extLst>
          </p:cNvPr>
          <p:cNvSpPr txBox="1"/>
          <p:nvPr/>
        </p:nvSpPr>
        <p:spPr>
          <a:xfrm>
            <a:off x="3396342" y="617283"/>
            <a:ext cx="558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Requirementuri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site-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AboutYou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2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5C1E33B3-C6E2-9ED2-2EA4-E5DC78AF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4" y="3505200"/>
            <a:ext cx="8810625" cy="33528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10EBF43B-02A1-796A-623D-3DE1F6B3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0"/>
            <a:ext cx="8810625" cy="3429000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20E4C9A5-3B8E-74D0-28C7-C9DF9C9AC901}"/>
              </a:ext>
            </a:extLst>
          </p:cNvPr>
          <p:cNvSpPr txBox="1"/>
          <p:nvPr/>
        </p:nvSpPr>
        <p:spPr>
          <a:xfrm>
            <a:off x="523875" y="1144369"/>
            <a:ext cx="2228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alaturate</a:t>
            </a:r>
            <a:endParaRPr lang="en-US" dirty="0"/>
          </a:p>
          <a:p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user story-</a:t>
            </a:r>
            <a:r>
              <a:rPr lang="en-US" dirty="0" err="1"/>
              <a:t>uri</a:t>
            </a:r>
            <a:r>
              <a:rPr lang="en-US" dirty="0"/>
              <a:t> </a:t>
            </a:r>
          </a:p>
          <a:p>
            <a:r>
              <a:rPr lang="en-US" dirty="0"/>
              <a:t>create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requirementurilor</a:t>
            </a:r>
            <a:r>
              <a:rPr lang="en-US" dirty="0"/>
              <a:t> 7, </a:t>
            </a:r>
            <a:r>
              <a:rPr lang="en-US" dirty="0" err="1"/>
              <a:t>respectiv</a:t>
            </a:r>
            <a:r>
              <a:rPr lang="en-US" dirty="0"/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252285079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Albastru cal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TM02900771[[fn=Felie]]</Template>
  <TotalTime>9608</TotalTime>
  <Words>965</Words>
  <Application>Microsoft Office PowerPoint</Application>
  <PresentationFormat>Ecran lat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4" baseType="lpstr">
      <vt:lpstr>Bahnschrift</vt:lpstr>
      <vt:lpstr>Bahnschrift Condensed</vt:lpstr>
      <vt:lpstr>Calibri</vt:lpstr>
      <vt:lpstr>Century Gothic</vt:lpstr>
      <vt:lpstr>Wingdings 3</vt:lpstr>
      <vt:lpstr>Sector</vt:lpstr>
      <vt:lpstr>Proiect de absolvire Software Development Academy</vt:lpstr>
      <vt:lpstr>I. Teorie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Alina Mihaela  Burciu</dc:creator>
  <cp:lastModifiedBy>Alina Mihaela  Burciu</cp:lastModifiedBy>
  <cp:revision>26</cp:revision>
  <dcterms:created xsi:type="dcterms:W3CDTF">2024-02-10T07:35:32Z</dcterms:created>
  <dcterms:modified xsi:type="dcterms:W3CDTF">2024-02-17T15:58:32Z</dcterms:modified>
</cp:coreProperties>
</file>