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8" r:id="rId3"/>
    <p:sldId id="259" r:id="rId4"/>
    <p:sldId id="285" r:id="rId5"/>
    <p:sldId id="284" r:id="rId6"/>
    <p:sldId id="257" r:id="rId7"/>
    <p:sldId id="28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Roboto Slab Light" panose="020B0604020202020204" charset="0"/>
      <p:regular r:id="rId33"/>
      <p:bold r:id="rId34"/>
    </p:embeddedFont>
    <p:embeddedFont>
      <p:font typeface="Microsoft Sans Serif" panose="020B0604020202020204" pitchFamily="34" charset="0"/>
      <p:regular r:id="rId35"/>
    </p:embeddedFont>
    <p:embeddedFont>
      <p:font typeface="Pacifico" panose="020B0604020202020204" charset="0"/>
      <p:regular r:id="rId36"/>
    </p:embeddedFont>
    <p:embeddedFont>
      <p:font typeface="Forte" panose="03060902040502070203" pitchFamily="66" charset="0"/>
      <p:regular r:id="rId37"/>
    </p:embeddedFont>
    <p:embeddedFont>
      <p:font typeface="Microsoft PhagsPa" panose="020B0502040204020203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</p14:sldIdLst>
        </p14:section>
        <p14:section name="Dam" id="{6C3BAA78-F53F-4F21-8F80-8F07EE72E324}">
          <p14:sldIdLst>
            <p14:sldId id="259"/>
            <p14:sldId id="285"/>
            <p14:sldId id="284"/>
          </p14:sldIdLst>
        </p14:section>
        <p14:section name="Other" id="{0B95B445-7B4A-42AB-8F0E-45517FDF408C}">
          <p14:sldIdLst>
            <p14:sldId id="257"/>
            <p14:sldId id="283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0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4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7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34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6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7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0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71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95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7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38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42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98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199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20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18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78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04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6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38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7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31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8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8FF1E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7513606" y="2721238"/>
            <a:ext cx="320612" cy="26545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7328238" y="2380028"/>
            <a:ext cx="693311" cy="295366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avLst/>
              <a:gdLst/>
              <a:ahLst/>
              <a:cxnLst/>
              <a:rect l="l" t="t" r="r" b="b"/>
              <a:pathLst>
                <a:path w="6845" h="9202" extrusionOk="0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avLst/>
              <a:gdLst/>
              <a:ahLst/>
              <a:cxnLst/>
              <a:rect l="l" t="t" r="r" b="b"/>
              <a:pathLst>
                <a:path w="15241" h="10237" extrusionOk="0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acific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ctrTitle" idx="4294967295"/>
          </p:nvPr>
        </p:nvSpPr>
        <p:spPr>
          <a:xfrm>
            <a:off x="1566225" y="2269150"/>
            <a:ext cx="601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B5C"/>
                </a:solidFill>
              </a:rPr>
              <a:t>Big concept</a:t>
            </a:r>
            <a:endParaRPr sz="9600">
              <a:solidFill>
                <a:srgbClr val="FFDB5C"/>
              </a:solidFill>
            </a:endParaRPr>
          </a:p>
        </p:txBody>
      </p:sp>
      <p:sp>
        <p:nvSpPr>
          <p:cNvPr id="392" name="Google Shape;392;p18"/>
          <p:cNvSpPr txBox="1">
            <a:spLocks noGrp="1"/>
          </p:cNvSpPr>
          <p:nvPr>
            <p:ph type="subTitle" idx="4294967295"/>
          </p:nvPr>
        </p:nvSpPr>
        <p:spPr>
          <a:xfrm>
            <a:off x="1566225" y="3487751"/>
            <a:ext cx="6011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6594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E6594"/>
              </a:solidFill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661192" y="550683"/>
            <a:ext cx="1650040" cy="167196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4" name="Google Shape;394;p18"/>
          <p:cNvSpPr/>
          <p:nvPr/>
        </p:nvSpPr>
        <p:spPr>
          <a:xfrm rot="1473020">
            <a:off x="3160942" y="1385502"/>
            <a:ext cx="964714" cy="93970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4342058" y="390900"/>
            <a:ext cx="422363" cy="41042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6" name="Google Shape;396;p18"/>
          <p:cNvSpPr/>
          <p:nvPr/>
        </p:nvSpPr>
        <p:spPr>
          <a:xfrm rot="2487004">
            <a:off x="4070451" y="2253159"/>
            <a:ext cx="300493" cy="2920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1408675" y="1559250"/>
            <a:ext cx="2733900" cy="202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150" y="1191499"/>
            <a:ext cx="3203700" cy="32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2" name="Google Shape;422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title" idx="4294967295"/>
          </p:nvPr>
        </p:nvSpPr>
        <p:spPr>
          <a:xfrm>
            <a:off x="324375" y="1881750"/>
            <a:ext cx="34743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3007704" y="1536455"/>
            <a:ext cx="3091500" cy="309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7358" y="1185287"/>
            <a:ext cx="1912578" cy="1912578"/>
            <a:chOff x="3611776" y="414352"/>
            <a:chExt cx="2166000" cy="2166000"/>
          </a:xfrm>
        </p:grpSpPr>
        <p:sp>
          <p:nvSpPr>
            <p:cNvPr id="437" name="Google Shape;437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436634" y="2614434"/>
            <a:ext cx="1912578" cy="1912578"/>
            <a:chOff x="4562258" y="2032864"/>
            <a:chExt cx="2166000" cy="2166000"/>
          </a:xfrm>
        </p:grpSpPr>
        <p:sp>
          <p:nvSpPr>
            <p:cNvPr id="440" name="Google Shape;440;p2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4CC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2794800" y="2614434"/>
            <a:ext cx="1912578" cy="1912578"/>
            <a:chOff x="2702876" y="2032864"/>
            <a:chExt cx="2166000" cy="2166000"/>
          </a:xfrm>
        </p:grpSpPr>
        <p:sp>
          <p:nvSpPr>
            <p:cNvPr id="443" name="Google Shape;443;p2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014818" y="2537888"/>
            <a:ext cx="1082400" cy="108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51" name="Google Shape;451;p24"/>
          <p:cNvGraphicFramePr/>
          <p:nvPr/>
        </p:nvGraphicFramePr>
        <p:xfrm>
          <a:off x="1774250" y="1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{E1ACB75D-06EB-4147-A588-A8A41F1AF929}</a:tableStyleId>
              </a:tblPr>
              <a:tblGrid>
                <a:gridCol w="1398875"/>
                <a:gridCol w="1398875"/>
                <a:gridCol w="1398875"/>
                <a:gridCol w="1398875"/>
              </a:tblGrid>
              <a:tr h="66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A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C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Yellow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7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Blue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30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Orange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24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16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3F8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Maps</a:t>
            </a:r>
            <a:endParaRPr>
              <a:solidFill>
                <a:srgbClr val="FFDB5C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1991725" y="1815300"/>
            <a:ext cx="764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our office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60" name="Google Shape;460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182575" y="2234775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2955175" y="373735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3908375" y="20178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6789100" y="2511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4622900" y="41480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7391850" y="4207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5C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77C8"/>
                </a:solidFill>
              </a:rPr>
              <a:t>89,526,124</a:t>
            </a:r>
            <a:endParaRPr sz="9600">
              <a:solidFill>
                <a:srgbClr val="7B77C8"/>
              </a:solidFill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6594"/>
                </a:solidFill>
              </a:rPr>
              <a:t>Whoa! That’s a big number, aren’t you proud?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495600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FF1ED"/>
                </a:solidFill>
              </a:rPr>
              <a:t>89,526,124$</a:t>
            </a:r>
            <a:endParaRPr sz="4800">
              <a:solidFill>
                <a:srgbClr val="8FF1ED"/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1182708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3124493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7B77C8"/>
                </a:solidFill>
              </a:rPr>
              <a:t>100%</a:t>
            </a:r>
            <a:endParaRPr sz="4800">
              <a:solidFill>
                <a:srgbClr val="7B77C8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3811601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82" name="Google Shape;482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1810047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C3F8"/>
                </a:solidFill>
              </a:rPr>
              <a:t>185,244 users</a:t>
            </a:r>
            <a:endParaRPr sz="4800">
              <a:solidFill>
                <a:srgbClr val="4CC3F8"/>
              </a:solidFill>
            </a:endParaRPr>
          </a:p>
        </p:txBody>
      </p:sp>
      <p:sp>
        <p:nvSpPr>
          <p:cNvPr id="483" name="Google Shape;483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2497155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84" name="Google Shape;484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1275150" y="2970844"/>
            <a:ext cx="6593700" cy="14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C3F8"/>
                </a:solidFill>
              </a:rPr>
              <a:t>I am Jayden Smith</a:t>
            </a:r>
            <a:endParaRPr b="1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0" name="Google Shape;490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91" name="Google Shape;491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2" name="Google Shape;492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DB5C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4" name="Google Shape;494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5" name="Google Shape;495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6" name="Google Shape;496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65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7" name="Google Shape;497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8" name="Google Shape;498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9" name="Google Shape;499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B7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0" name="Google Shape;500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1" name="Google Shape;501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FE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5" name="Google Shape;505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DB5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D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8" name="Google Shape;508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65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6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1" name="Google Shape;511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B7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B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03 </a:t>
              </a:r>
              <a:endParaRPr sz="1600" b="1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01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02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1"/>
          </p:nvPr>
        </p:nvSpPr>
        <p:spPr>
          <a:xfrm>
            <a:off x="1507075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body" idx="2"/>
          </p:nvPr>
        </p:nvSpPr>
        <p:spPr>
          <a:xfrm>
            <a:off x="3562362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3" name="Google Shape;523;p29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4" name="Google Shape;524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25" name="Google Shape;525;p29"/>
          <p:cNvSpPr txBox="1">
            <a:spLocks noGrp="1"/>
          </p:cNvSpPr>
          <p:nvPr>
            <p:ph type="body" idx="1"/>
          </p:nvPr>
        </p:nvSpPr>
        <p:spPr>
          <a:xfrm>
            <a:off x="1507075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6" name="Google Shape;526;p29"/>
          <p:cNvSpPr txBox="1">
            <a:spLocks noGrp="1"/>
          </p:cNvSpPr>
          <p:nvPr>
            <p:ph type="body" idx="2"/>
          </p:nvPr>
        </p:nvSpPr>
        <p:spPr>
          <a:xfrm>
            <a:off x="3562362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7" name="Google Shape;527;p29"/>
          <p:cNvSpPr txBox="1">
            <a:spLocks noGrp="1"/>
          </p:cNvSpPr>
          <p:nvPr>
            <p:ph type="body" idx="3"/>
          </p:nvPr>
        </p:nvSpPr>
        <p:spPr>
          <a:xfrm>
            <a:off x="5617649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34" name="Google Shape;534;p30" title="Chart"/>
          <p:cNvPicPr preferRelativeResize="0"/>
          <p:nvPr/>
        </p:nvPicPr>
        <p:blipFill rotWithShape="1">
          <a:blip r:embed="rId4">
            <a:alphaModFix/>
          </a:blip>
          <a:srcRect t="9249" b="9037"/>
          <a:stretch/>
        </p:blipFill>
        <p:spPr>
          <a:xfrm>
            <a:off x="1980175" y="278025"/>
            <a:ext cx="5183650" cy="37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7C8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Mobile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23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794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24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Tablet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/>
          <p:nvPr/>
        </p:nvSpPr>
        <p:spPr>
          <a:xfrm>
            <a:off x="3873825" y="859801"/>
            <a:ext cx="4398045" cy="34239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4057867" y="1041625"/>
            <a:ext cx="40299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5" name="Google Shape;565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3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23076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Desktop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9737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72" name="Google Shape;572;p34"/>
          <p:cNvSpPr txBox="1">
            <a:spLocks noGrp="1"/>
          </p:cNvSpPr>
          <p:nvPr>
            <p:ph type="subTitle" idx="4294967295"/>
          </p:nvPr>
        </p:nvSpPr>
        <p:spPr>
          <a:xfrm>
            <a:off x="2140050" y="21733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573" name="Google Shape;573;p34"/>
          <p:cNvSpPr txBox="1">
            <a:spLocks noGrp="1"/>
          </p:cNvSpPr>
          <p:nvPr>
            <p:ph type="body" idx="4294967295"/>
          </p:nvPr>
        </p:nvSpPr>
        <p:spPr>
          <a:xfrm>
            <a:off x="2140050" y="2997802"/>
            <a:ext cx="4863900" cy="16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0" name="Google Shape;580;p3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4CC3F8"/>
                </a:solidFill>
                <a:hlinkClick r:id="rId3"/>
              </a:rPr>
              <a:t>SlidesCarnival</a:t>
            </a:r>
            <a:endParaRPr sz="2400">
              <a:solidFill>
                <a:srgbClr val="4CC3F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Photographs by </a:t>
            </a:r>
            <a:r>
              <a:rPr lang="en" sz="2400" u="sng">
                <a:solidFill>
                  <a:srgbClr val="4CC3F8"/>
                </a:solidFill>
                <a:hlinkClick r:id="rId4"/>
              </a:rPr>
              <a:t>Unsplash</a:t>
            </a:r>
            <a:endParaRPr sz="2400">
              <a:solidFill>
                <a:srgbClr val="4CC3F8"/>
              </a:solidFill>
            </a:endParaRPr>
          </a:p>
        </p:txBody>
      </p:sp>
      <p:sp>
        <p:nvSpPr>
          <p:cNvPr id="581" name="Google Shape;581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87" name="Google Shape;587;p36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Titles: Pacifico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Body copy: Roboto Slab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3"/>
              </a:rPr>
              <a:t>https://www.fontsquirrel.com/fonts/pacifico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Fucsia </a:t>
            </a:r>
            <a:r>
              <a:rPr lang="en" sz="1400" b="1">
                <a:solidFill>
                  <a:srgbClr val="FE6594"/>
                </a:solidFill>
              </a:rPr>
              <a:t>#fe6594</a:t>
            </a:r>
            <a:r>
              <a:rPr lang="en" sz="1400" b="1"/>
              <a:t> · </a:t>
            </a:r>
            <a:r>
              <a:rPr lang="en" sz="1400"/>
              <a:t>Purple </a:t>
            </a:r>
            <a:r>
              <a:rPr lang="en" sz="1400" b="1">
                <a:solidFill>
                  <a:srgbClr val="7B77C8"/>
                </a:solidFill>
              </a:rPr>
              <a:t>#7b77c8</a:t>
            </a:r>
            <a:r>
              <a:rPr lang="en" sz="1400" b="1"/>
              <a:t> · </a:t>
            </a:r>
            <a:r>
              <a:rPr lang="en" sz="1400"/>
              <a:t>Sky blue </a:t>
            </a:r>
            <a:r>
              <a:rPr lang="en" sz="1400" b="1">
                <a:solidFill>
                  <a:srgbClr val="4CC3F8"/>
                </a:solidFill>
              </a:rPr>
              <a:t>#4cc3f8</a:t>
            </a:r>
            <a:r>
              <a:rPr lang="en" sz="1400" b="1"/>
              <a:t> · </a:t>
            </a:r>
            <a:r>
              <a:rPr lang="en" sz="1400"/>
              <a:t>Aqua </a:t>
            </a:r>
            <a:r>
              <a:rPr lang="en" sz="1400" b="1">
                <a:solidFill>
                  <a:srgbClr val="8FF1ED"/>
                </a:solidFill>
              </a:rPr>
              <a:t>#8ff1ed</a:t>
            </a:r>
            <a:r>
              <a:rPr lang="en" sz="1400" b="1"/>
              <a:t> · </a:t>
            </a:r>
            <a:r>
              <a:rPr lang="en" sz="1400"/>
              <a:t>Salmon </a:t>
            </a:r>
            <a:r>
              <a:rPr lang="en" sz="1400" b="1">
                <a:solidFill>
                  <a:srgbClr val="FEB794"/>
                </a:solidFill>
              </a:rPr>
              <a:t>#feb794</a:t>
            </a:r>
            <a:r>
              <a:rPr lang="en" sz="1400" b="1"/>
              <a:t> · </a:t>
            </a:r>
            <a:r>
              <a:rPr lang="en" sz="1400"/>
              <a:t>Sun yellow </a:t>
            </a:r>
            <a:r>
              <a:rPr lang="en" sz="1400" b="1">
                <a:solidFill>
                  <a:srgbClr val="FFDB5C"/>
                </a:solidFill>
              </a:rPr>
              <a:t>#ffdb5c</a:t>
            </a:r>
            <a:r>
              <a:rPr lang="en" sz="1400" b="1"/>
              <a:t> · </a:t>
            </a:r>
            <a:r>
              <a:rPr lang="en" sz="1400"/>
              <a:t>Gray </a:t>
            </a:r>
            <a:r>
              <a:rPr lang="en" sz="1400" b="1"/>
              <a:t>#627281</a:t>
            </a:r>
            <a:endParaRPr sz="1400" b="1"/>
          </a:p>
        </p:txBody>
      </p:sp>
      <p:sp>
        <p:nvSpPr>
          <p:cNvPr id="588" name="Google Shape;588;p36"/>
          <p:cNvSpPr txBox="1"/>
          <p:nvPr/>
        </p:nvSpPr>
        <p:spPr>
          <a:xfrm>
            <a:off x="1507075" y="4247850"/>
            <a:ext cx="612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1183384" y="578325"/>
            <a:ext cx="323836" cy="4154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681301" y="636364"/>
            <a:ext cx="345491" cy="292506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2194439" y="637273"/>
            <a:ext cx="335326" cy="296198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2736577" y="629455"/>
            <a:ext cx="273160" cy="30678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3262587" y="626691"/>
            <a:ext cx="232631" cy="30954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3706610" y="623000"/>
            <a:ext cx="359310" cy="31738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4241858" y="604108"/>
            <a:ext cx="308161" cy="35607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4725957" y="627146"/>
            <a:ext cx="358837" cy="31368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5254276" y="632673"/>
            <a:ext cx="317380" cy="3026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768322" y="625309"/>
            <a:ext cx="308161" cy="314617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1187075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1696048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196275" y="1151792"/>
            <a:ext cx="329344" cy="283287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2704793" y="1123227"/>
            <a:ext cx="328890" cy="33303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3216075" y="1144883"/>
            <a:ext cx="326126" cy="28836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730576" y="1144883"/>
            <a:ext cx="316453" cy="291579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4247840" y="1148101"/>
            <a:ext cx="293434" cy="28514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4740703" y="1131973"/>
            <a:ext cx="325198" cy="3187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216510" y="1096971"/>
            <a:ext cx="397057" cy="391075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735156" y="1110790"/>
            <a:ext cx="372183" cy="355619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1161728" y="1675038"/>
            <a:ext cx="364838" cy="258887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672556" y="1626218"/>
            <a:ext cx="362055" cy="350546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2194893" y="1641873"/>
            <a:ext cx="326126" cy="329363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700648" y="1631745"/>
            <a:ext cx="339945" cy="339017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3220675" y="1642346"/>
            <a:ext cx="316453" cy="31783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3743921" y="1605035"/>
            <a:ext cx="288361" cy="39198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4214674" y="1682875"/>
            <a:ext cx="362055" cy="233539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4738848" y="1633127"/>
            <a:ext cx="333509" cy="3371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5246912" y="1620236"/>
            <a:ext cx="335345" cy="34869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740229" y="1630363"/>
            <a:ext cx="358837" cy="336254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1204112" y="2154991"/>
            <a:ext cx="280997" cy="306799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1700648" y="2155464"/>
            <a:ext cx="299889" cy="30170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2215621" y="2155464"/>
            <a:ext cx="299870" cy="301706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2720448" y="2155464"/>
            <a:ext cx="299416" cy="301706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3298970" y="2108480"/>
            <a:ext cx="161700" cy="398912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3817635" y="2111244"/>
            <a:ext cx="140044" cy="394293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4331208" y="2154991"/>
            <a:ext cx="127607" cy="302180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755904" y="2150846"/>
            <a:ext cx="297106" cy="314617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5252440" y="2159137"/>
            <a:ext cx="325672" cy="30079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5767394" y="2108007"/>
            <a:ext cx="299416" cy="35931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1289335" y="2631272"/>
            <a:ext cx="110097" cy="37220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1733813" y="2617453"/>
            <a:ext cx="238158" cy="398912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2208239" y="2617453"/>
            <a:ext cx="311853" cy="398912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3187964" y="2685166"/>
            <a:ext cx="376347" cy="210047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2686355" y="2641399"/>
            <a:ext cx="365292" cy="34549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723666" y="2650164"/>
            <a:ext cx="323362" cy="32612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4231257" y="2652928"/>
            <a:ext cx="327508" cy="32612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4695101" y="2652928"/>
            <a:ext cx="426531" cy="345018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284223" y="2639109"/>
            <a:ext cx="256577" cy="35698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5795505" y="2657073"/>
            <a:ext cx="250576" cy="343163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1171874" y="3184011"/>
            <a:ext cx="362055" cy="28652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1677155" y="3205193"/>
            <a:ext cx="352855" cy="239540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196275" y="3195066"/>
            <a:ext cx="334872" cy="26165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702938" y="3188156"/>
            <a:ext cx="337200" cy="27408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229894" y="3166046"/>
            <a:ext cx="304470" cy="307234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3711229" y="3204739"/>
            <a:ext cx="344091" cy="25335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4221130" y="3204739"/>
            <a:ext cx="343636" cy="253359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4739321" y="3179865"/>
            <a:ext cx="331180" cy="29019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231238" y="3144863"/>
            <a:ext cx="363456" cy="366201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766486" y="3165592"/>
            <a:ext cx="311380" cy="31552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1166801" y="3661200"/>
            <a:ext cx="354691" cy="34547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1660118" y="3716930"/>
            <a:ext cx="378184" cy="23124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2257987" y="3637707"/>
            <a:ext cx="222049" cy="378638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2735195" y="3674091"/>
            <a:ext cx="278687" cy="349637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3222985" y="3700820"/>
            <a:ext cx="313689" cy="272687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3730102" y="3676400"/>
            <a:ext cx="314617" cy="315071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237712" y="3672255"/>
            <a:ext cx="316907" cy="324290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4722265" y="3675473"/>
            <a:ext cx="365747" cy="309089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246912" y="3669037"/>
            <a:ext cx="333035" cy="328890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764176" y="3653363"/>
            <a:ext cx="319217" cy="357001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1142400" y="4228685"/>
            <a:ext cx="410876" cy="231703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1685920" y="4167409"/>
            <a:ext cx="331199" cy="34871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182001" y="4147608"/>
            <a:ext cx="364346" cy="37587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2709393" y="4179391"/>
            <a:ext cx="321526" cy="325672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3186128" y="4180319"/>
            <a:ext cx="386475" cy="322435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3738394" y="4152681"/>
            <a:ext cx="298034" cy="36067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184273" y="4148535"/>
            <a:ext cx="427932" cy="388311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4698773" y="4142535"/>
            <a:ext cx="420095" cy="40213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227092" y="4238813"/>
            <a:ext cx="373584" cy="21650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5786286" y="4199192"/>
            <a:ext cx="278687" cy="305871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6350992" y="2778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44612" y="2778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6535708" y="2989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7689847" y="3286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79" name="Google Shape;679;p37"/>
          <p:cNvSpPr txBox="1">
            <a:spLocks noGrp="1"/>
          </p:cNvSpPr>
          <p:nvPr>
            <p:ph type="body" idx="1"/>
          </p:nvPr>
        </p:nvSpPr>
        <p:spPr>
          <a:xfrm>
            <a:off x="6248575" y="1213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CC3F8"/>
                </a:solidFill>
                <a:highlight>
                  <a:srgbClr val="FFDB5C"/>
                </a:highlight>
                <a:latin typeface="Roboto Slab Light"/>
                <a:ea typeface="Roboto Slab Light"/>
                <a:cs typeface="Roboto Slab Light"/>
                <a:sym typeface="Roboto Slab Light"/>
              </a:rPr>
              <a:t> and many more...</a:t>
            </a:r>
            <a:endParaRPr sz="2400">
              <a:solidFill>
                <a:srgbClr val="4CC3F8"/>
              </a:solidFill>
              <a:highlight>
                <a:srgbClr val="FFDB5C"/>
              </a:highlight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685" name="Google Shape;685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E6594"/>
                </a:solidFill>
              </a:rPr>
              <a:t>😉</a:t>
            </a:r>
            <a:endParaRPr sz="9600">
              <a:solidFill>
                <a:srgbClr val="FE6594"/>
              </a:solidFill>
            </a:endParaRPr>
          </a:p>
        </p:txBody>
      </p:sp>
      <p:sp>
        <p:nvSpPr>
          <p:cNvPr id="686" name="Google Shape;686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87" name="Google Shape;687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rgbClr val="0070C0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  <a:endParaRPr lang="en-US" sz="18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 this rate, Imran Khan will take 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73 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years to fund the </a:t>
            </a:r>
            <a:r>
              <a:rPr lang="en-US" sz="24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body" idx="2"/>
          </p:nvPr>
        </p:nvSpPr>
        <p:spPr>
          <a:xfrm>
            <a:off x="4661574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57" name="Google Shape;357;p13"/>
          <p:cNvSpPr txBox="1">
            <a:spLocks noGrp="1"/>
          </p:cNvSpPr>
          <p:nvPr>
            <p:ph type="body" idx="1"/>
          </p:nvPr>
        </p:nvSpPr>
        <p:spPr>
          <a:xfrm>
            <a:off x="1507025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358" name="Google Shape;358;p13"/>
          <p:cNvSpPr txBox="1">
            <a:spLocks noGrp="1"/>
          </p:cNvSpPr>
          <p:nvPr>
            <p:ph type="body" idx="2"/>
          </p:nvPr>
        </p:nvSpPr>
        <p:spPr>
          <a:xfrm>
            <a:off x="1507025" y="3448725"/>
            <a:ext cx="61299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CC3F8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4CC3F8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CC3F8"/>
                </a:solidFill>
              </a:rPr>
              <a:t>This template is free to use under </a:t>
            </a:r>
            <a:r>
              <a:rPr lang="en" sz="1200" u="sng">
                <a:solidFill>
                  <a:srgbClr val="4CC3F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CC3F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CC3F8"/>
              </a:solidFill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1066</Words>
  <Application>Microsoft Office PowerPoint</Application>
  <PresentationFormat>On-screen Show (16:9)</PresentationFormat>
  <Paragraphs>169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Roboto Slab Light</vt:lpstr>
      <vt:lpstr>Microsoft Sans Serif</vt:lpstr>
      <vt:lpstr>Pacifico</vt:lpstr>
      <vt:lpstr>Arial</vt:lpstr>
      <vt:lpstr>Forte</vt:lpstr>
      <vt:lpstr>Microsoft PhagsPa</vt:lpstr>
      <vt:lpstr>Hortensius template</vt:lpstr>
      <vt:lpstr>No Name</vt:lpstr>
      <vt:lpstr>Hello!</vt:lpstr>
      <vt:lpstr>Donate For Dams</vt:lpstr>
      <vt:lpstr>PowerPoint Presentation</vt:lpstr>
      <vt:lpstr>Our App will give user notification every day for the donation for dams.</vt:lpstr>
      <vt:lpstr>Instructions for use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14</cp:revision>
  <dcterms:modified xsi:type="dcterms:W3CDTF">2018-12-12T14:04:10Z</dcterms:modified>
</cp:coreProperties>
</file>