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9"/>
  </p:notesMasterIdLst>
  <p:sldIdLst>
    <p:sldId id="256" r:id="rId2"/>
    <p:sldId id="258" r:id="rId3"/>
    <p:sldId id="290" r:id="rId4"/>
    <p:sldId id="289" r:id="rId5"/>
    <p:sldId id="301" r:id="rId6"/>
    <p:sldId id="291" r:id="rId7"/>
    <p:sldId id="303" r:id="rId8"/>
    <p:sldId id="304" r:id="rId9"/>
    <p:sldId id="300" r:id="rId10"/>
    <p:sldId id="286" r:id="rId11"/>
    <p:sldId id="283" r:id="rId12"/>
    <p:sldId id="287" r:id="rId13"/>
    <p:sldId id="295" r:id="rId14"/>
    <p:sldId id="294" r:id="rId15"/>
    <p:sldId id="292" r:id="rId16"/>
    <p:sldId id="296" r:id="rId17"/>
    <p:sldId id="293" r:id="rId18"/>
    <p:sldId id="259" r:id="rId19"/>
    <p:sldId id="285" r:id="rId20"/>
    <p:sldId id="284" r:id="rId21"/>
    <p:sldId id="297" r:id="rId22"/>
    <p:sldId id="298" r:id="rId23"/>
    <p:sldId id="299" r:id="rId24"/>
    <p:sldId id="257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</p:sldIdLst>
  <p:sldSz cx="9144000" cy="5143500" type="screen16x9"/>
  <p:notesSz cx="6858000" cy="9144000"/>
  <p:embeddedFontLst>
    <p:embeddedFont>
      <p:font typeface="Microsoft Sans Serif" panose="020B0604020202020204" pitchFamily="34" charset="0"/>
      <p:regular r:id="rId50"/>
    </p:embeddedFont>
    <p:embeddedFont>
      <p:font typeface="Pacifico" panose="020B0604020202020204" charset="0"/>
      <p:regular r:id="rId51"/>
    </p:embeddedFont>
    <p:embeddedFont>
      <p:font typeface="Roboto Slab Light" panose="020B0604020202020204" charset="0"/>
      <p:regular r:id="rId52"/>
      <p:bold r:id="rId53"/>
    </p:embeddedFont>
    <p:embeddedFont>
      <p:font typeface="Forte" panose="03060902040502070203" pitchFamily="66" charset="0"/>
      <p:regular r:id="rId54"/>
    </p:embeddedFont>
    <p:embeddedFont>
      <p:font typeface="Microsoft PhagsPa" panose="020B0502040204020203" pitchFamily="34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C6AEDB4F-CB28-47C9-8F51-DFE28AFAD104}">
          <p14:sldIdLst>
            <p14:sldId id="256"/>
            <p14:sldId id="258"/>
            <p14:sldId id="290"/>
            <p14:sldId id="289"/>
          </p14:sldIdLst>
        </p14:section>
        <p14:section name="How It Works" id="{D7470950-A41A-4E6F-897E-49196CD7B7DE}">
          <p14:sldIdLst>
            <p14:sldId id="301"/>
            <p14:sldId id="291"/>
            <p14:sldId id="303"/>
            <p14:sldId id="304"/>
            <p14:sldId id="300"/>
          </p14:sldIdLst>
        </p14:section>
        <p14:section name="Books" id="{A1FF681D-1B4A-43B9-9938-8E80E782FA43}">
          <p14:sldIdLst>
            <p14:sldId id="286"/>
            <p14:sldId id="283"/>
            <p14:sldId id="287"/>
          </p14:sldIdLst>
        </p14:section>
        <p14:section name="Clothes" id="{9B6EEE39-A0E7-47B8-9C7F-F91BCDA87CE8}">
          <p14:sldIdLst>
            <p14:sldId id="295"/>
            <p14:sldId id="294"/>
            <p14:sldId id="292"/>
          </p14:sldIdLst>
        </p14:section>
        <p14:section name="Furniture" id="{65229CD6-EE21-4DB5-A47E-16BC876E82F2}">
          <p14:sldIdLst>
            <p14:sldId id="296"/>
            <p14:sldId id="293"/>
          </p14:sldIdLst>
        </p14:section>
        <p14:section name="Dam" id="{F08ED39A-8AA3-4D0A-AB01-BFAC2842C673}">
          <p14:sldIdLst>
            <p14:sldId id="259"/>
            <p14:sldId id="285"/>
            <p14:sldId id="284"/>
          </p14:sldIdLst>
        </p14:section>
        <p14:section name="Time" id="{00519E91-1436-479F-98DF-B7EA7EE0E8D6}">
          <p14:sldIdLst>
            <p14:sldId id="297"/>
            <p14:sldId id="298"/>
            <p14:sldId id="299"/>
          </p14:sldIdLst>
        </p14:section>
        <p14:section name="Other" id="{0B95B445-7B4A-42AB-8F0E-45517FDF408C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ACB75D-06EB-4147-A588-A8A41F1AF929}">
  <a:tblStyle styleId="{E1ACB75D-06EB-4147-A588-A8A41F1AF9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E571C-B966-4B04-BAEB-003F80CBD610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9D0A61-65FC-40E0-A911-DA3B2B6D1FF1}">
      <dgm:prSet phldrT="[Text]"/>
      <dgm:spPr/>
      <dgm:t>
        <a:bodyPr/>
        <a:lstStyle/>
        <a:p>
          <a:r>
            <a:rPr lang="en-US" dirty="0" smtClean="0"/>
            <a:t>Connect</a:t>
          </a:r>
          <a:endParaRPr lang="en-US" dirty="0"/>
        </a:p>
      </dgm:t>
    </dgm:pt>
    <dgm:pt modelId="{71E53DA1-F1F6-4776-9894-5E7BD7C00C9F}" type="parTrans" cxnId="{40961009-8819-402C-94CF-FC0BBB391414}">
      <dgm:prSet/>
      <dgm:spPr/>
      <dgm:t>
        <a:bodyPr/>
        <a:lstStyle/>
        <a:p>
          <a:endParaRPr lang="en-US"/>
        </a:p>
      </dgm:t>
    </dgm:pt>
    <dgm:pt modelId="{8CF1323A-EA8A-41C5-AEAC-45B3A37807DC}" type="sibTrans" cxnId="{40961009-8819-402C-94CF-FC0BBB391414}">
      <dgm:prSet/>
      <dgm:spPr/>
      <dgm:t>
        <a:bodyPr/>
        <a:lstStyle/>
        <a:p>
          <a:endParaRPr lang="en-US"/>
        </a:p>
      </dgm:t>
    </dgm:pt>
    <dgm:pt modelId="{839DC157-1A1A-481D-8167-7D5CA38E0742}">
      <dgm:prSet phldrT="[Text]"/>
      <dgm:spPr/>
      <dgm:t>
        <a:bodyPr/>
        <a:lstStyle/>
        <a:p>
          <a:r>
            <a:rPr lang="en-US" dirty="0" smtClean="0"/>
            <a:t>Communicate</a:t>
          </a:r>
          <a:endParaRPr lang="en-US" dirty="0"/>
        </a:p>
      </dgm:t>
    </dgm:pt>
    <dgm:pt modelId="{462E6F3D-AB0D-47DA-AD29-932D9C673443}" type="parTrans" cxnId="{935AA926-69D5-4C65-85DF-4625DE2286AD}">
      <dgm:prSet/>
      <dgm:spPr/>
      <dgm:t>
        <a:bodyPr/>
        <a:lstStyle/>
        <a:p>
          <a:endParaRPr lang="en-US"/>
        </a:p>
      </dgm:t>
    </dgm:pt>
    <dgm:pt modelId="{45FD2385-17A2-4C54-B220-5205D20C4BC2}" type="sibTrans" cxnId="{935AA926-69D5-4C65-85DF-4625DE2286AD}">
      <dgm:prSet/>
      <dgm:spPr/>
      <dgm:t>
        <a:bodyPr/>
        <a:lstStyle/>
        <a:p>
          <a:endParaRPr lang="en-US"/>
        </a:p>
      </dgm:t>
    </dgm:pt>
    <dgm:pt modelId="{4CCEFB22-238B-4F6C-9791-27D91E8995DC}" type="pres">
      <dgm:prSet presAssocID="{283E571C-B966-4B04-BAEB-003F80CBD610}" presName="cycle" presStyleCnt="0">
        <dgm:presLayoutVars>
          <dgm:dir/>
          <dgm:resizeHandles val="exact"/>
        </dgm:presLayoutVars>
      </dgm:prSet>
      <dgm:spPr/>
    </dgm:pt>
    <dgm:pt modelId="{29A72E1C-5C63-4198-B856-BBE20BF21275}" type="pres">
      <dgm:prSet presAssocID="{929D0A61-65FC-40E0-A911-DA3B2B6D1FF1}" presName="arrow" presStyleLbl="node1" presStyleIdx="0" presStyleCnt="2" custScaleX="46344" custScaleY="100390" custRadScaleRad="63228" custRadScaleInc="-5741">
        <dgm:presLayoutVars>
          <dgm:bulletEnabled val="1"/>
        </dgm:presLayoutVars>
      </dgm:prSet>
      <dgm:spPr/>
    </dgm:pt>
    <dgm:pt modelId="{6FA94D23-9FAA-4B4B-ACAE-196DB1B84331}" type="pres">
      <dgm:prSet presAssocID="{839DC157-1A1A-481D-8167-7D5CA38E0742}" presName="arrow" presStyleLbl="node1" presStyleIdx="1" presStyleCnt="2" custScaleX="44443" custScaleY="100268" custRadScaleRad="107463" custRadScaleInc="3757">
        <dgm:presLayoutVars>
          <dgm:bulletEnabled val="1"/>
        </dgm:presLayoutVars>
      </dgm:prSet>
      <dgm:spPr/>
    </dgm:pt>
  </dgm:ptLst>
  <dgm:cxnLst>
    <dgm:cxn modelId="{53A0ACDA-5BBC-42A8-B27E-3FBEF4C3D47D}" type="presOf" srcId="{929D0A61-65FC-40E0-A911-DA3B2B6D1FF1}" destId="{29A72E1C-5C63-4198-B856-BBE20BF21275}" srcOrd="0" destOrd="0" presId="urn:microsoft.com/office/officeart/2005/8/layout/arrow1"/>
    <dgm:cxn modelId="{63F4BB97-314C-433F-9080-A013A4B8496A}" type="presOf" srcId="{839DC157-1A1A-481D-8167-7D5CA38E0742}" destId="{6FA94D23-9FAA-4B4B-ACAE-196DB1B84331}" srcOrd="0" destOrd="0" presId="urn:microsoft.com/office/officeart/2005/8/layout/arrow1"/>
    <dgm:cxn modelId="{40961009-8819-402C-94CF-FC0BBB391414}" srcId="{283E571C-B966-4B04-BAEB-003F80CBD610}" destId="{929D0A61-65FC-40E0-A911-DA3B2B6D1FF1}" srcOrd="0" destOrd="0" parTransId="{71E53DA1-F1F6-4776-9894-5E7BD7C00C9F}" sibTransId="{8CF1323A-EA8A-41C5-AEAC-45B3A37807DC}"/>
    <dgm:cxn modelId="{66C6F59C-EE20-457A-A2FB-E0F563D80FEA}" type="presOf" srcId="{283E571C-B966-4B04-BAEB-003F80CBD610}" destId="{4CCEFB22-238B-4F6C-9791-27D91E8995DC}" srcOrd="0" destOrd="0" presId="urn:microsoft.com/office/officeart/2005/8/layout/arrow1"/>
    <dgm:cxn modelId="{935AA926-69D5-4C65-85DF-4625DE2286AD}" srcId="{283E571C-B966-4B04-BAEB-003F80CBD610}" destId="{839DC157-1A1A-481D-8167-7D5CA38E0742}" srcOrd="1" destOrd="0" parTransId="{462E6F3D-AB0D-47DA-AD29-932D9C673443}" sibTransId="{45FD2385-17A2-4C54-B220-5205D20C4BC2}"/>
    <dgm:cxn modelId="{D6EA575E-34A1-4FF4-A276-C6EEEE804F7D}" type="presParOf" srcId="{4CCEFB22-238B-4F6C-9791-27D91E8995DC}" destId="{29A72E1C-5C63-4198-B856-BBE20BF21275}" srcOrd="0" destOrd="0" presId="urn:microsoft.com/office/officeart/2005/8/layout/arrow1"/>
    <dgm:cxn modelId="{A928B10C-CC20-47FB-B0DE-DAC75287CA4B}" type="presParOf" srcId="{4CCEFB22-238B-4F6C-9791-27D91E8995DC}" destId="{6FA94D23-9FAA-4B4B-ACAE-196DB1B8433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72E1C-5C63-4198-B856-BBE20BF21275}">
      <dsp:nvSpPr>
        <dsp:cNvPr id="0" name=""/>
        <dsp:cNvSpPr/>
      </dsp:nvSpPr>
      <dsp:spPr>
        <a:xfrm rot="16200000">
          <a:off x="825936" y="124566"/>
          <a:ext cx="699691" cy="1515666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Connect</a:t>
          </a:r>
          <a:endParaRPr lang="en-US" sz="1200" kern="1200" dirty="0"/>
        </a:p>
      </dsp:txBody>
      <dsp:txXfrm rot="5400000">
        <a:off x="540395" y="707476"/>
        <a:ext cx="1393220" cy="349845"/>
      </dsp:txXfrm>
    </dsp:sp>
    <dsp:sp modelId="{6FA94D23-9FAA-4B4B-ACAE-196DB1B84331}">
      <dsp:nvSpPr>
        <dsp:cNvPr id="0" name=""/>
        <dsp:cNvSpPr/>
      </dsp:nvSpPr>
      <dsp:spPr>
        <a:xfrm rot="5400000">
          <a:off x="2615294" y="139849"/>
          <a:ext cx="670991" cy="1513825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Communicate</a:t>
          </a:r>
          <a:endParaRPr lang="en-US" sz="1200" kern="1200" dirty="0"/>
        </a:p>
      </dsp:txBody>
      <dsp:txXfrm rot="-5400000">
        <a:off x="2193878" y="729014"/>
        <a:ext cx="1396402" cy="3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696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094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335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38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77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311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494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986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400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43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78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13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819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6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372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0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471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954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574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138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342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298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19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761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020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218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8788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104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56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72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88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536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9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6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4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E659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FE659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B77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819049" y="4279674"/>
            <a:ext cx="237369" cy="23495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32025" y="4174163"/>
            <a:ext cx="429173" cy="390820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79966" y="3584453"/>
            <a:ext cx="733617" cy="71681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424315" y="4038224"/>
            <a:ext cx="460313" cy="354844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78090" y="3704975"/>
            <a:ext cx="424379" cy="9086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827807">
            <a:off x="1588716" y="535573"/>
            <a:ext cx="352425" cy="299690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827807">
            <a:off x="1185423" y="1261974"/>
            <a:ext cx="208603" cy="462729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1827807">
            <a:off x="848950" y="1332927"/>
            <a:ext cx="148699" cy="115099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827807">
            <a:off x="943942" y="779697"/>
            <a:ext cx="855841" cy="608927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1827807">
            <a:off x="1641303" y="1211644"/>
            <a:ext cx="177421" cy="177463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-1238213">
            <a:off x="7575209" y="1241478"/>
            <a:ext cx="632899" cy="419584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1238213">
            <a:off x="6995489" y="1429804"/>
            <a:ext cx="381190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-1238213">
            <a:off x="6702849" y="675419"/>
            <a:ext cx="453143" cy="61134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1238213">
            <a:off x="7075758" y="876307"/>
            <a:ext cx="769551" cy="3500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1238213">
            <a:off x="6410986" y="1078469"/>
            <a:ext cx="287727" cy="40762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1238213">
            <a:off x="6420955" y="816647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8FF1E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7B77C8"/>
              </a:buClr>
              <a:buSzPts val="2400"/>
              <a:buChar char="﹡"/>
              <a:defRPr>
                <a:solidFill>
                  <a:srgbClr val="7B77C8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rgbClr val="7B77C8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rgbClr val="7B77C8"/>
                </a:solidFill>
              </a:defRPr>
            </a:lvl1pPr>
            <a:lvl2pPr lvl="1">
              <a:buNone/>
              <a:defRPr>
                <a:solidFill>
                  <a:srgbClr val="7B77C8"/>
                </a:solidFill>
              </a:defRPr>
            </a:lvl2pPr>
            <a:lvl3pPr lvl="2">
              <a:buNone/>
              <a:defRPr>
                <a:solidFill>
                  <a:srgbClr val="7B77C8"/>
                </a:solidFill>
              </a:defRPr>
            </a:lvl3pPr>
            <a:lvl4pPr lvl="3">
              <a:buNone/>
              <a:defRPr>
                <a:solidFill>
                  <a:srgbClr val="7B77C8"/>
                </a:solidFill>
              </a:defRPr>
            </a:lvl4pPr>
            <a:lvl5pPr lvl="4">
              <a:buNone/>
              <a:defRPr>
                <a:solidFill>
                  <a:srgbClr val="7B77C8"/>
                </a:solidFill>
              </a:defRPr>
            </a:lvl5pPr>
            <a:lvl6pPr lvl="5">
              <a:buNone/>
              <a:defRPr>
                <a:solidFill>
                  <a:srgbClr val="7B77C8"/>
                </a:solidFill>
              </a:defRPr>
            </a:lvl6pPr>
            <a:lvl7pPr lvl="6">
              <a:buNone/>
              <a:defRPr>
                <a:solidFill>
                  <a:srgbClr val="7B77C8"/>
                </a:solidFill>
              </a:defRPr>
            </a:lvl7pPr>
            <a:lvl8pPr lvl="7">
              <a:buNone/>
              <a:defRPr>
                <a:solidFill>
                  <a:srgbClr val="7B77C8"/>
                </a:solidFill>
              </a:defRPr>
            </a:lvl8pPr>
            <a:lvl9pPr lvl="8">
              <a:buNone/>
              <a:defRPr>
                <a:solidFill>
                  <a:srgbClr val="7B77C8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7411466" y="4537569"/>
            <a:ext cx="191219" cy="195569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 rot="10800000" flipH="1">
            <a:off x="7513606" y="2721238"/>
            <a:ext cx="320612" cy="26545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6696926" y="4449742"/>
            <a:ext cx="345732" cy="325313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 rot="2380540">
            <a:off x="4232665" y="4396136"/>
            <a:ext cx="176144" cy="262107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 rot="10800000" flipH="1">
            <a:off x="7328238" y="2380028"/>
            <a:ext cx="693311" cy="295366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6735544" y="3958867"/>
            <a:ext cx="590985" cy="59666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 rot="-1265014">
            <a:off x="4787792" y="4744045"/>
            <a:ext cx="172612" cy="139202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rot="1342143">
            <a:off x="1297621" y="2419363"/>
            <a:ext cx="591778" cy="451068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948248" y="4203161"/>
            <a:ext cx="370818" cy="295366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2394340" y="3925764"/>
            <a:ext cx="341870" cy="7563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4482980" y="4314635"/>
            <a:ext cx="305164" cy="425075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2828848" y="4428645"/>
            <a:ext cx="119789" cy="9781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342143">
            <a:off x="1471775" y="2969131"/>
            <a:ext cx="172709" cy="139104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-3858601">
            <a:off x="1635743" y="2697635"/>
            <a:ext cx="364876" cy="171119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3360721">
            <a:off x="2243738" y="540277"/>
            <a:ext cx="286353" cy="24741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8704698">
            <a:off x="7218899" y="4030141"/>
            <a:ext cx="262979" cy="1662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3360721">
            <a:off x="1673204" y="923771"/>
            <a:ext cx="169495" cy="38201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rot="3360721">
            <a:off x="1465224" y="866047"/>
            <a:ext cx="120821" cy="95023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3360721">
            <a:off x="1612800" y="581705"/>
            <a:ext cx="695389" cy="502715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>
            <a:off x="4235661" y="408065"/>
            <a:ext cx="679518" cy="413378"/>
            <a:chOff x="4057027" y="451024"/>
            <a:chExt cx="788852" cy="479891"/>
          </a:xfrm>
        </p:grpSpPr>
        <p:sp>
          <p:nvSpPr>
            <p:cNvPr id="99" name="Google Shape;99;p4"/>
            <p:cNvSpPr/>
            <p:nvPr/>
          </p:nvSpPr>
          <p:spPr>
            <a:xfrm rot="1877252">
              <a:off x="4498961" y="503709"/>
              <a:ext cx="274218" cy="374537"/>
            </a:xfrm>
            <a:custGeom>
              <a:avLst/>
              <a:gdLst/>
              <a:ahLst/>
              <a:cxnLst/>
              <a:rect l="l" t="t" r="r" b="b"/>
              <a:pathLst>
                <a:path w="6845" h="9202" extrusionOk="0">
                  <a:moveTo>
                    <a:pt x="2129" y="1"/>
                  </a:moveTo>
                  <a:lnTo>
                    <a:pt x="1726" y="58"/>
                  </a:lnTo>
                  <a:lnTo>
                    <a:pt x="1323" y="173"/>
                  </a:lnTo>
                  <a:lnTo>
                    <a:pt x="978" y="346"/>
                  </a:lnTo>
                  <a:lnTo>
                    <a:pt x="633" y="633"/>
                  </a:lnTo>
                  <a:lnTo>
                    <a:pt x="346" y="978"/>
                  </a:lnTo>
                  <a:lnTo>
                    <a:pt x="173" y="1323"/>
                  </a:lnTo>
                  <a:lnTo>
                    <a:pt x="1" y="1726"/>
                  </a:lnTo>
                  <a:lnTo>
                    <a:pt x="1" y="2128"/>
                  </a:lnTo>
                  <a:lnTo>
                    <a:pt x="1" y="2473"/>
                  </a:lnTo>
                  <a:lnTo>
                    <a:pt x="116" y="2876"/>
                  </a:lnTo>
                  <a:lnTo>
                    <a:pt x="231" y="3278"/>
                  </a:lnTo>
                  <a:lnTo>
                    <a:pt x="461" y="3623"/>
                  </a:lnTo>
                  <a:lnTo>
                    <a:pt x="921" y="4256"/>
                  </a:lnTo>
                  <a:lnTo>
                    <a:pt x="1438" y="4831"/>
                  </a:lnTo>
                  <a:lnTo>
                    <a:pt x="2071" y="5291"/>
                  </a:lnTo>
                  <a:lnTo>
                    <a:pt x="2704" y="5751"/>
                  </a:lnTo>
                  <a:lnTo>
                    <a:pt x="4429" y="6844"/>
                  </a:lnTo>
                  <a:lnTo>
                    <a:pt x="5234" y="7476"/>
                  </a:lnTo>
                  <a:lnTo>
                    <a:pt x="5636" y="7821"/>
                  </a:lnTo>
                  <a:lnTo>
                    <a:pt x="5981" y="8166"/>
                  </a:lnTo>
                  <a:lnTo>
                    <a:pt x="6326" y="8684"/>
                  </a:lnTo>
                  <a:lnTo>
                    <a:pt x="6557" y="9202"/>
                  </a:lnTo>
                  <a:lnTo>
                    <a:pt x="6614" y="9202"/>
                  </a:lnTo>
                  <a:lnTo>
                    <a:pt x="6672" y="8972"/>
                  </a:lnTo>
                  <a:lnTo>
                    <a:pt x="6787" y="8569"/>
                  </a:lnTo>
                  <a:lnTo>
                    <a:pt x="6787" y="7936"/>
                  </a:lnTo>
                  <a:lnTo>
                    <a:pt x="6844" y="7304"/>
                  </a:lnTo>
                  <a:lnTo>
                    <a:pt x="6787" y="6729"/>
                  </a:lnTo>
                  <a:lnTo>
                    <a:pt x="6729" y="6096"/>
                  </a:lnTo>
                  <a:lnTo>
                    <a:pt x="6614" y="5464"/>
                  </a:lnTo>
                  <a:lnTo>
                    <a:pt x="6442" y="4831"/>
                  </a:lnTo>
                  <a:lnTo>
                    <a:pt x="6039" y="3681"/>
                  </a:lnTo>
                  <a:lnTo>
                    <a:pt x="5636" y="2761"/>
                  </a:lnTo>
                  <a:lnTo>
                    <a:pt x="5406" y="2358"/>
                  </a:lnTo>
                  <a:lnTo>
                    <a:pt x="5119" y="1956"/>
                  </a:lnTo>
                  <a:lnTo>
                    <a:pt x="4831" y="1553"/>
                  </a:lnTo>
                  <a:lnTo>
                    <a:pt x="4486" y="1208"/>
                  </a:lnTo>
                  <a:lnTo>
                    <a:pt x="4084" y="863"/>
                  </a:lnTo>
                  <a:lnTo>
                    <a:pt x="3681" y="576"/>
                  </a:lnTo>
                  <a:lnTo>
                    <a:pt x="3336" y="346"/>
                  </a:lnTo>
                  <a:lnTo>
                    <a:pt x="2934" y="173"/>
                  </a:lnTo>
                  <a:lnTo>
                    <a:pt x="2531" y="5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1877511">
              <a:off x="4098464" y="543776"/>
              <a:ext cx="431351" cy="294387"/>
            </a:xfrm>
            <a:custGeom>
              <a:avLst/>
              <a:gdLst/>
              <a:ahLst/>
              <a:cxnLst/>
              <a:rect l="l" t="t" r="r" b="b"/>
              <a:pathLst>
                <a:path w="15241" h="10237" extrusionOk="0">
                  <a:moveTo>
                    <a:pt x="3796" y="1"/>
                  </a:moveTo>
                  <a:lnTo>
                    <a:pt x="3106" y="58"/>
                  </a:lnTo>
                  <a:lnTo>
                    <a:pt x="2474" y="231"/>
                  </a:lnTo>
                  <a:lnTo>
                    <a:pt x="1841" y="461"/>
                  </a:lnTo>
                  <a:lnTo>
                    <a:pt x="1323" y="806"/>
                  </a:lnTo>
                  <a:lnTo>
                    <a:pt x="863" y="1266"/>
                  </a:lnTo>
                  <a:lnTo>
                    <a:pt x="633" y="1553"/>
                  </a:lnTo>
                  <a:lnTo>
                    <a:pt x="461" y="1841"/>
                  </a:lnTo>
                  <a:lnTo>
                    <a:pt x="288" y="2128"/>
                  </a:lnTo>
                  <a:lnTo>
                    <a:pt x="173" y="2473"/>
                  </a:lnTo>
                  <a:lnTo>
                    <a:pt x="58" y="3221"/>
                  </a:lnTo>
                  <a:lnTo>
                    <a:pt x="1" y="3854"/>
                  </a:lnTo>
                  <a:lnTo>
                    <a:pt x="116" y="4486"/>
                  </a:lnTo>
                  <a:lnTo>
                    <a:pt x="346" y="5061"/>
                  </a:lnTo>
                  <a:lnTo>
                    <a:pt x="691" y="5579"/>
                  </a:lnTo>
                  <a:lnTo>
                    <a:pt x="1093" y="6096"/>
                  </a:lnTo>
                  <a:lnTo>
                    <a:pt x="1611" y="6499"/>
                  </a:lnTo>
                  <a:lnTo>
                    <a:pt x="2186" y="6901"/>
                  </a:lnTo>
                  <a:lnTo>
                    <a:pt x="2761" y="7189"/>
                  </a:lnTo>
                  <a:lnTo>
                    <a:pt x="3336" y="7419"/>
                  </a:lnTo>
                  <a:lnTo>
                    <a:pt x="3911" y="7649"/>
                  </a:lnTo>
                  <a:lnTo>
                    <a:pt x="4486" y="7822"/>
                  </a:lnTo>
                  <a:lnTo>
                    <a:pt x="5751" y="8109"/>
                  </a:lnTo>
                  <a:lnTo>
                    <a:pt x="7017" y="8224"/>
                  </a:lnTo>
                  <a:lnTo>
                    <a:pt x="8627" y="8339"/>
                  </a:lnTo>
                  <a:lnTo>
                    <a:pt x="10294" y="8512"/>
                  </a:lnTo>
                  <a:lnTo>
                    <a:pt x="11157" y="8627"/>
                  </a:lnTo>
                  <a:lnTo>
                    <a:pt x="11962" y="8742"/>
                  </a:lnTo>
                  <a:lnTo>
                    <a:pt x="12767" y="8972"/>
                  </a:lnTo>
                  <a:lnTo>
                    <a:pt x="13515" y="9259"/>
                  </a:lnTo>
                  <a:lnTo>
                    <a:pt x="14377" y="9662"/>
                  </a:lnTo>
                  <a:lnTo>
                    <a:pt x="14780" y="9892"/>
                  </a:lnTo>
                  <a:lnTo>
                    <a:pt x="15183" y="10179"/>
                  </a:lnTo>
                  <a:lnTo>
                    <a:pt x="15240" y="10237"/>
                  </a:lnTo>
                  <a:lnTo>
                    <a:pt x="15240" y="10122"/>
                  </a:lnTo>
                  <a:lnTo>
                    <a:pt x="15183" y="9834"/>
                  </a:lnTo>
                  <a:lnTo>
                    <a:pt x="14952" y="9144"/>
                  </a:lnTo>
                  <a:lnTo>
                    <a:pt x="14550" y="8224"/>
                  </a:lnTo>
                  <a:lnTo>
                    <a:pt x="14090" y="7361"/>
                  </a:lnTo>
                  <a:lnTo>
                    <a:pt x="13572" y="6499"/>
                  </a:lnTo>
                  <a:lnTo>
                    <a:pt x="12997" y="5636"/>
                  </a:lnTo>
                  <a:lnTo>
                    <a:pt x="12365" y="4831"/>
                  </a:lnTo>
                  <a:lnTo>
                    <a:pt x="11675" y="4084"/>
                  </a:lnTo>
                  <a:lnTo>
                    <a:pt x="10985" y="3394"/>
                  </a:lnTo>
                  <a:lnTo>
                    <a:pt x="10237" y="2703"/>
                  </a:lnTo>
                  <a:lnTo>
                    <a:pt x="9604" y="2186"/>
                  </a:lnTo>
                  <a:lnTo>
                    <a:pt x="8972" y="1726"/>
                  </a:lnTo>
                  <a:lnTo>
                    <a:pt x="8282" y="1323"/>
                  </a:lnTo>
                  <a:lnTo>
                    <a:pt x="7592" y="921"/>
                  </a:lnTo>
                  <a:lnTo>
                    <a:pt x="6844" y="576"/>
                  </a:lnTo>
                  <a:lnTo>
                    <a:pt x="6096" y="346"/>
                  </a:lnTo>
                  <a:lnTo>
                    <a:pt x="5291" y="173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4"/>
          <p:cNvSpPr/>
          <p:nvPr/>
        </p:nvSpPr>
        <p:spPr>
          <a:xfrm rot="3360721">
            <a:off x="2075212" y="1043947"/>
            <a:ext cx="144159" cy="146509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rot="-1994755">
            <a:off x="7343189" y="2110169"/>
            <a:ext cx="327777" cy="194810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rot="-1275809">
            <a:off x="7632394" y="1006289"/>
            <a:ext cx="511987" cy="347890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rot="-1275809">
            <a:off x="7165828" y="1162657"/>
            <a:ext cx="308366" cy="14911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rot="-1275809">
            <a:off x="6929968" y="535417"/>
            <a:ext cx="366572" cy="506886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rot="-1275809">
            <a:off x="7229831" y="702206"/>
            <a:ext cx="622532" cy="290237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rot="-1275809">
            <a:off x="1721366" y="4467501"/>
            <a:ext cx="135804" cy="119316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rot="-1275809">
            <a:off x="6695139" y="870581"/>
            <a:ext cx="232758" cy="33797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rot="-1275809">
            <a:off x="6703297" y="652245"/>
            <a:ext cx="172630" cy="139191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866905" y="3978538"/>
            <a:ext cx="208524" cy="290478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2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7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7B77C8"/>
              </a:buClr>
              <a:buSzPts val="1800"/>
              <a:buNone/>
              <a:defRPr sz="1800">
                <a:solidFill>
                  <a:srgbClr val="7B77C8"/>
                </a:solidFill>
              </a:defRPr>
            </a:lvl1pPr>
          </a:lstStyle>
          <a:p>
            <a:endParaRPr/>
          </a:p>
        </p:txBody>
      </p:sp>
      <p:sp>
        <p:nvSpPr>
          <p:cNvPr id="251" name="Google Shape;25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9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9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Light"/>
              <a:buChar char="﹡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acifico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-slab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Forte" panose="03060902040502070203" pitchFamily="66" charset="0"/>
              </a:rPr>
              <a:t>No Name</a:t>
            </a:r>
            <a:endParaRPr sz="8800" dirty="0">
              <a:latin typeface="Forte" panose="030609020405020702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706139"/>
            <a:ext cx="6127464" cy="1449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sz="4400" b="1" dirty="0">
                <a:latin typeface="Microsoft PhagsPa" panose="020B0502040204020203" pitchFamily="34" charset="0"/>
              </a:rPr>
              <a:t>DONATE BOOKS YOU NO LONGER NEED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81" y="3189250"/>
            <a:ext cx="7192537" cy="1449657"/>
          </a:xfrm>
        </p:spPr>
        <p:txBody>
          <a:bodyPr/>
          <a:lstStyle/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47915" y="2649178"/>
            <a:ext cx="81738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At Books For 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we believe that education is the great equalizer in the world, and books are at the foundation of a strong educational system. For many children in 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the gift of books truly is a gift of hope.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69" y="126522"/>
            <a:ext cx="6043961" cy="2051899"/>
          </a:xfrm>
          <a:prstGeom prst="roundRect">
            <a:avLst>
              <a:gd name="adj" fmla="val 16667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89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751886" y="3087857"/>
            <a:ext cx="6657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In Pakistan 40% of school-age children are out of </a:t>
            </a:r>
            <a:r>
              <a:rPr lang="en-US" sz="36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school.</a:t>
            </a:r>
            <a:endParaRPr lang="en-US" sz="36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87" y="328228"/>
            <a:ext cx="4760625" cy="2606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20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274092" y="1739591"/>
            <a:ext cx="5993700" cy="1797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Clothes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0724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211052" y="3016465"/>
            <a:ext cx="7270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Not being able to commit to giving your clothing another chance just means you are continuing to support a fast paced cycle of consuming.</a:t>
            </a:r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3397" y="4241062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Jamie Feldman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93" y="236990"/>
            <a:ext cx="5465956" cy="22464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249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981307" y="1094657"/>
            <a:ext cx="77612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Donating your old clothes to charity is a wonderful way to recycle and stop clothes from going to waste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.</a:t>
            </a:r>
          </a:p>
          <a:p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Sometimes it may be better to skip the middle man entirely and give you clothes directly to the people who need them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.</a:t>
            </a:r>
          </a:p>
          <a:p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Luckily Our App Supports Both.</a:t>
            </a:r>
          </a:p>
        </p:txBody>
      </p:sp>
    </p:spTree>
    <p:extLst>
      <p:ext uri="{BB962C8B-B14F-4D97-AF65-F5344CB8AC3E}">
        <p14:creationId xmlns:p14="http://schemas.microsoft.com/office/powerpoint/2010/main" val="14781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274092" y="1739591"/>
            <a:ext cx="5993700" cy="1797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Furniture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4873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13318" y="1195238"/>
            <a:ext cx="8084634" cy="224676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Whether you’re downsizing or in need of a home refresh, it may be time to say “goodbye” to your old furniture. From outdated college futons to hand-me-down decor, not all furnishings are meant to stay in your house forever.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3318" y="3653223"/>
            <a:ext cx="5954751" cy="46166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Fortunately, you can also donate it here.</a:t>
            </a:r>
          </a:p>
        </p:txBody>
      </p:sp>
    </p:spTree>
    <p:extLst>
      <p:ext uri="{BB962C8B-B14F-4D97-AF65-F5344CB8AC3E}">
        <p14:creationId xmlns:p14="http://schemas.microsoft.com/office/powerpoint/2010/main" val="5469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841687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For Dams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91" y="1312333"/>
            <a:ext cx="6642474" cy="3774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78135" y="2499980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Account No:</a:t>
            </a:r>
          </a:p>
        </p:txBody>
      </p:sp>
      <p:sp>
        <p:nvSpPr>
          <p:cNvPr id="6" name="Rectangle 5"/>
          <p:cNvSpPr/>
          <p:nvPr/>
        </p:nvSpPr>
        <p:spPr>
          <a:xfrm>
            <a:off x="6754571" y="2869312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03-593-299999-001-4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8329" y="3519851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Total Amount: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5968" y="3889183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Rs. 8</a:t>
            </a:r>
            <a:r>
              <a:rPr lang="en-US" sz="1800" b="1" dirty="0" smtClean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, 540, 515 ,842</a:t>
            </a:r>
            <a:endParaRPr lang="en-US" sz="1800" b="1" dirty="0">
              <a:solidFill>
                <a:srgbClr val="0070C0"/>
              </a:solidFill>
              <a:latin typeface="Roboto Slab Light"/>
              <a:ea typeface="Roboto Slab Light"/>
              <a:cs typeface="Roboto Slab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8477" y="227223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1450 Billions </a:t>
            </a:r>
            <a:r>
              <a:rPr lang="en-US" sz="1800" dirty="0" smtClean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Need for dam </a:t>
            </a:r>
            <a:r>
              <a:rPr lang="en-US" sz="18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but we collect just 8 Billions in 5 month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295" y="737236"/>
            <a:ext cx="8055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At this rate, Imran Khan will take 73 years to fund the </a:t>
            </a:r>
            <a:r>
              <a:rPr lang="en-US" sz="2400" dirty="0" smtClean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dam</a:t>
            </a:r>
            <a:endParaRPr lang="en-US" sz="2400" dirty="0">
              <a:solidFill>
                <a:srgbClr val="FE659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70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>
            <a:spLocks noGrp="1"/>
          </p:cNvSpPr>
          <p:nvPr>
            <p:ph type="ctrTitle" idx="4294967295"/>
          </p:nvPr>
        </p:nvSpPr>
        <p:spPr>
          <a:xfrm>
            <a:off x="1275150" y="1933875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365" name="Google Shape;365;p14"/>
          <p:cNvSpPr txBox="1">
            <a:spLocks noGrp="1"/>
          </p:cNvSpPr>
          <p:nvPr>
            <p:ph type="subTitle" idx="4294967295"/>
          </p:nvPr>
        </p:nvSpPr>
        <p:spPr>
          <a:xfrm>
            <a:off x="829359" y="2905076"/>
            <a:ext cx="7485279" cy="13483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CC3F8"/>
                </a:solidFill>
              </a:rPr>
              <a:t>I am </a:t>
            </a:r>
            <a:r>
              <a:rPr lang="en" b="1" dirty="0" smtClean="0">
                <a:solidFill>
                  <a:srgbClr val="4CC3F8"/>
                </a:solidFill>
              </a:rPr>
              <a:t>Hassan Malik</a:t>
            </a:r>
            <a:endParaRPr b="1" dirty="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I am here to present an idea of donation like app. But it’s not just an donation app it’s more than that.</a:t>
            </a:r>
          </a:p>
        </p:txBody>
      </p:sp>
      <p:pic>
        <p:nvPicPr>
          <p:cNvPr id="366" name="Google Shape;366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5521" t="15521" r="15521" b="15521"/>
          <a:stretch/>
        </p:blipFill>
        <p:spPr>
          <a:xfrm rot="8100000">
            <a:off x="3979091" y="502216"/>
            <a:ext cx="1185818" cy="1185818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  <p:sp>
        <p:nvSpPr>
          <p:cNvPr id="367" name="Google Shape;367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455074" y="4530474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can find us at alitheflyingtiger1@gmail.com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6842" y="3093675"/>
            <a:ext cx="2427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 b="1" dirty="0" smtClean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( From 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Team G5 from Saylani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</a:rPr>
              <a:t>.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0640" y="1773044"/>
            <a:ext cx="7527074" cy="2743200"/>
          </a:xfrm>
        </p:spPr>
        <p:txBody>
          <a:bodyPr/>
          <a:lstStyle/>
          <a:p>
            <a:r>
              <a:rPr lang="en-US" sz="4000" dirty="0">
                <a:latin typeface="Microsoft PhagsPa" panose="020B0502040204020203" pitchFamily="34" charset="0"/>
              </a:rPr>
              <a:t>Our App will give user notification every day for the donation for dams.</a:t>
            </a:r>
          </a:p>
        </p:txBody>
      </p:sp>
      <p:pic>
        <p:nvPicPr>
          <p:cNvPr id="2050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8" y="1282390"/>
            <a:ext cx="1423638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11" y="101278"/>
            <a:ext cx="1992933" cy="1791117"/>
          </a:xfrm>
          <a:prstGeom prst="rect">
            <a:avLst/>
          </a:prstGeom>
        </p:spPr>
      </p:pic>
      <p:pic>
        <p:nvPicPr>
          <p:cNvPr id="15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45544" y="1282390"/>
            <a:ext cx="1504340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393903" y="1639229"/>
            <a:ext cx="5784680" cy="19198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Time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937848" y="2131940"/>
            <a:ext cx="7581684" cy="1938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Are you thinking that it would be a good idea to donate your time to a good cause?</a:t>
            </a:r>
            <a:endParaRPr lang="en-US" sz="40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00722"/>
            <a:ext cx="5457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2" name="Rectangle 1"/>
          <p:cNvSpPr/>
          <p:nvPr/>
        </p:nvSpPr>
        <p:spPr>
          <a:xfrm>
            <a:off x="1260086" y="661733"/>
            <a:ext cx="47292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connect people through our app.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teach them.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provide assistance to those who cannot help themselves.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Raising money for a worthy cause.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donate your time here in many other Ways.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84" y="1172737"/>
            <a:ext cx="2790825" cy="1638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759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356" name="Google Shape;356;p13"/>
          <p:cNvSpPr txBox="1">
            <a:spLocks noGrp="1"/>
          </p:cNvSpPr>
          <p:nvPr>
            <p:ph type="body" idx="2"/>
          </p:nvPr>
        </p:nvSpPr>
        <p:spPr>
          <a:xfrm>
            <a:off x="4661574" y="1200150"/>
            <a:ext cx="2975400" cy="224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57" name="Google Shape;357;p13"/>
          <p:cNvSpPr txBox="1">
            <a:spLocks noGrp="1"/>
          </p:cNvSpPr>
          <p:nvPr>
            <p:ph type="body" idx="1"/>
          </p:nvPr>
        </p:nvSpPr>
        <p:spPr>
          <a:xfrm>
            <a:off x="1507025" y="1200150"/>
            <a:ext cx="2975400" cy="224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EDIT IN GOOGLE SLIDES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"Use as Google Slides Theme"</a:t>
            </a: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You have to be signed in to your Google account.</a:t>
            </a:r>
            <a:endParaRPr dirty="0"/>
          </a:p>
        </p:txBody>
      </p:sp>
      <p:sp>
        <p:nvSpPr>
          <p:cNvPr id="358" name="Google Shape;358;p13"/>
          <p:cNvSpPr txBox="1">
            <a:spLocks noGrp="1"/>
          </p:cNvSpPr>
          <p:nvPr>
            <p:ph type="body" idx="2"/>
          </p:nvPr>
        </p:nvSpPr>
        <p:spPr>
          <a:xfrm>
            <a:off x="1507025" y="3448725"/>
            <a:ext cx="61299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CC3F8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4CC3F8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CC3F8"/>
                </a:solidFill>
              </a:rPr>
              <a:t>This template is free to use under </a:t>
            </a:r>
            <a:r>
              <a:rPr lang="en" sz="1200" u="sng">
                <a:solidFill>
                  <a:srgbClr val="4CC3F8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4CC3F8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4CC3F8"/>
              </a:solidFill>
            </a:endParaRPr>
          </a:p>
        </p:txBody>
      </p:sp>
      <p:sp>
        <p:nvSpPr>
          <p:cNvPr id="359" name="Google Shape;359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body" idx="1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5" name="Google Shape;385;p17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>
            <a:spLocks noGrp="1"/>
          </p:cNvSpPr>
          <p:nvPr>
            <p:ph type="ctrTitle" idx="4294967295"/>
          </p:nvPr>
        </p:nvSpPr>
        <p:spPr>
          <a:xfrm>
            <a:off x="1566225" y="2269150"/>
            <a:ext cx="6011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DB5C"/>
                </a:solidFill>
              </a:rPr>
              <a:t>Big concept</a:t>
            </a:r>
            <a:endParaRPr sz="9600">
              <a:solidFill>
                <a:srgbClr val="FFDB5C"/>
              </a:solidFill>
            </a:endParaRPr>
          </a:p>
        </p:txBody>
      </p:sp>
      <p:sp>
        <p:nvSpPr>
          <p:cNvPr id="392" name="Google Shape;392;p18"/>
          <p:cNvSpPr txBox="1">
            <a:spLocks noGrp="1"/>
          </p:cNvSpPr>
          <p:nvPr>
            <p:ph type="subTitle" idx="4294967295"/>
          </p:nvPr>
        </p:nvSpPr>
        <p:spPr>
          <a:xfrm>
            <a:off x="1566225" y="3487751"/>
            <a:ext cx="6011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6594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E6594"/>
              </a:solidFill>
            </a:endParaRPr>
          </a:p>
        </p:txBody>
      </p:sp>
      <p:sp>
        <p:nvSpPr>
          <p:cNvPr id="393" name="Google Shape;393;p18"/>
          <p:cNvSpPr/>
          <p:nvPr/>
        </p:nvSpPr>
        <p:spPr>
          <a:xfrm>
            <a:off x="4661192" y="550683"/>
            <a:ext cx="1650040" cy="1671967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4" name="Google Shape;394;p18"/>
          <p:cNvSpPr/>
          <p:nvPr/>
        </p:nvSpPr>
        <p:spPr>
          <a:xfrm rot="1473020">
            <a:off x="3160942" y="1385502"/>
            <a:ext cx="964714" cy="939700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5" name="Google Shape;395;p18"/>
          <p:cNvSpPr/>
          <p:nvPr/>
        </p:nvSpPr>
        <p:spPr>
          <a:xfrm>
            <a:off x="4342058" y="390900"/>
            <a:ext cx="422363" cy="41042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6" name="Google Shape;396;p18"/>
          <p:cNvSpPr/>
          <p:nvPr/>
        </p:nvSpPr>
        <p:spPr>
          <a:xfrm rot="2487004">
            <a:off x="4070451" y="2253159"/>
            <a:ext cx="300493" cy="2920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7" name="Google Shape;397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9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889" y="4018385"/>
            <a:ext cx="2681868" cy="635618"/>
          </a:xfrm>
        </p:spPr>
        <p:txBody>
          <a:bodyPr/>
          <a:lstStyle/>
          <a:p>
            <a:r>
              <a:rPr lang="en-US" sz="2000" dirty="0"/>
              <a:t>Ronnie Chan</a:t>
            </a:r>
            <a:endParaRPr lang="en-US" sz="2000" dirty="0">
              <a:latin typeface="Microsoft PhagsPa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384717" y="2968431"/>
            <a:ext cx="63745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To be honest, we donate to projects that we think are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meaningful. 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68" y="607267"/>
            <a:ext cx="3130597" cy="21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body" idx="1"/>
          </p:nvPr>
        </p:nvSpPr>
        <p:spPr>
          <a:xfrm>
            <a:off x="1408675" y="1559250"/>
            <a:ext cx="2733900" cy="202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21" name="Google Shape;4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8150" y="1191499"/>
            <a:ext cx="3203700" cy="32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2" name="Google Shape;422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>
            <a:spLocks noGrp="1"/>
          </p:cNvSpPr>
          <p:nvPr>
            <p:ph type="title" idx="4294967295"/>
          </p:nvPr>
        </p:nvSpPr>
        <p:spPr>
          <a:xfrm>
            <a:off x="324375" y="1881750"/>
            <a:ext cx="34743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428" name="Google Shape;428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34" name="Google Shape;43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3007704" y="1536455"/>
            <a:ext cx="3091500" cy="3091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3597358" y="1185287"/>
            <a:ext cx="1912578" cy="1912578"/>
            <a:chOff x="3611776" y="414352"/>
            <a:chExt cx="2166000" cy="2166000"/>
          </a:xfrm>
        </p:grpSpPr>
        <p:sp>
          <p:nvSpPr>
            <p:cNvPr id="437" name="Google Shape;437;p23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FE6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4436634" y="2614434"/>
            <a:ext cx="1912578" cy="1912578"/>
            <a:chOff x="4562258" y="2032864"/>
            <a:chExt cx="2166000" cy="2166000"/>
          </a:xfrm>
        </p:grpSpPr>
        <p:sp>
          <p:nvSpPr>
            <p:cNvPr id="440" name="Google Shape;440;p23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4CC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2794800" y="2614434"/>
            <a:ext cx="1912578" cy="1912578"/>
            <a:chOff x="2702876" y="2032864"/>
            <a:chExt cx="2166000" cy="2166000"/>
          </a:xfrm>
        </p:grpSpPr>
        <p:sp>
          <p:nvSpPr>
            <p:cNvPr id="443" name="Google Shape;443;p23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FFD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44" name="Google Shape;444;p23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sp>
        <p:nvSpPr>
          <p:cNvPr id="445" name="Google Shape;445;p23"/>
          <p:cNvSpPr/>
          <p:nvPr/>
        </p:nvSpPr>
        <p:spPr>
          <a:xfrm>
            <a:off x="4014818" y="2537888"/>
            <a:ext cx="1082400" cy="108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51" name="Google Shape;451;p24"/>
          <p:cNvGraphicFramePr/>
          <p:nvPr/>
        </p:nvGraphicFramePr>
        <p:xfrm>
          <a:off x="1774250" y="1232150"/>
          <a:ext cx="5595500" cy="2679200"/>
        </p:xfrm>
        <a:graphic>
          <a:graphicData uri="http://schemas.openxmlformats.org/drawingml/2006/table">
            <a:tbl>
              <a:tblPr>
                <a:noFill/>
                <a:tableStyleId>{E1ACB75D-06EB-4147-A588-A8A41F1AF929}</a:tableStyleId>
              </a:tblPr>
              <a:tblGrid>
                <a:gridCol w="1398875"/>
                <a:gridCol w="1398875"/>
                <a:gridCol w="1398875"/>
                <a:gridCol w="1398875"/>
              </a:tblGrid>
              <a:tr h="66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A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B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C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Yellow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20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7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Blue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30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15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Orange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5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24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16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</a:tbl>
          </a:graphicData>
        </a:graphic>
      </p:graphicFrame>
      <p:sp>
        <p:nvSpPr>
          <p:cNvPr id="452" name="Google Shape;452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3F8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B5C"/>
                </a:solidFill>
              </a:rPr>
              <a:t>Maps</a:t>
            </a:r>
            <a:endParaRPr>
              <a:solidFill>
                <a:srgbClr val="FFDB5C"/>
              </a:solidFill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5568530" y="4148000"/>
            <a:ext cx="7644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our office</a:t>
            </a:r>
            <a:endParaRPr sz="10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60" name="Google Shape;460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1182575" y="2234775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2955175" y="373735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3908375" y="20178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6789100" y="25113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4622900" y="41480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7391850" y="42073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5C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B77C8"/>
                </a:solidFill>
              </a:rPr>
              <a:t>89,526,124</a:t>
            </a:r>
            <a:endParaRPr sz="9600">
              <a:solidFill>
                <a:srgbClr val="7B77C8"/>
              </a:solidFill>
            </a:endParaRPr>
          </a:p>
        </p:txBody>
      </p:sp>
      <p:sp>
        <p:nvSpPr>
          <p:cNvPr id="472" name="Google Shape;47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6594"/>
                </a:solidFill>
              </a:rPr>
              <a:t>Whoa! That’s a big number, aren’t you proud?</a:t>
            </a:r>
            <a:endParaRPr>
              <a:solidFill>
                <a:srgbClr val="FE6594"/>
              </a:solidFill>
            </a:endParaRPr>
          </a:p>
        </p:txBody>
      </p:sp>
      <p:sp>
        <p:nvSpPr>
          <p:cNvPr id="473" name="Google Shape;473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495600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8FF1ED"/>
                </a:solidFill>
              </a:rPr>
              <a:t>89,526,124$</a:t>
            </a:r>
            <a:endParaRPr sz="4800">
              <a:solidFill>
                <a:srgbClr val="8FF1ED"/>
              </a:solidFill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1182708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3124493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7B77C8"/>
                </a:solidFill>
              </a:rPr>
              <a:t>100%</a:t>
            </a:r>
            <a:endParaRPr sz="4800">
              <a:solidFill>
                <a:srgbClr val="7B77C8"/>
              </a:solidFill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3811601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82" name="Google Shape;482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1810047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CC3F8"/>
                </a:solidFill>
              </a:rPr>
              <a:t>185,244 users</a:t>
            </a:r>
            <a:endParaRPr sz="4800">
              <a:solidFill>
                <a:srgbClr val="4CC3F8"/>
              </a:solidFill>
            </a:endParaRPr>
          </a:p>
        </p:txBody>
      </p:sp>
      <p:sp>
        <p:nvSpPr>
          <p:cNvPr id="483" name="Google Shape;483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2497155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484" name="Google Shape;484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90" name="Google Shape;490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491" name="Google Shape;491;p28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492" name="Google Shape;492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3" name="Google Shape;493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FDB5C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4" name="Google Shape;494;p28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495" name="Google Shape;495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6" name="Google Shape;496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E659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7" name="Google Shape;497;p28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498" name="Google Shape;498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9" name="Google Shape;499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EB79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00" name="Google Shape;500;p28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501" name="Google Shape;501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FE6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FEB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FFD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505" name="Google Shape;505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FDB5C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FD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508" name="Google Shape;508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E659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E65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511" name="Google Shape;511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EB79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EB7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03 </a:t>
              </a:r>
              <a:endParaRPr sz="1600" b="1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sp>
          <p:nvSpPr>
            <p:cNvPr id="514" name="Google Shape;514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01 </a:t>
              </a:r>
              <a:endParaRPr sz="16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sp>
          <p:nvSpPr>
            <p:cNvPr id="515" name="Google Shape;515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02 </a:t>
              </a:r>
              <a:endParaRPr sz="16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21" name="Google Shape;521;p29"/>
          <p:cNvSpPr txBox="1">
            <a:spLocks noGrp="1"/>
          </p:cNvSpPr>
          <p:nvPr>
            <p:ph type="body" idx="1"/>
          </p:nvPr>
        </p:nvSpPr>
        <p:spPr>
          <a:xfrm>
            <a:off x="1507075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22" name="Google Shape;522;p29"/>
          <p:cNvSpPr txBox="1">
            <a:spLocks noGrp="1"/>
          </p:cNvSpPr>
          <p:nvPr>
            <p:ph type="body" idx="2"/>
          </p:nvPr>
        </p:nvSpPr>
        <p:spPr>
          <a:xfrm>
            <a:off x="3562362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23" name="Google Shape;523;p29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24" name="Google Shape;524;p2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525" name="Google Shape;525;p29"/>
          <p:cNvSpPr txBox="1">
            <a:spLocks noGrp="1"/>
          </p:cNvSpPr>
          <p:nvPr>
            <p:ph type="body" idx="1"/>
          </p:nvPr>
        </p:nvSpPr>
        <p:spPr>
          <a:xfrm>
            <a:off x="1507075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26" name="Google Shape;526;p29"/>
          <p:cNvSpPr txBox="1">
            <a:spLocks noGrp="1"/>
          </p:cNvSpPr>
          <p:nvPr>
            <p:ph type="body" idx="2"/>
          </p:nvPr>
        </p:nvSpPr>
        <p:spPr>
          <a:xfrm>
            <a:off x="3562362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27" name="Google Shape;527;p29"/>
          <p:cNvSpPr txBox="1">
            <a:spLocks noGrp="1"/>
          </p:cNvSpPr>
          <p:nvPr>
            <p:ph type="body" idx="3"/>
          </p:nvPr>
        </p:nvSpPr>
        <p:spPr>
          <a:xfrm>
            <a:off x="5617649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533" name="Google Shape;533;p3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534" name="Google Shape;534;p30" title="Chart"/>
          <p:cNvPicPr preferRelativeResize="0"/>
          <p:nvPr/>
        </p:nvPicPr>
        <p:blipFill rotWithShape="1">
          <a:blip r:embed="rId4">
            <a:alphaModFix/>
          </a:blip>
          <a:srcRect t="9249" b="9037"/>
          <a:stretch/>
        </p:blipFill>
        <p:spPr>
          <a:xfrm>
            <a:off x="1980175" y="278025"/>
            <a:ext cx="5183650" cy="370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50" y="4008928"/>
            <a:ext cx="3399978" cy="635618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sz="2000" b="1" dirty="0">
                <a:ln/>
                <a:solidFill>
                  <a:schemeClr val="accent4"/>
                </a:solidFill>
                <a:latin typeface="Microsoft PhagsPa" panose="020B0502040204020203" pitchFamily="34" charset="0"/>
              </a:rPr>
              <a:t>Diana </a:t>
            </a:r>
            <a:r>
              <a:rPr lang="en-US" sz="2000" b="1" dirty="0" smtClean="0">
                <a:ln/>
                <a:solidFill>
                  <a:schemeClr val="accent4"/>
                </a:solidFill>
                <a:latin typeface="Microsoft PhagsPa" panose="020B0502040204020203" pitchFamily="34" charset="0"/>
              </a:rPr>
              <a:t>Gabaldon</a:t>
            </a:r>
            <a:endParaRPr lang="en-US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362414" y="2080465"/>
            <a:ext cx="8173844" cy="18158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b="1" dirty="0">
                <a:ln/>
                <a:solidFill>
                  <a:schemeClr val="accent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If you donate to a charity and save a few kids, 20 years down the line, there will be more people who exist because of you. In other words, you should consider your actions fully.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713" y="204459"/>
            <a:ext cx="2128839" cy="1652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23" y="411825"/>
            <a:ext cx="3067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77C8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2808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Mobile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40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794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52" name="Google Shape;552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41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53" name="Google Shape;553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54" name="Google Shape;55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2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2808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Tablet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/>
          <p:nvPr/>
        </p:nvSpPr>
        <p:spPr>
          <a:xfrm>
            <a:off x="3873825" y="859801"/>
            <a:ext cx="4398045" cy="34239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3"/>
          <p:cNvSpPr/>
          <p:nvPr/>
        </p:nvSpPr>
        <p:spPr>
          <a:xfrm>
            <a:off x="4057867" y="1041625"/>
            <a:ext cx="4029900" cy="25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65" name="Google Shape;565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66" name="Google Shape;566;p33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23076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Desktop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4"/>
          <p:cNvSpPr txBox="1">
            <a:spLocks noGrp="1"/>
          </p:cNvSpPr>
          <p:nvPr>
            <p:ph type="ctrTitle" idx="4294967295"/>
          </p:nvPr>
        </p:nvSpPr>
        <p:spPr>
          <a:xfrm>
            <a:off x="2140050" y="9737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572" name="Google Shape;572;p34"/>
          <p:cNvSpPr txBox="1">
            <a:spLocks noGrp="1"/>
          </p:cNvSpPr>
          <p:nvPr>
            <p:ph type="subTitle" idx="4294967295"/>
          </p:nvPr>
        </p:nvSpPr>
        <p:spPr>
          <a:xfrm>
            <a:off x="2140050" y="21733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573" name="Google Shape;573;p34"/>
          <p:cNvSpPr txBox="1">
            <a:spLocks noGrp="1"/>
          </p:cNvSpPr>
          <p:nvPr>
            <p:ph type="body" idx="4294967295"/>
          </p:nvPr>
        </p:nvSpPr>
        <p:spPr>
          <a:xfrm>
            <a:off x="2140050" y="2997802"/>
            <a:ext cx="4863900" cy="16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574" name="Google Shape;574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0" name="Google Shape;580;p35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4CC3F8"/>
                </a:solidFill>
                <a:hlinkClick r:id="rId3"/>
              </a:rPr>
              <a:t>SlidesCarnival</a:t>
            </a:r>
            <a:endParaRPr sz="2400">
              <a:solidFill>
                <a:srgbClr val="4CC3F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 sz="2400"/>
              <a:t>Photographs by </a:t>
            </a:r>
            <a:r>
              <a:rPr lang="en" sz="2400" u="sng">
                <a:solidFill>
                  <a:srgbClr val="4CC3F8"/>
                </a:solidFill>
                <a:hlinkClick r:id="rId4"/>
              </a:rPr>
              <a:t>Unsplash</a:t>
            </a:r>
            <a:endParaRPr sz="2400">
              <a:solidFill>
                <a:srgbClr val="4CC3F8"/>
              </a:solidFill>
            </a:endParaRPr>
          </a:p>
        </p:txBody>
      </p:sp>
      <p:sp>
        <p:nvSpPr>
          <p:cNvPr id="581" name="Google Shape;581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87" name="Google Shape;587;p36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﹡"/>
            </a:pPr>
            <a:r>
              <a:rPr lang="en" sz="1400"/>
              <a:t>Titles: Pacifico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﹡"/>
            </a:pPr>
            <a:r>
              <a:rPr lang="en" sz="1400"/>
              <a:t>Body copy: Roboto Slab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CC3F8"/>
                </a:solidFill>
                <a:hlinkClick r:id="rId3"/>
              </a:rPr>
              <a:t>https://www.fontsquirrel.com/fonts/pacifico</a:t>
            </a:r>
            <a:endParaRPr sz="1400">
              <a:solidFill>
                <a:srgbClr val="4CC3F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CC3F8"/>
                </a:solidFill>
                <a:hlinkClick r:id="rId4"/>
              </a:rPr>
              <a:t>https://www.fontsquirrel.com/fonts/roboto-slab</a:t>
            </a:r>
            <a:endParaRPr sz="1400">
              <a:solidFill>
                <a:srgbClr val="4CC3F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Fucsia </a:t>
            </a:r>
            <a:r>
              <a:rPr lang="en" sz="1400" b="1">
                <a:solidFill>
                  <a:srgbClr val="FE6594"/>
                </a:solidFill>
              </a:rPr>
              <a:t>#fe6594</a:t>
            </a:r>
            <a:r>
              <a:rPr lang="en" sz="1400" b="1"/>
              <a:t> · </a:t>
            </a:r>
            <a:r>
              <a:rPr lang="en" sz="1400"/>
              <a:t>Purple </a:t>
            </a:r>
            <a:r>
              <a:rPr lang="en" sz="1400" b="1">
                <a:solidFill>
                  <a:srgbClr val="7B77C8"/>
                </a:solidFill>
              </a:rPr>
              <a:t>#7b77c8</a:t>
            </a:r>
            <a:r>
              <a:rPr lang="en" sz="1400" b="1"/>
              <a:t> · </a:t>
            </a:r>
            <a:r>
              <a:rPr lang="en" sz="1400"/>
              <a:t>Sky blue </a:t>
            </a:r>
            <a:r>
              <a:rPr lang="en" sz="1400" b="1">
                <a:solidFill>
                  <a:srgbClr val="4CC3F8"/>
                </a:solidFill>
              </a:rPr>
              <a:t>#4cc3f8</a:t>
            </a:r>
            <a:r>
              <a:rPr lang="en" sz="1400" b="1"/>
              <a:t> · </a:t>
            </a:r>
            <a:r>
              <a:rPr lang="en" sz="1400"/>
              <a:t>Aqua </a:t>
            </a:r>
            <a:r>
              <a:rPr lang="en" sz="1400" b="1">
                <a:solidFill>
                  <a:srgbClr val="8FF1ED"/>
                </a:solidFill>
              </a:rPr>
              <a:t>#8ff1ed</a:t>
            </a:r>
            <a:r>
              <a:rPr lang="en" sz="1400" b="1"/>
              <a:t> · </a:t>
            </a:r>
            <a:r>
              <a:rPr lang="en" sz="1400"/>
              <a:t>Salmon </a:t>
            </a:r>
            <a:r>
              <a:rPr lang="en" sz="1400" b="1">
                <a:solidFill>
                  <a:srgbClr val="FEB794"/>
                </a:solidFill>
              </a:rPr>
              <a:t>#feb794</a:t>
            </a:r>
            <a:r>
              <a:rPr lang="en" sz="1400" b="1"/>
              <a:t> · </a:t>
            </a:r>
            <a:r>
              <a:rPr lang="en" sz="1400"/>
              <a:t>Sun yellow </a:t>
            </a:r>
            <a:r>
              <a:rPr lang="en" sz="1400" b="1">
                <a:solidFill>
                  <a:srgbClr val="FFDB5C"/>
                </a:solidFill>
              </a:rPr>
              <a:t>#ffdb5c</a:t>
            </a:r>
            <a:r>
              <a:rPr lang="en" sz="1400" b="1"/>
              <a:t> · </a:t>
            </a:r>
            <a:r>
              <a:rPr lang="en" sz="1400"/>
              <a:t>Gray </a:t>
            </a:r>
            <a:r>
              <a:rPr lang="en" sz="1400" b="1"/>
              <a:t>#627281</a:t>
            </a:r>
            <a:endParaRPr sz="1400" b="1"/>
          </a:p>
        </p:txBody>
      </p:sp>
      <p:sp>
        <p:nvSpPr>
          <p:cNvPr id="588" name="Google Shape;588;p36"/>
          <p:cNvSpPr txBox="1"/>
          <p:nvPr/>
        </p:nvSpPr>
        <p:spPr>
          <a:xfrm>
            <a:off x="1507075" y="4247850"/>
            <a:ext cx="612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B77C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9" name="Google Shape;589;p3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7"/>
          <p:cNvSpPr/>
          <p:nvPr/>
        </p:nvSpPr>
        <p:spPr>
          <a:xfrm>
            <a:off x="1183384" y="578325"/>
            <a:ext cx="323836" cy="4154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1681301" y="636364"/>
            <a:ext cx="345491" cy="292506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2194439" y="637273"/>
            <a:ext cx="335326" cy="296198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7"/>
          <p:cNvSpPr/>
          <p:nvPr/>
        </p:nvSpPr>
        <p:spPr>
          <a:xfrm>
            <a:off x="2736577" y="629455"/>
            <a:ext cx="273160" cy="306780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7"/>
          <p:cNvSpPr/>
          <p:nvPr/>
        </p:nvSpPr>
        <p:spPr>
          <a:xfrm>
            <a:off x="3262587" y="626691"/>
            <a:ext cx="232631" cy="30954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7"/>
          <p:cNvSpPr/>
          <p:nvPr/>
        </p:nvSpPr>
        <p:spPr>
          <a:xfrm>
            <a:off x="3706610" y="623000"/>
            <a:ext cx="359310" cy="317380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7"/>
          <p:cNvSpPr/>
          <p:nvPr/>
        </p:nvSpPr>
        <p:spPr>
          <a:xfrm>
            <a:off x="4241858" y="604108"/>
            <a:ext cx="308161" cy="35607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4725957" y="627146"/>
            <a:ext cx="358837" cy="31368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5254276" y="632673"/>
            <a:ext cx="317380" cy="302634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5768322" y="625309"/>
            <a:ext cx="308161" cy="314617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1187075" y="1092371"/>
            <a:ext cx="319217" cy="395221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7"/>
          <p:cNvSpPr/>
          <p:nvPr/>
        </p:nvSpPr>
        <p:spPr>
          <a:xfrm>
            <a:off x="1696048" y="1092371"/>
            <a:ext cx="319217" cy="395221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2196275" y="1151792"/>
            <a:ext cx="329344" cy="283287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2704793" y="1123227"/>
            <a:ext cx="328890" cy="33303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3216075" y="1144883"/>
            <a:ext cx="326126" cy="288361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3730576" y="1144883"/>
            <a:ext cx="316453" cy="291579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7"/>
          <p:cNvSpPr/>
          <p:nvPr/>
        </p:nvSpPr>
        <p:spPr>
          <a:xfrm>
            <a:off x="4247840" y="1148101"/>
            <a:ext cx="293434" cy="28514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4740703" y="1131973"/>
            <a:ext cx="325198" cy="318762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5216510" y="1096971"/>
            <a:ext cx="397057" cy="391075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5735156" y="1110790"/>
            <a:ext cx="372183" cy="355619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1161728" y="1675038"/>
            <a:ext cx="364838" cy="258887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1672556" y="1626218"/>
            <a:ext cx="362055" cy="350546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2194893" y="1641873"/>
            <a:ext cx="326126" cy="329363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7"/>
          <p:cNvSpPr/>
          <p:nvPr/>
        </p:nvSpPr>
        <p:spPr>
          <a:xfrm>
            <a:off x="2700648" y="1631745"/>
            <a:ext cx="339945" cy="339017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7"/>
          <p:cNvSpPr/>
          <p:nvPr/>
        </p:nvSpPr>
        <p:spPr>
          <a:xfrm>
            <a:off x="3220675" y="1642346"/>
            <a:ext cx="316453" cy="31783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3743921" y="1605035"/>
            <a:ext cx="288361" cy="391984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7"/>
          <p:cNvSpPr/>
          <p:nvPr/>
        </p:nvSpPr>
        <p:spPr>
          <a:xfrm>
            <a:off x="4214674" y="1682875"/>
            <a:ext cx="362055" cy="233539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4738848" y="1633127"/>
            <a:ext cx="333509" cy="3371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5246912" y="1620236"/>
            <a:ext cx="335345" cy="348691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7"/>
          <p:cNvSpPr/>
          <p:nvPr/>
        </p:nvSpPr>
        <p:spPr>
          <a:xfrm>
            <a:off x="5740229" y="1630363"/>
            <a:ext cx="358837" cy="336254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7"/>
          <p:cNvSpPr/>
          <p:nvPr/>
        </p:nvSpPr>
        <p:spPr>
          <a:xfrm>
            <a:off x="1204112" y="2154991"/>
            <a:ext cx="280997" cy="306799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7"/>
          <p:cNvSpPr/>
          <p:nvPr/>
        </p:nvSpPr>
        <p:spPr>
          <a:xfrm>
            <a:off x="1700648" y="2155464"/>
            <a:ext cx="299889" cy="301706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7"/>
          <p:cNvSpPr/>
          <p:nvPr/>
        </p:nvSpPr>
        <p:spPr>
          <a:xfrm>
            <a:off x="2215621" y="2155464"/>
            <a:ext cx="299870" cy="301706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7"/>
          <p:cNvSpPr/>
          <p:nvPr/>
        </p:nvSpPr>
        <p:spPr>
          <a:xfrm>
            <a:off x="2720448" y="2155464"/>
            <a:ext cx="299416" cy="301706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7"/>
          <p:cNvSpPr/>
          <p:nvPr/>
        </p:nvSpPr>
        <p:spPr>
          <a:xfrm>
            <a:off x="3298970" y="2108480"/>
            <a:ext cx="161700" cy="398912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7"/>
          <p:cNvSpPr/>
          <p:nvPr/>
        </p:nvSpPr>
        <p:spPr>
          <a:xfrm>
            <a:off x="3817635" y="2111244"/>
            <a:ext cx="140044" cy="394293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7"/>
          <p:cNvSpPr/>
          <p:nvPr/>
        </p:nvSpPr>
        <p:spPr>
          <a:xfrm>
            <a:off x="4331208" y="2154991"/>
            <a:ext cx="127607" cy="302180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4755904" y="2150846"/>
            <a:ext cx="297106" cy="314617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7"/>
          <p:cNvSpPr/>
          <p:nvPr/>
        </p:nvSpPr>
        <p:spPr>
          <a:xfrm>
            <a:off x="5252440" y="2159137"/>
            <a:ext cx="325672" cy="300798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7"/>
          <p:cNvSpPr/>
          <p:nvPr/>
        </p:nvSpPr>
        <p:spPr>
          <a:xfrm>
            <a:off x="5767394" y="2108007"/>
            <a:ext cx="299416" cy="35931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7"/>
          <p:cNvSpPr/>
          <p:nvPr/>
        </p:nvSpPr>
        <p:spPr>
          <a:xfrm>
            <a:off x="1289335" y="2631272"/>
            <a:ext cx="110097" cy="372202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7"/>
          <p:cNvSpPr/>
          <p:nvPr/>
        </p:nvSpPr>
        <p:spPr>
          <a:xfrm>
            <a:off x="1733813" y="2617453"/>
            <a:ext cx="238158" cy="398912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7"/>
          <p:cNvSpPr/>
          <p:nvPr/>
        </p:nvSpPr>
        <p:spPr>
          <a:xfrm>
            <a:off x="2208239" y="2617453"/>
            <a:ext cx="311853" cy="398912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7"/>
          <p:cNvSpPr/>
          <p:nvPr/>
        </p:nvSpPr>
        <p:spPr>
          <a:xfrm>
            <a:off x="3187964" y="2685166"/>
            <a:ext cx="376347" cy="210047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7"/>
          <p:cNvSpPr/>
          <p:nvPr/>
        </p:nvSpPr>
        <p:spPr>
          <a:xfrm>
            <a:off x="2686355" y="2641399"/>
            <a:ext cx="365292" cy="345491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3723666" y="2650164"/>
            <a:ext cx="323362" cy="326126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7"/>
          <p:cNvSpPr/>
          <p:nvPr/>
        </p:nvSpPr>
        <p:spPr>
          <a:xfrm>
            <a:off x="4231257" y="2652928"/>
            <a:ext cx="327508" cy="326126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4695101" y="2652928"/>
            <a:ext cx="426531" cy="345018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5284223" y="2639109"/>
            <a:ext cx="256577" cy="35698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5795505" y="2657073"/>
            <a:ext cx="250576" cy="343163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1171874" y="3184011"/>
            <a:ext cx="362055" cy="286524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7"/>
          <p:cNvSpPr/>
          <p:nvPr/>
        </p:nvSpPr>
        <p:spPr>
          <a:xfrm>
            <a:off x="1677155" y="3205193"/>
            <a:ext cx="352855" cy="239540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2196275" y="3195066"/>
            <a:ext cx="334872" cy="26165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2702938" y="3188156"/>
            <a:ext cx="337200" cy="274087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/>
          <p:cNvSpPr/>
          <p:nvPr/>
        </p:nvSpPr>
        <p:spPr>
          <a:xfrm>
            <a:off x="3229894" y="3166046"/>
            <a:ext cx="304470" cy="307234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/>
          <p:cNvSpPr/>
          <p:nvPr/>
        </p:nvSpPr>
        <p:spPr>
          <a:xfrm>
            <a:off x="3711229" y="3204739"/>
            <a:ext cx="344091" cy="253359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7"/>
          <p:cNvSpPr/>
          <p:nvPr/>
        </p:nvSpPr>
        <p:spPr>
          <a:xfrm>
            <a:off x="4221130" y="3204739"/>
            <a:ext cx="343636" cy="253359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7"/>
          <p:cNvSpPr/>
          <p:nvPr/>
        </p:nvSpPr>
        <p:spPr>
          <a:xfrm>
            <a:off x="4739321" y="3179865"/>
            <a:ext cx="331180" cy="29019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7"/>
          <p:cNvSpPr/>
          <p:nvPr/>
        </p:nvSpPr>
        <p:spPr>
          <a:xfrm>
            <a:off x="5231238" y="3144863"/>
            <a:ext cx="363456" cy="366201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7"/>
          <p:cNvSpPr/>
          <p:nvPr/>
        </p:nvSpPr>
        <p:spPr>
          <a:xfrm>
            <a:off x="5766486" y="3165592"/>
            <a:ext cx="311380" cy="31552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7"/>
          <p:cNvSpPr/>
          <p:nvPr/>
        </p:nvSpPr>
        <p:spPr>
          <a:xfrm>
            <a:off x="1166801" y="3661200"/>
            <a:ext cx="354691" cy="345472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7"/>
          <p:cNvSpPr/>
          <p:nvPr/>
        </p:nvSpPr>
        <p:spPr>
          <a:xfrm>
            <a:off x="1660118" y="3716930"/>
            <a:ext cx="378184" cy="23124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2257987" y="3637707"/>
            <a:ext cx="222049" cy="378638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2735195" y="3674091"/>
            <a:ext cx="278687" cy="349637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3222985" y="3700820"/>
            <a:ext cx="313689" cy="272687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3730102" y="3676400"/>
            <a:ext cx="314617" cy="315071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4237712" y="3672255"/>
            <a:ext cx="316907" cy="324290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7"/>
          <p:cNvSpPr/>
          <p:nvPr/>
        </p:nvSpPr>
        <p:spPr>
          <a:xfrm>
            <a:off x="4722265" y="3675473"/>
            <a:ext cx="365747" cy="309089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7"/>
          <p:cNvSpPr/>
          <p:nvPr/>
        </p:nvSpPr>
        <p:spPr>
          <a:xfrm>
            <a:off x="5246912" y="3669037"/>
            <a:ext cx="333035" cy="328890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7"/>
          <p:cNvSpPr/>
          <p:nvPr/>
        </p:nvSpPr>
        <p:spPr>
          <a:xfrm>
            <a:off x="5764176" y="3653363"/>
            <a:ext cx="319217" cy="357001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7"/>
          <p:cNvSpPr/>
          <p:nvPr/>
        </p:nvSpPr>
        <p:spPr>
          <a:xfrm>
            <a:off x="1142400" y="4228685"/>
            <a:ext cx="410876" cy="231703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7"/>
          <p:cNvSpPr/>
          <p:nvPr/>
        </p:nvSpPr>
        <p:spPr>
          <a:xfrm>
            <a:off x="1685920" y="4167409"/>
            <a:ext cx="331199" cy="348710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2182001" y="4147608"/>
            <a:ext cx="364346" cy="375874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2709393" y="4179391"/>
            <a:ext cx="321526" cy="325672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7"/>
          <p:cNvSpPr/>
          <p:nvPr/>
        </p:nvSpPr>
        <p:spPr>
          <a:xfrm>
            <a:off x="3186128" y="4180319"/>
            <a:ext cx="386475" cy="322435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"/>
          <p:cNvSpPr/>
          <p:nvPr/>
        </p:nvSpPr>
        <p:spPr>
          <a:xfrm>
            <a:off x="3738394" y="4152681"/>
            <a:ext cx="298034" cy="36067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4184273" y="4148535"/>
            <a:ext cx="427932" cy="388311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7"/>
          <p:cNvSpPr/>
          <p:nvPr/>
        </p:nvSpPr>
        <p:spPr>
          <a:xfrm>
            <a:off x="4698773" y="4142535"/>
            <a:ext cx="420095" cy="40213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7"/>
          <p:cNvSpPr/>
          <p:nvPr/>
        </p:nvSpPr>
        <p:spPr>
          <a:xfrm>
            <a:off x="5227092" y="4238813"/>
            <a:ext cx="373584" cy="216502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7"/>
          <p:cNvSpPr/>
          <p:nvPr/>
        </p:nvSpPr>
        <p:spPr>
          <a:xfrm>
            <a:off x="5786286" y="4199192"/>
            <a:ext cx="278687" cy="305871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7"/>
          <p:cNvSpPr/>
          <p:nvPr/>
        </p:nvSpPr>
        <p:spPr>
          <a:xfrm>
            <a:off x="6350992" y="2778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7244612" y="2778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7"/>
          <p:cNvSpPr/>
          <p:nvPr/>
        </p:nvSpPr>
        <p:spPr>
          <a:xfrm>
            <a:off x="6535708" y="2989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7"/>
          <p:cNvSpPr/>
          <p:nvPr/>
        </p:nvSpPr>
        <p:spPr>
          <a:xfrm>
            <a:off x="7689847" y="3286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679" name="Google Shape;679;p37"/>
          <p:cNvSpPr txBox="1">
            <a:spLocks noGrp="1"/>
          </p:cNvSpPr>
          <p:nvPr>
            <p:ph type="body" idx="1"/>
          </p:nvPr>
        </p:nvSpPr>
        <p:spPr>
          <a:xfrm>
            <a:off x="6248575" y="1213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4CC3F8"/>
                </a:solidFill>
                <a:highlight>
                  <a:srgbClr val="FFDB5C"/>
                </a:highlight>
                <a:latin typeface="Roboto Slab Light"/>
                <a:ea typeface="Roboto Slab Light"/>
                <a:cs typeface="Roboto Slab Light"/>
                <a:sym typeface="Roboto Slab Light"/>
              </a:rPr>
              <a:t> and many more...</a:t>
            </a:r>
            <a:endParaRPr sz="2400">
              <a:solidFill>
                <a:srgbClr val="4CC3F8"/>
              </a:solidFill>
              <a:highlight>
                <a:srgbClr val="FFDB5C"/>
              </a:highlight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685" name="Google Shape;685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E6594"/>
                </a:solidFill>
              </a:rPr>
              <a:t>😉</a:t>
            </a:r>
            <a:endParaRPr sz="9600">
              <a:solidFill>
                <a:srgbClr val="FE6594"/>
              </a:solidFill>
            </a:endParaRPr>
          </a:p>
        </p:txBody>
      </p:sp>
      <p:sp>
        <p:nvSpPr>
          <p:cNvPr id="686" name="Google Shape;686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687" name="Google Shape;687;p38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76205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Anyone can denote to anyone in our App.</a:t>
            </a:r>
            <a:r>
              <a:rPr lang="en" sz="1800" dirty="0" smtClean="0">
                <a:solidFill>
                  <a:srgbClr val="FFFFFF"/>
                </a:solidFill>
              </a:rPr>
              <a:t>.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33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28798" y="1078907"/>
            <a:ext cx="5849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donor can post what he or she wants to donate.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4427" y="129345"/>
            <a:ext cx="1935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Case: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798" y="2195183"/>
            <a:ext cx="60885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donee can contact the donor and receive donation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.</a:t>
            </a:r>
          </a:p>
          <a:p>
            <a:pPr algn="ctr">
              <a:buClr>
                <a:srgbClr val="FE6594"/>
              </a:buClr>
              <a:buSzPts val="3000"/>
            </a:pP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OR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middleman can contact the donor and then deliver to the donee.</a:t>
            </a:r>
            <a:endParaRPr lang="en-US" sz="2800" dirty="0" smtClean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7138" y="1155850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137" y="2300388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</a:t>
            </a:r>
            <a:r>
              <a:rPr lang="en-US" sz="20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20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40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353" y="2948588"/>
            <a:ext cx="1330131" cy="1145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378" y="3430537"/>
            <a:ext cx="1892588" cy="13193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1369737" y="2875237"/>
            <a:ext cx="266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icrosoft PhagsPa" panose="020B0502040204020203" pitchFamily="34" charset="0"/>
                <a:ea typeface="Pacifico"/>
                <a:cs typeface="Pacifico"/>
              </a:rPr>
              <a:t>Middleman</a:t>
            </a:r>
            <a:endParaRPr lang="en-US" sz="2800" dirty="0">
              <a:solidFill>
                <a:srgbClr val="00B0F0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537307" y="1253121"/>
            <a:ext cx="1087244" cy="952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  <a:endParaRPr lang="en-US" dirty="0"/>
          </a:p>
        </p:txBody>
      </p:sp>
      <p:cxnSp>
        <p:nvCxnSpPr>
          <p:cNvPr id="13" name="Curved Connector 12"/>
          <p:cNvCxnSpPr/>
          <p:nvPr/>
        </p:nvCxnSpPr>
        <p:spPr>
          <a:xfrm>
            <a:off x="5449756" y="847133"/>
            <a:ext cx="2001761" cy="983013"/>
          </a:xfrm>
          <a:prstGeom prst="curvedConnector3">
            <a:avLst/>
          </a:prstGeom>
          <a:ln>
            <a:solidFill>
              <a:schemeClr val="bg2"/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6200000" flipV="1">
            <a:off x="4979196" y="1508917"/>
            <a:ext cx="2032283" cy="1945565"/>
          </a:xfrm>
          <a:prstGeom prst="curvedConnector3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1985529" y="1680948"/>
            <a:ext cx="1762317" cy="1272590"/>
          </a:xfrm>
          <a:prstGeom prst="curved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flipV="1">
            <a:off x="3210966" y="3675066"/>
            <a:ext cx="3711098" cy="673910"/>
          </a:xfrm>
          <a:prstGeom prst="curved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66" y="323915"/>
            <a:ext cx="2173367" cy="1046436"/>
          </a:xfrm>
          <a:prstGeom prst="ellipse">
            <a:avLst/>
          </a:prstGeom>
          <a:ln w="63500" cap="rnd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887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28798" y="1078907"/>
            <a:ext cx="5849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donee </a:t>
            </a: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can post what he or she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needs.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4427" y="129345"/>
            <a:ext cx="1935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Case: </a:t>
            </a:r>
            <a:r>
              <a:rPr lang="en-US" sz="4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4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798" y="2195183"/>
            <a:ext cx="60885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donor can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contact the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donee and give donation.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138" y="1155850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137" y="2300388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</a:t>
            </a:r>
            <a:r>
              <a:rPr lang="en-US" sz="20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20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95" y="132659"/>
            <a:ext cx="942975" cy="923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94" y="3410366"/>
            <a:ext cx="1037512" cy="7627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65" y="3410366"/>
            <a:ext cx="1727865" cy="8319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55215220"/>
              </p:ext>
            </p:extLst>
          </p:nvPr>
        </p:nvGraphicFramePr>
        <p:xfrm>
          <a:off x="2055431" y="2943922"/>
          <a:ext cx="3698597" cy="151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964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sz="2800" b="1" dirty="0">
                <a:latin typeface="Microsoft PhagsPa" panose="020B0502040204020203" pitchFamily="34" charset="0"/>
                <a:sym typeface="Roboto Slab Light"/>
              </a:rPr>
              <a:t>You can donate from your home.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037" y="1200150"/>
            <a:ext cx="2975400" cy="2881196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Clothes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Furniture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Books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Toys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Shoes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 </a:t>
            </a:r>
            <a:r>
              <a:rPr lang="en-US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Bicycle</a:t>
            </a:r>
            <a:endParaRPr lang="en-US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</a:t>
            </a:r>
            <a:r>
              <a:rPr lang="en-US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Computers</a:t>
            </a:r>
            <a:endParaRPr lang="en-US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61585" y="1200150"/>
            <a:ext cx="2975400" cy="3015011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 Couch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TV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Appliances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a Dress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Baby Items</a:t>
            </a: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</a:t>
            </a:r>
            <a:r>
              <a:rPr lang="en-US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Magazines</a:t>
            </a:r>
            <a:endParaRPr lang="en-US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 lvl="0"/>
            <a:r>
              <a:rPr lang="en-US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Donate Household Items</a:t>
            </a:r>
          </a:p>
          <a:p>
            <a:pPr marL="101600" lvl="0" indent="0">
              <a:buNone/>
            </a:pPr>
            <a:endParaRPr lang="en-US" dirty="0" smtClean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22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1552</Words>
  <Application>Microsoft Office PowerPoint</Application>
  <PresentationFormat>On-screen Show (16:9)</PresentationFormat>
  <Paragraphs>242</Paragraphs>
  <Slides>47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Microsoft Sans Serif</vt:lpstr>
      <vt:lpstr>Pacifico</vt:lpstr>
      <vt:lpstr>Arial</vt:lpstr>
      <vt:lpstr>Roboto Slab Light</vt:lpstr>
      <vt:lpstr>Forte</vt:lpstr>
      <vt:lpstr>Courier New</vt:lpstr>
      <vt:lpstr>Microsoft PhagsPa</vt:lpstr>
      <vt:lpstr>Hortensius template</vt:lpstr>
      <vt:lpstr>No Name</vt:lpstr>
      <vt:lpstr>Hello!</vt:lpstr>
      <vt:lpstr>Ronnie Chan</vt:lpstr>
      <vt:lpstr>Diana Gabaldon</vt:lpstr>
      <vt:lpstr>PowerPoint Presentation</vt:lpstr>
      <vt:lpstr>PowerPoint Presentation</vt:lpstr>
      <vt:lpstr>PowerPoint Presentation</vt:lpstr>
      <vt:lpstr>PowerPoint Presentation</vt:lpstr>
      <vt:lpstr>You can donate from your home.</vt:lpstr>
      <vt:lpstr>DONATE BOOKS YOU NO LONGER NEED</vt:lpstr>
      <vt:lpstr> </vt:lpstr>
      <vt:lpstr>PowerPoint Presentation</vt:lpstr>
      <vt:lpstr>Donate Your Clothes</vt:lpstr>
      <vt:lpstr>PowerPoint Presentation</vt:lpstr>
      <vt:lpstr>PowerPoint Presentation</vt:lpstr>
      <vt:lpstr>Donate Your Furniture</vt:lpstr>
      <vt:lpstr>PowerPoint Presentation</vt:lpstr>
      <vt:lpstr>Donate For Dams</vt:lpstr>
      <vt:lpstr>PowerPoint Presentation</vt:lpstr>
      <vt:lpstr>Our App will give user notification every day for the donation for dams.</vt:lpstr>
      <vt:lpstr>Donate Your Time</vt:lpstr>
      <vt:lpstr>PowerPoint Presentation</vt:lpstr>
      <vt:lpstr>PowerPoint Presentation</vt:lpstr>
      <vt:lpstr>Instructions for use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Name</dc:title>
  <cp:lastModifiedBy>Windows User</cp:lastModifiedBy>
  <cp:revision>89</cp:revision>
  <dcterms:modified xsi:type="dcterms:W3CDTF">2018-12-13T03:38:29Z</dcterms:modified>
</cp:coreProperties>
</file>