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8" r:id="rId3"/>
    <p:sldId id="290" r:id="rId4"/>
    <p:sldId id="289" r:id="rId5"/>
    <p:sldId id="291" r:id="rId6"/>
    <p:sldId id="286" r:id="rId7"/>
    <p:sldId id="283" r:id="rId8"/>
    <p:sldId id="287" r:id="rId9"/>
    <p:sldId id="295" r:id="rId10"/>
    <p:sldId id="294" r:id="rId11"/>
    <p:sldId id="292" r:id="rId12"/>
    <p:sldId id="296" r:id="rId13"/>
    <p:sldId id="293" r:id="rId14"/>
    <p:sldId id="259" r:id="rId15"/>
    <p:sldId id="285" r:id="rId16"/>
    <p:sldId id="284" r:id="rId17"/>
    <p:sldId id="297" r:id="rId18"/>
    <p:sldId id="298" r:id="rId19"/>
    <p:sldId id="299" r:id="rId20"/>
    <p:sldId id="257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</p:sldIdLst>
  <p:sldSz cx="9144000" cy="5143500" type="screen16x9"/>
  <p:notesSz cx="6858000" cy="9144000"/>
  <p:embeddedFontLst>
    <p:embeddedFont>
      <p:font typeface="Roboto Slab Light" panose="020B0604020202020204" charset="0"/>
      <p:regular r:id="rId46"/>
      <p:bold r:id="rId47"/>
    </p:embeddedFont>
    <p:embeddedFont>
      <p:font typeface="Microsoft Sans Serif" panose="020B0604020202020204" pitchFamily="34" charset="0"/>
      <p:regular r:id="rId48"/>
    </p:embeddedFont>
    <p:embeddedFont>
      <p:font typeface="Pacifico" panose="020B0604020202020204" charset="0"/>
      <p:regular r:id="rId49"/>
    </p:embeddedFont>
    <p:embeddedFont>
      <p:font typeface="Forte" panose="03060902040502070203" pitchFamily="66" charset="0"/>
      <p:regular r:id="rId50"/>
    </p:embeddedFont>
    <p:embeddedFont>
      <p:font typeface="Microsoft PhagsPa" panose="020B0502040204020203" pitchFamily="3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  <p14:sldId id="291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  <p14:section name="Other" id="{0B95B445-7B4A-42AB-8F0E-45517FDF408C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7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1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9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4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78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34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6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7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0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71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5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4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8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42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98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9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20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1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78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04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6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acific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waste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5954751" cy="4616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also donate it here.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  <a:endParaRPr lang="en-US" sz="18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 this rate, Imran Khan will take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73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Are you thinking that it would be a good idea to donate your time to a good cause?</a:t>
            </a:r>
            <a:endParaRPr lang="en-US" sz="40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assistance to those who cannot help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themselves.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cause.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other 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Ways.</a:t>
            </a:r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  <a:endParaRPr lang="en-US" dirty="0">
              <a:solidFill>
                <a:srgbClr val="62728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  <a:endParaRPr lang="en" sz="1200" b="1" dirty="0">
              <a:solidFill>
                <a:srgbClr val="4CC3F8"/>
              </a:solidFill>
              <a:latin typeface="Roboto Slab Light"/>
              <a:ea typeface="Roboto Slab Light"/>
              <a:cs typeface="Roboto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CC3F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ctrTitle" idx="4294967295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Big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4294967295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{E1ACB75D-06EB-4147-A588-A8A41F1AF929}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3F8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1991725" y="1815300"/>
            <a:ext cx="764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5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DB5C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65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B7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FE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sz="1600" b="1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2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body" idx="1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2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>
            <a:spLocks noGrp="1"/>
          </p:cNvSpPr>
          <p:nvPr>
            <p:ph type="body" idx="3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t="9249" b="9037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7C8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9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37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0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Diana </a:t>
            </a:r>
            <a:r>
              <a:rPr lang="en-US" sz="2000" b="1" dirty="0" smtClean="0">
                <a:ln/>
                <a:solidFill>
                  <a:schemeClr val="accent4"/>
                </a:solidFill>
                <a:latin typeface="Microsoft PhagsPa" panose="020B0502040204020203" pitchFamily="34" charset="0"/>
              </a:rPr>
              <a:t>Gabaldon</a:t>
            </a:r>
            <a:endParaRPr lang="en-US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</a:t>
            </a:r>
            <a:r>
              <a:rPr lang="en-US" sz="2800" b="1" dirty="0">
                <a:ln/>
                <a:solidFill>
                  <a:schemeClr val="accent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lang="en" sz="1400" b="1">
                <a:solidFill>
                  <a:srgbClr val="FE6594"/>
                </a:solidFill>
              </a:rPr>
              <a:t>#fe6594</a:t>
            </a:r>
            <a:r>
              <a:rPr lang="en" sz="1400" b="1"/>
              <a:t> · </a:t>
            </a:r>
            <a:r>
              <a:rPr lang="en" sz="1400"/>
              <a:t>Purple </a:t>
            </a:r>
            <a:r>
              <a:rPr lang="en" sz="1400" b="1">
                <a:solidFill>
                  <a:srgbClr val="7B77C8"/>
                </a:solidFill>
              </a:rPr>
              <a:t>#7b77c8</a:t>
            </a:r>
            <a:r>
              <a:rPr lang="en" sz="1400" b="1"/>
              <a:t> · </a:t>
            </a:r>
            <a:r>
              <a:rPr lang="en" sz="1400"/>
              <a:t>Sky blue </a:t>
            </a:r>
            <a:r>
              <a:rPr lang="en" sz="1400" b="1">
                <a:solidFill>
                  <a:srgbClr val="4CC3F8"/>
                </a:solidFill>
              </a:rPr>
              <a:t>#4cc3f8</a:t>
            </a:r>
            <a:r>
              <a:rPr lang="en" sz="1400" b="1"/>
              <a:t> · </a:t>
            </a:r>
            <a:r>
              <a:rPr lang="en" sz="1400"/>
              <a:t>Aqua </a:t>
            </a:r>
            <a:r>
              <a:rPr lang="en" sz="1400" b="1">
                <a:solidFill>
                  <a:srgbClr val="8FF1ED"/>
                </a:solidFill>
              </a:rPr>
              <a:t>#8ff1ed</a:t>
            </a:r>
            <a:r>
              <a:rPr lang="en" sz="1400" b="1"/>
              <a:t> · </a:t>
            </a:r>
            <a:r>
              <a:rPr lang="en" sz="1400"/>
              <a:t>Salmon </a:t>
            </a:r>
            <a:r>
              <a:rPr lang="en" sz="1400" b="1">
                <a:solidFill>
                  <a:srgbClr val="FEB794"/>
                </a:solidFill>
              </a:rPr>
              <a:t>#feb794</a:t>
            </a:r>
            <a:r>
              <a:rPr lang="en" sz="1400" b="1"/>
              <a:t> · </a:t>
            </a:r>
            <a:r>
              <a:rPr lang="en" sz="1400"/>
              <a:t>Sun yellow </a:t>
            </a:r>
            <a:r>
              <a:rPr lang="en" sz="1400" b="1">
                <a:solidFill>
                  <a:srgbClr val="FFDB5C"/>
                </a:solidFill>
              </a:rPr>
              <a:t>#ffdb5c</a:t>
            </a:r>
            <a:r>
              <a:rPr lang="en" sz="1400" b="1"/>
              <a:t> · </a:t>
            </a:r>
            <a:r>
              <a:rPr lang="en" sz="1400"/>
              <a:t>Gray </a:t>
            </a:r>
            <a:r>
              <a:rPr lang="en" sz="1400" b="1"/>
              <a:t>#627281</a:t>
            </a:r>
            <a:endParaRPr sz="1400" b="1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body" idx="1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30% of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people in Pakistan </a:t>
            </a:r>
            <a:r>
              <a:rPr lang="en-US" sz="28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live in </a:t>
            </a:r>
            <a:r>
              <a:rPr lang="en-US" sz="28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</a:t>
            </a:r>
            <a:endParaRPr lang="en-US" sz="28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3600" dirty="0" smtClean="0">
                <a:solidFill>
                  <a:srgbClr val="FE6594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36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1426</Words>
  <Application>Microsoft Office PowerPoint</Application>
  <PresentationFormat>On-screen Show (16:9)</PresentationFormat>
  <Paragraphs>206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Roboto Slab Light</vt:lpstr>
      <vt:lpstr>Microsoft Sans Serif</vt:lpstr>
      <vt:lpstr>Pacifico</vt:lpstr>
      <vt:lpstr>Arial</vt:lpstr>
      <vt:lpstr>Forte</vt:lpstr>
      <vt:lpstr>Courier New</vt:lpstr>
      <vt:lpstr>Microsoft PhagsPa</vt:lpstr>
      <vt:lpstr>Hortensius template</vt:lpstr>
      <vt:lpstr>No Name</vt:lpstr>
      <vt:lpstr>Hello!</vt:lpstr>
      <vt:lpstr>Ronnie Chan</vt:lpstr>
      <vt:lpstr>Diana Gabaldon</vt:lpstr>
      <vt:lpstr>PowerPoint Presentation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  <vt:lpstr>Instructions for use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61</cp:revision>
  <dcterms:modified xsi:type="dcterms:W3CDTF">2018-12-12T17:45:53Z</dcterms:modified>
</cp:coreProperties>
</file>