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259" r:id="rId4"/>
    <p:sldId id="285" r:id="rId5"/>
    <p:sldId id="284" r:id="rId6"/>
    <p:sldId id="286" r:id="rId7"/>
    <p:sldId id="283" r:id="rId8"/>
    <p:sldId id="25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 type="screen16x9"/>
  <p:notesSz cx="6858000" cy="9144000"/>
  <p:embeddedFontLst>
    <p:embeddedFont>
      <p:font typeface="Roboto Slab Light" panose="020B0604020202020204" charset="0"/>
      <p:regular r:id="rId34"/>
      <p:bold r:id="rId35"/>
    </p:embeddedFont>
    <p:embeddedFont>
      <p:font typeface="Microsoft Sans Serif" panose="020B0604020202020204" pitchFamily="34" charset="0"/>
      <p:regular r:id="rId36"/>
    </p:embeddedFont>
    <p:embeddedFont>
      <p:font typeface="Pacifico" panose="020B0604020202020204" charset="0"/>
      <p:regular r:id="rId37"/>
    </p:embeddedFon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Forte" panose="03060902040502070203" pitchFamily="66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icrosoft PhagsPa" panose="020B0502040204020203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C6AEDB4F-CB28-47C9-8F51-DFE28AFAD104}">
          <p14:sldIdLst>
            <p14:sldId id="256"/>
            <p14:sldId id="258"/>
          </p14:sldIdLst>
        </p14:section>
        <p14:section name="Dam" id="{6C3BAA78-F53F-4F21-8F80-8F07EE72E324}">
          <p14:sldIdLst>
            <p14:sldId id="259"/>
            <p14:sldId id="285"/>
            <p14:sldId id="284"/>
          </p14:sldIdLst>
        </p14:section>
        <p14:section name="Books" id="{A1FF681D-1B4A-43B9-9938-8E80E782FA43}">
          <p14:sldIdLst>
            <p14:sldId id="286"/>
          </p14:sldIdLst>
        </p14:section>
        <p14:section name="Other" id="{0B95B445-7B4A-42AB-8F0E-45517FDF408C}">
          <p14:sldIdLst>
            <p14:sldId id="283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ACB75D-06EB-4147-A588-A8A41F1AF929}">
  <a:tblStyle styleId="{E1ACB75D-06EB-4147-A588-A8A41F1A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4696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94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00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4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78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13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6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37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0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71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9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81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574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138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42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298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199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20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18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78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04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6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4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8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7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31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E659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FE6594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 flipH="1">
            <a:off x="8209639" y="2765967"/>
            <a:ext cx="397991" cy="318909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 flipH="1">
            <a:off x="7979525" y="2356054"/>
            <a:ext cx="860638" cy="354844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8FF1E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10800000" flipH="1">
            <a:off x="7513606" y="2721238"/>
            <a:ext cx="320612" cy="26545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10800000" flipH="1">
            <a:off x="7328238" y="2380028"/>
            <a:ext cx="693311" cy="295366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avLst/>
              <a:gdLst/>
              <a:ahLst/>
              <a:cxnLst/>
              <a:rect l="l" t="t" r="r" b="b"/>
              <a:pathLst>
                <a:path w="6845" h="9202" extrusionOk="0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avLst/>
              <a:gdLst/>
              <a:ahLst/>
              <a:cxnLst/>
              <a:rect l="l" t="t" r="r" b="b"/>
              <a:pathLst>
                <a:path w="15241" h="10237" extrusionOk="0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9" name="Google Shape;1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avLst/>
            <a:gdLst/>
            <a:ahLst/>
            <a:cxnLst/>
            <a:rect l="l" t="t" r="r" b="b"/>
            <a:pathLst>
              <a:path w="5694" h="5636" extrusionOk="0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avLst/>
            <a:gdLst/>
            <a:ahLst/>
            <a:cxnLst/>
            <a:rect l="l" t="t" r="r" b="b"/>
            <a:pathLst>
              <a:path w="9720" h="5636" extrusionOk="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avLst/>
            <a:gdLst/>
            <a:ahLst/>
            <a:cxnLst/>
            <a:rect l="l" t="t" r="r" b="b"/>
            <a:pathLst>
              <a:path w="17540" h="13055" extrusionOk="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avLst/>
            <a:gdLst/>
            <a:ahLst/>
            <a:cxnLst/>
            <a:rect l="l" t="t" r="r" b="b"/>
            <a:pathLst>
              <a:path w="8454" h="7189" extrusionOk="0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avLst/>
            <a:gdLst/>
            <a:ahLst/>
            <a:cxnLst/>
            <a:rect l="l" t="t" r="r" b="b"/>
            <a:pathLst>
              <a:path w="7764" h="4831" extrusionOk="0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avLst/>
            <a:gdLst/>
            <a:ahLst/>
            <a:cxnLst/>
            <a:rect l="l" t="t" r="r" b="b"/>
            <a:pathLst>
              <a:path w="11042" h="8512" extrusionOk="0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avLst/>
            <a:gdLst/>
            <a:ahLst/>
            <a:cxnLst/>
            <a:rect l="l" t="t" r="r" b="b"/>
            <a:pathLst>
              <a:path w="5004" h="11100" extrusionOk="0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avLst/>
            <a:gdLst/>
            <a:ahLst/>
            <a:cxnLst/>
            <a:rect l="l" t="t" r="r" b="b"/>
            <a:pathLst>
              <a:path w="9547" h="7650" extrusionOk="0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avLst/>
            <a:gdLst/>
            <a:ahLst/>
            <a:cxnLst/>
            <a:rect l="l" t="t" r="r" b="b"/>
            <a:pathLst>
              <a:path w="10180" h="21796" extrusionOk="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avLst/>
            <a:gdLst/>
            <a:ahLst/>
            <a:cxnLst/>
            <a:rect l="l" t="t" r="r" b="b"/>
            <a:pathLst>
              <a:path w="9087" h="12250" extrusionOk="0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avLst/>
            <a:gdLst/>
            <a:ahLst/>
            <a:cxnLst/>
            <a:rect l="l" t="t" r="r" b="b"/>
            <a:pathLst>
              <a:path w="10295" h="9375" extrusionOk="0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avLst/>
            <a:gdLst/>
            <a:ahLst/>
            <a:cxnLst/>
            <a:rect l="l" t="t" r="r" b="b"/>
            <a:pathLst>
              <a:path w="5177" h="7649" extrusionOk="0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avLst/>
            <a:gdLst/>
            <a:ahLst/>
            <a:cxnLst/>
            <a:rect l="l" t="t" r="r" b="b"/>
            <a:pathLst>
              <a:path w="20645" h="8512" extrusionOk="0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avLst/>
            <a:gdLst/>
            <a:ahLst/>
            <a:cxnLst/>
            <a:rect l="l" t="t" r="r" b="b"/>
            <a:pathLst>
              <a:path w="17598" h="17195" extrusionOk="0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avLst/>
            <a:gdLst/>
            <a:ahLst/>
            <a:cxnLst/>
            <a:rect l="l" t="t" r="r" b="b"/>
            <a:pathLst>
              <a:path w="3567" h="2819" extrusionOk="0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avLst/>
            <a:gdLst/>
            <a:ahLst/>
            <a:cxnLst/>
            <a:rect l="l" t="t" r="r" b="b"/>
            <a:pathLst>
              <a:path w="3567" h="2761" extrusionOk="0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avLst/>
            <a:gdLst/>
            <a:ahLst/>
            <a:cxnLst/>
            <a:rect l="l" t="t" r="r" b="b"/>
            <a:pathLst>
              <a:path w="5119" h="4026" extrusionOk="0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avLst/>
            <a:gdLst/>
            <a:ahLst/>
            <a:cxnLst/>
            <a:rect l="l" t="t" r="r" b="b"/>
            <a:pathLst>
              <a:path w="10582" h="5062" extrusionOk="0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avLst/>
            <a:gdLst/>
            <a:ahLst/>
            <a:cxnLst/>
            <a:rect l="l" t="t" r="r" b="b"/>
            <a:pathLst>
              <a:path w="15182" h="10065" extrusionOk="0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avLst/>
            <a:gdLst/>
            <a:ahLst/>
            <a:cxnLst/>
            <a:rect l="l" t="t" r="r" b="b"/>
            <a:pathLst>
              <a:path w="9144" h="4314" extrusionOk="0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avLst/>
            <a:gdLst/>
            <a:ahLst/>
            <a:cxnLst/>
            <a:rect l="l" t="t" r="r" b="b"/>
            <a:pathLst>
              <a:path w="10870" h="14665" extrusionOk="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avLst/>
            <a:gdLst/>
            <a:ahLst/>
            <a:cxnLst/>
            <a:rect l="l" t="t" r="r" b="b"/>
            <a:pathLst>
              <a:path w="6845" h="9202" extrusionOk="0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avLst/>
            <a:gdLst/>
            <a:ahLst/>
            <a:cxnLst/>
            <a:rect l="l" t="t" r="r" b="b"/>
            <a:pathLst>
              <a:path w="18460" h="8397" extrusionOk="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avLst/>
            <a:gdLst/>
            <a:ahLst/>
            <a:cxnLst/>
            <a:rect l="l" t="t" r="r" b="b"/>
            <a:pathLst>
              <a:path w="20530" h="14607" extrusionOk="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avLst/>
            <a:gdLst/>
            <a:ahLst/>
            <a:cxnLst/>
            <a:rect l="l" t="t" r="r" b="b"/>
            <a:pathLst>
              <a:path w="15241" h="10237" extrusionOk="0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avLst/>
            <a:gdLst/>
            <a:ahLst/>
            <a:cxnLst/>
            <a:rect l="l" t="t" r="r" b="b"/>
            <a:pathLst>
              <a:path w="4027" h="3452" extrusionOk="0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avLst/>
            <a:gdLst/>
            <a:ahLst/>
            <a:cxnLst/>
            <a:rect l="l" t="t" r="r" b="b"/>
            <a:pathLst>
              <a:path w="4256" h="4257" extrusionOk="0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avLst/>
            <a:gdLst/>
            <a:ahLst/>
            <a:cxnLst/>
            <a:rect l="l" t="t" r="r" b="b"/>
            <a:pathLst>
              <a:path w="6902" h="9778" extrusionOk="0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avLst/>
            <a:gdLst/>
            <a:ahLst/>
            <a:cxnLst/>
            <a:rect l="l" t="t" r="r" b="b"/>
            <a:pathLst>
              <a:path w="5119" h="4027" extrusionOk="0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acific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>
            <a:spLocks noGrp="1"/>
          </p:cNvSpPr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latin typeface="Forte" panose="03060902040502070203" pitchFamily="66" charset="0"/>
              </a:rPr>
              <a:t>No Name</a:t>
            </a:r>
            <a:endParaRPr sz="8800" dirty="0">
              <a:latin typeface="Forte" panose="03060902040502070203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>
            <a:spLocks noGrp="1"/>
          </p:cNvSpPr>
          <p:nvPr>
            <p:ph type="ctrTitle" idx="4294967295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Big concept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392" name="Google Shape;392;p18"/>
          <p:cNvSpPr txBox="1">
            <a:spLocks noGrp="1"/>
          </p:cNvSpPr>
          <p:nvPr>
            <p:ph type="subTitle" idx="4294967295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661192" y="550683"/>
            <a:ext cx="1650040" cy="1671967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4" name="Google Shape;394;p18"/>
          <p:cNvSpPr/>
          <p:nvPr/>
        </p:nvSpPr>
        <p:spPr>
          <a:xfrm rot="1473020">
            <a:off x="3160942" y="1385502"/>
            <a:ext cx="964714" cy="93970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4342058" y="390900"/>
            <a:ext cx="422363" cy="410429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6" name="Google Shape;396;p18"/>
          <p:cNvSpPr/>
          <p:nvPr/>
        </p:nvSpPr>
        <p:spPr>
          <a:xfrm rot="2487004">
            <a:off x="4070451" y="2253159"/>
            <a:ext cx="300493" cy="2920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>
            <a:spLocks noGrp="1"/>
          </p:cNvSpPr>
          <p:nvPr>
            <p:ph type="body" idx="1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body" idx="2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1408675" y="1559250"/>
            <a:ext cx="2733900" cy="202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150" y="1191499"/>
            <a:ext cx="3203700" cy="320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22" name="Google Shape;422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>
            <a:spLocks noGrp="1"/>
          </p:cNvSpPr>
          <p:nvPr>
            <p:ph type="title" idx="4294967295"/>
          </p:nvPr>
        </p:nvSpPr>
        <p:spPr>
          <a:xfrm>
            <a:off x="324375" y="1881750"/>
            <a:ext cx="34743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3007704" y="1536455"/>
            <a:ext cx="3091500" cy="3091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3597358" y="1185287"/>
            <a:ext cx="1912578" cy="1912578"/>
            <a:chOff x="3611776" y="414352"/>
            <a:chExt cx="2166000" cy="2166000"/>
          </a:xfrm>
        </p:grpSpPr>
        <p:sp>
          <p:nvSpPr>
            <p:cNvPr id="437" name="Google Shape;437;p23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4436634" y="2614434"/>
            <a:ext cx="1912578" cy="1912578"/>
            <a:chOff x="4562258" y="2032864"/>
            <a:chExt cx="2166000" cy="2166000"/>
          </a:xfrm>
        </p:grpSpPr>
        <p:sp>
          <p:nvSpPr>
            <p:cNvPr id="440" name="Google Shape;440;p23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4CC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794800" y="2614434"/>
            <a:ext cx="1912578" cy="1912578"/>
            <a:chOff x="2702876" y="2032864"/>
            <a:chExt cx="2166000" cy="2166000"/>
          </a:xfrm>
        </p:grpSpPr>
        <p:sp>
          <p:nvSpPr>
            <p:cNvPr id="443" name="Google Shape;443;p2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sp>
          <p:nvSpPr>
            <p:cNvPr id="444" name="Google Shape;444;p23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</p:grpSp>
      <p:sp>
        <p:nvSpPr>
          <p:cNvPr id="445" name="Google Shape;445;p23"/>
          <p:cNvSpPr/>
          <p:nvPr/>
        </p:nvSpPr>
        <p:spPr>
          <a:xfrm>
            <a:off x="4014818" y="2537888"/>
            <a:ext cx="1082400" cy="1082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51" name="Google Shape;451;p24"/>
          <p:cNvGraphicFramePr/>
          <p:nvPr/>
        </p:nvGraphicFramePr>
        <p:xfrm>
          <a:off x="1774250" y="123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{E1ACB75D-06EB-4147-A588-A8A41F1AF929}</a:tableStyleId>
              </a:tblPr>
              <a:tblGrid>
                <a:gridCol w="1398875"/>
                <a:gridCol w="1398875"/>
                <a:gridCol w="1398875"/>
                <a:gridCol w="1398875"/>
              </a:tblGrid>
              <a:tr h="66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A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C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Yellow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7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Blue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30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10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Orange</a:t>
                      </a:r>
                      <a:endParaRPr sz="11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5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24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27281"/>
                          </a:solidFill>
                          <a:latin typeface="Roboto Slab Light"/>
                          <a:ea typeface="Roboto Slab Light"/>
                          <a:cs typeface="Roboto Slab Light"/>
                          <a:sym typeface="Roboto Slab Light"/>
                        </a:rPr>
                        <a:t>16</a:t>
                      </a:r>
                      <a:endParaRPr sz="1800">
                        <a:solidFill>
                          <a:srgbClr val="627281"/>
                        </a:solidFill>
                        <a:latin typeface="Roboto Slab Light"/>
                        <a:ea typeface="Roboto Slab Light"/>
                        <a:cs typeface="Roboto Slab Light"/>
                        <a:sym typeface="Roboto Slab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CC3F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F1ED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3F8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Maps</a:t>
            </a:r>
            <a:endParaRPr>
              <a:solidFill>
                <a:srgbClr val="FFDB5C"/>
              </a:solidFill>
            </a:endParaRPr>
          </a:p>
        </p:txBody>
      </p:sp>
      <p:sp>
        <p:nvSpPr>
          <p:cNvPr id="459" name="Google Shape;459;p25"/>
          <p:cNvSpPr/>
          <p:nvPr/>
        </p:nvSpPr>
        <p:spPr>
          <a:xfrm>
            <a:off x="1991725" y="1815300"/>
            <a:ext cx="764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65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our office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60" name="Google Shape;460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1182575" y="2234775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2955175" y="373735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3908375" y="20178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6789100" y="2511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4622900" y="41480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7391850" y="4207300"/>
            <a:ext cx="120900" cy="120900"/>
          </a:xfrm>
          <a:prstGeom prst="ellipse">
            <a:avLst/>
          </a:prstGeom>
          <a:solidFill>
            <a:srgbClr val="7B77C8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5C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B77C8"/>
                </a:solidFill>
              </a:rPr>
              <a:t>89,526,124</a:t>
            </a:r>
            <a:endParaRPr sz="9600">
              <a:solidFill>
                <a:srgbClr val="7B77C8"/>
              </a:solidFill>
            </a:endParaRPr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6594"/>
                </a:solidFill>
              </a:rPr>
              <a:t>Whoa! That’s a big number, aren’t you proud?</a:t>
            </a:r>
            <a:endParaRPr>
              <a:solidFill>
                <a:srgbClr val="FE6594"/>
              </a:solidFill>
            </a:endParaRPr>
          </a:p>
        </p:txBody>
      </p:sp>
      <p:sp>
        <p:nvSpPr>
          <p:cNvPr id="473" name="Google Shape;473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ctrTitle" idx="4294967295"/>
          </p:nvPr>
        </p:nvSpPr>
        <p:spPr>
          <a:xfrm>
            <a:off x="1275150" y="1933875"/>
            <a:ext cx="6593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4294967295"/>
          </p:nvPr>
        </p:nvSpPr>
        <p:spPr>
          <a:xfrm>
            <a:off x="829359" y="2905076"/>
            <a:ext cx="7485279" cy="13483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CC3F8"/>
                </a:solidFill>
              </a:rPr>
              <a:t>I am </a:t>
            </a:r>
            <a:r>
              <a:rPr lang="en" b="1" dirty="0" smtClean="0">
                <a:solidFill>
                  <a:srgbClr val="4CC3F8"/>
                </a:solidFill>
              </a:rPr>
              <a:t>Hassan Malik</a:t>
            </a:r>
            <a:endParaRPr b="1" dirty="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 am here to present an idea of donation like app. But it’s not just an donation app it’s more than that.</a:t>
            </a:r>
          </a:p>
        </p:txBody>
      </p:sp>
      <p:pic>
        <p:nvPicPr>
          <p:cNvPr id="366" name="Google Shape;366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5521" t="15521" r="15521" b="15521"/>
          <a:stretch/>
        </p:blipFill>
        <p:spPr>
          <a:xfrm rot="8100000">
            <a:off x="3979091" y="502216"/>
            <a:ext cx="1185818" cy="1185818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367" name="Google Shape;367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55074" y="4530474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can find us at alitheflyingtiger1@gmail.com</a:t>
            </a:r>
            <a:endParaRPr lang="en-US" dirty="0">
              <a:solidFill>
                <a:srgbClr val="62728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26842" y="3093675"/>
            <a:ext cx="24275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200" b="1" dirty="0" smtClean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( From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Team 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G5 from Saylani</a:t>
            </a:r>
            <a:r>
              <a:rPr lang="en" sz="1200" b="1" dirty="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</a:rPr>
              <a:t>. )</a:t>
            </a:r>
            <a:endParaRPr lang="en" sz="1200" b="1" dirty="0">
              <a:solidFill>
                <a:srgbClr val="4CC3F8"/>
              </a:solidFill>
              <a:latin typeface="Roboto Slab Light"/>
              <a:ea typeface="Roboto Slab Light"/>
              <a:cs typeface="Roboto Sla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495600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FF1ED"/>
                </a:solidFill>
              </a:rPr>
              <a:t>89,526,124$</a:t>
            </a:r>
            <a:endParaRPr sz="4800">
              <a:solidFill>
                <a:srgbClr val="8FF1ED"/>
              </a:solidFill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1182708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3124493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7B77C8"/>
                </a:solidFill>
              </a:rPr>
              <a:t>100%</a:t>
            </a:r>
            <a:endParaRPr sz="4800">
              <a:solidFill>
                <a:srgbClr val="7B77C8"/>
              </a:solidFill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3811601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482" name="Google Shape;482;p27"/>
          <p:cNvSpPr txBox="1">
            <a:spLocks noGrp="1"/>
          </p:cNvSpPr>
          <p:nvPr>
            <p:ph type="ctrTitle" idx="4294967295"/>
          </p:nvPr>
        </p:nvSpPr>
        <p:spPr>
          <a:xfrm>
            <a:off x="1878225" y="1810047"/>
            <a:ext cx="53877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CC3F8"/>
                </a:solidFill>
              </a:rPr>
              <a:t>185,244 users</a:t>
            </a:r>
            <a:endParaRPr sz="4800">
              <a:solidFill>
                <a:srgbClr val="4CC3F8"/>
              </a:solidFill>
            </a:endParaRPr>
          </a:p>
        </p:txBody>
      </p:sp>
      <p:sp>
        <p:nvSpPr>
          <p:cNvPr id="483" name="Google Shape;483;p27"/>
          <p:cNvSpPr txBox="1">
            <a:spLocks noGrp="1"/>
          </p:cNvSpPr>
          <p:nvPr>
            <p:ph type="subTitle" idx="4294967295"/>
          </p:nvPr>
        </p:nvSpPr>
        <p:spPr>
          <a:xfrm>
            <a:off x="1878225" y="2497155"/>
            <a:ext cx="53877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484" name="Google Shape;484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90" name="Google Shape;490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91" name="Google Shape;491;p28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2" name="Google Shape;492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3" name="Google Shape;493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DB5C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4" name="Google Shape;494;p28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5" name="Google Shape;495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6" name="Google Shape;496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65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7" name="Google Shape;497;p28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8" name="Google Shape;498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Vestibulum congue tempus</a:t>
              </a:r>
              <a:endParaRPr sz="12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27281"/>
                  </a:solidFill>
                  <a:latin typeface="Roboto Slab Light"/>
                  <a:ea typeface="Roboto Slab Light"/>
                  <a:cs typeface="Roboto Slab Light"/>
                  <a:sym typeface="Roboto Sla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endParaRPr>
            </a:p>
          </p:txBody>
        </p:sp>
        <p:cxnSp>
          <p:nvCxnSpPr>
            <p:cNvPr id="499" name="Google Shape;499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EB79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0" name="Google Shape;500;p28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1" name="Google Shape;501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FE6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FEB7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FFD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5" name="Google Shape;505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FDB5C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FD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8" name="Google Shape;508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65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65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1" name="Google Shape;511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FEB79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FEB7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03 </a:t>
              </a:r>
              <a:endParaRPr sz="1600" b="1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01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515" name="Google Shape;515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Pacifico"/>
                  <a:ea typeface="Pacifico"/>
                  <a:cs typeface="Pacifico"/>
                  <a:sym typeface="Pacifico"/>
                </a:rPr>
                <a:t>02 </a:t>
              </a:r>
              <a:endParaRPr sz="16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2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3" name="Google Shape;523;p29"/>
          <p:cNvSpPr txBox="1">
            <a:spLocks noGrp="1"/>
          </p:cNvSpPr>
          <p:nvPr>
            <p:ph type="body" idx="3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4" name="Google Shape;524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25" name="Google Shape;525;p29"/>
          <p:cNvSpPr txBox="1">
            <a:spLocks noGrp="1"/>
          </p:cNvSpPr>
          <p:nvPr>
            <p:ph type="body" idx="1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26" name="Google Shape;526;p29"/>
          <p:cNvSpPr txBox="1">
            <a:spLocks noGrp="1"/>
          </p:cNvSpPr>
          <p:nvPr>
            <p:ph type="body" idx="2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27" name="Google Shape;527;p29"/>
          <p:cNvSpPr txBox="1">
            <a:spLocks noGrp="1"/>
          </p:cNvSpPr>
          <p:nvPr>
            <p:ph type="body" idx="3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34" name="Google Shape;534;p30" title="Chart"/>
          <p:cNvPicPr preferRelativeResize="0"/>
          <p:nvPr/>
        </p:nvPicPr>
        <p:blipFill rotWithShape="1">
          <a:blip r:embed="rId4">
            <a:alphaModFix/>
          </a:blip>
          <a:srcRect t="9249" b="9037"/>
          <a:stretch/>
        </p:blipFill>
        <p:spPr>
          <a:xfrm>
            <a:off x="1980175" y="278025"/>
            <a:ext cx="5183650" cy="37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7C8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Mobile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24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794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553" name="Google Shape;553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32808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Tablet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3"/>
          <p:cNvSpPr/>
          <p:nvPr/>
        </p:nvSpPr>
        <p:spPr>
          <a:xfrm>
            <a:off x="3873825" y="859801"/>
            <a:ext cx="4398045" cy="34239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3"/>
          <p:cNvSpPr/>
          <p:nvPr/>
        </p:nvSpPr>
        <p:spPr>
          <a:xfrm>
            <a:off x="4057867" y="1041625"/>
            <a:ext cx="40299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5" name="Google Shape;565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66" name="Google Shape;566;p33"/>
          <p:cNvSpPr txBox="1">
            <a:spLocks noGrp="1"/>
          </p:cNvSpPr>
          <p:nvPr>
            <p:ph type="body" idx="4294967295"/>
          </p:nvPr>
        </p:nvSpPr>
        <p:spPr>
          <a:xfrm>
            <a:off x="1084300" y="444300"/>
            <a:ext cx="2307600" cy="42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Desktop project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ctrTitle" idx="4294967295"/>
          </p:nvPr>
        </p:nvSpPr>
        <p:spPr>
          <a:xfrm>
            <a:off x="2140050" y="9737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572" name="Google Shape;572;p34"/>
          <p:cNvSpPr txBox="1">
            <a:spLocks noGrp="1"/>
          </p:cNvSpPr>
          <p:nvPr>
            <p:ph type="subTitle" idx="4294967295"/>
          </p:nvPr>
        </p:nvSpPr>
        <p:spPr>
          <a:xfrm>
            <a:off x="2140050" y="21733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573" name="Google Shape;573;p34"/>
          <p:cNvSpPr txBox="1">
            <a:spLocks noGrp="1"/>
          </p:cNvSpPr>
          <p:nvPr>
            <p:ph type="body" idx="4294967295"/>
          </p:nvPr>
        </p:nvSpPr>
        <p:spPr>
          <a:xfrm>
            <a:off x="2140050" y="2997802"/>
            <a:ext cx="4863900" cy="16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574" name="Google Shape;574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0" name="Google Shape;580;p35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4CC3F8"/>
                </a:solidFill>
                <a:hlinkClick r:id="rId3"/>
              </a:rPr>
              <a:t>SlidesCarnival</a:t>
            </a:r>
            <a:endParaRPr sz="2400">
              <a:solidFill>
                <a:srgbClr val="4CC3F8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 sz="2400"/>
              <a:t>Photographs by </a:t>
            </a:r>
            <a:r>
              <a:rPr lang="en" sz="2400" u="sng">
                <a:solidFill>
                  <a:srgbClr val="4CC3F8"/>
                </a:solidFill>
                <a:hlinkClick r:id="rId4"/>
              </a:rPr>
              <a:t>Unsplash</a:t>
            </a:r>
            <a:endParaRPr sz="2400">
              <a:solidFill>
                <a:srgbClr val="4CC3F8"/>
              </a:solidFill>
            </a:endParaRPr>
          </a:p>
        </p:txBody>
      </p:sp>
      <p:sp>
        <p:nvSpPr>
          <p:cNvPr id="581" name="Google Shape;581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87" name="Google Shape;587;p36"/>
          <p:cNvSpPr txBox="1">
            <a:spLocks noGrp="1"/>
          </p:cNvSpPr>
          <p:nvPr>
            <p:ph type="body" idx="1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Titles: Pacifico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﹡"/>
            </a:pPr>
            <a:r>
              <a:rPr lang="en" sz="1400"/>
              <a:t>Body copy: Roboto Slab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3"/>
              </a:rPr>
              <a:t>https://www.fontsquirrel.com/fonts/pacifico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CC3F8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4CC3F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Fucsia </a:t>
            </a:r>
            <a:r>
              <a:rPr lang="en" sz="1400" b="1">
                <a:solidFill>
                  <a:srgbClr val="FE6594"/>
                </a:solidFill>
              </a:rPr>
              <a:t>#fe6594</a:t>
            </a:r>
            <a:r>
              <a:rPr lang="en" sz="1400" b="1"/>
              <a:t> · </a:t>
            </a:r>
            <a:r>
              <a:rPr lang="en" sz="1400"/>
              <a:t>Purple </a:t>
            </a:r>
            <a:r>
              <a:rPr lang="en" sz="1400" b="1">
                <a:solidFill>
                  <a:srgbClr val="7B77C8"/>
                </a:solidFill>
              </a:rPr>
              <a:t>#7b77c8</a:t>
            </a:r>
            <a:r>
              <a:rPr lang="en" sz="1400" b="1"/>
              <a:t> · </a:t>
            </a:r>
            <a:r>
              <a:rPr lang="en" sz="1400"/>
              <a:t>Sky blue </a:t>
            </a:r>
            <a:r>
              <a:rPr lang="en" sz="1400" b="1">
                <a:solidFill>
                  <a:srgbClr val="4CC3F8"/>
                </a:solidFill>
              </a:rPr>
              <a:t>#4cc3f8</a:t>
            </a:r>
            <a:r>
              <a:rPr lang="en" sz="1400" b="1"/>
              <a:t> · </a:t>
            </a:r>
            <a:r>
              <a:rPr lang="en" sz="1400"/>
              <a:t>Aqua </a:t>
            </a:r>
            <a:r>
              <a:rPr lang="en" sz="1400" b="1">
                <a:solidFill>
                  <a:srgbClr val="8FF1ED"/>
                </a:solidFill>
              </a:rPr>
              <a:t>#8ff1ed</a:t>
            </a:r>
            <a:r>
              <a:rPr lang="en" sz="1400" b="1"/>
              <a:t> · </a:t>
            </a:r>
            <a:r>
              <a:rPr lang="en" sz="1400"/>
              <a:t>Salmon </a:t>
            </a:r>
            <a:r>
              <a:rPr lang="en" sz="1400" b="1">
                <a:solidFill>
                  <a:srgbClr val="FEB794"/>
                </a:solidFill>
              </a:rPr>
              <a:t>#feb794</a:t>
            </a:r>
            <a:r>
              <a:rPr lang="en" sz="1400" b="1"/>
              <a:t> · </a:t>
            </a:r>
            <a:r>
              <a:rPr lang="en" sz="1400"/>
              <a:t>Sun yellow </a:t>
            </a:r>
            <a:r>
              <a:rPr lang="en" sz="1400" b="1">
                <a:solidFill>
                  <a:srgbClr val="FFDB5C"/>
                </a:solidFill>
              </a:rPr>
              <a:t>#ffdb5c</a:t>
            </a:r>
            <a:r>
              <a:rPr lang="en" sz="1400" b="1"/>
              <a:t> · </a:t>
            </a:r>
            <a:r>
              <a:rPr lang="en" sz="1400"/>
              <a:t>Gray </a:t>
            </a:r>
            <a:r>
              <a:rPr lang="en" sz="1400" b="1"/>
              <a:t>#627281</a:t>
            </a:r>
            <a:endParaRPr sz="1400" b="1"/>
          </a:p>
        </p:txBody>
      </p:sp>
      <p:sp>
        <p:nvSpPr>
          <p:cNvPr id="588" name="Google Shape;588;p36"/>
          <p:cNvSpPr txBox="1"/>
          <p:nvPr/>
        </p:nvSpPr>
        <p:spPr>
          <a:xfrm>
            <a:off x="1507075" y="4247850"/>
            <a:ext cx="612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B77C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B77C8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9" name="Google Shape;589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Dams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183384" y="578325"/>
            <a:ext cx="323836" cy="4154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681301" y="636364"/>
            <a:ext cx="345491" cy="292506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194439" y="637273"/>
            <a:ext cx="335326" cy="296198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736577" y="629455"/>
            <a:ext cx="273160" cy="306780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3262587" y="626691"/>
            <a:ext cx="232631" cy="30954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7"/>
          <p:cNvSpPr/>
          <p:nvPr/>
        </p:nvSpPr>
        <p:spPr>
          <a:xfrm>
            <a:off x="3706610" y="623000"/>
            <a:ext cx="359310" cy="317380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4241858" y="604108"/>
            <a:ext cx="308161" cy="35607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7"/>
          <p:cNvSpPr/>
          <p:nvPr/>
        </p:nvSpPr>
        <p:spPr>
          <a:xfrm>
            <a:off x="4725957" y="627146"/>
            <a:ext cx="358837" cy="31368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5254276" y="632673"/>
            <a:ext cx="317380" cy="302634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768322" y="625309"/>
            <a:ext cx="308161" cy="314617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187075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1696048" y="1092371"/>
            <a:ext cx="319217" cy="39522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196275" y="1151792"/>
            <a:ext cx="329344" cy="283287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2704793" y="1123227"/>
            <a:ext cx="328890" cy="33303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7"/>
          <p:cNvSpPr/>
          <p:nvPr/>
        </p:nvSpPr>
        <p:spPr>
          <a:xfrm>
            <a:off x="3216075" y="1144883"/>
            <a:ext cx="326126" cy="28836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"/>
          <p:cNvSpPr/>
          <p:nvPr/>
        </p:nvSpPr>
        <p:spPr>
          <a:xfrm>
            <a:off x="3730576" y="1144883"/>
            <a:ext cx="316453" cy="29157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7"/>
          <p:cNvSpPr/>
          <p:nvPr/>
        </p:nvSpPr>
        <p:spPr>
          <a:xfrm>
            <a:off x="4247840" y="1148101"/>
            <a:ext cx="293434" cy="28514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7"/>
          <p:cNvSpPr/>
          <p:nvPr/>
        </p:nvSpPr>
        <p:spPr>
          <a:xfrm>
            <a:off x="4740703" y="1131973"/>
            <a:ext cx="325198" cy="318762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5216510" y="1096971"/>
            <a:ext cx="397057" cy="391075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735156" y="1110790"/>
            <a:ext cx="372183" cy="355619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1161728" y="1675038"/>
            <a:ext cx="364838" cy="258887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1672556" y="1626218"/>
            <a:ext cx="362055" cy="350546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2194893" y="1641873"/>
            <a:ext cx="326126" cy="32936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2700648" y="1631745"/>
            <a:ext cx="339945" cy="339017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7"/>
          <p:cNvSpPr/>
          <p:nvPr/>
        </p:nvSpPr>
        <p:spPr>
          <a:xfrm>
            <a:off x="3220675" y="1642346"/>
            <a:ext cx="316453" cy="31783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7"/>
          <p:cNvSpPr/>
          <p:nvPr/>
        </p:nvSpPr>
        <p:spPr>
          <a:xfrm>
            <a:off x="3743921" y="1605035"/>
            <a:ext cx="288361" cy="391984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214674" y="1682875"/>
            <a:ext cx="362055" cy="233539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4738848" y="1633127"/>
            <a:ext cx="333509" cy="3371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5246912" y="1620236"/>
            <a:ext cx="335345" cy="348691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7"/>
          <p:cNvSpPr/>
          <p:nvPr/>
        </p:nvSpPr>
        <p:spPr>
          <a:xfrm>
            <a:off x="5740229" y="1630363"/>
            <a:ext cx="358837" cy="336254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7"/>
          <p:cNvSpPr/>
          <p:nvPr/>
        </p:nvSpPr>
        <p:spPr>
          <a:xfrm>
            <a:off x="1204112" y="2154991"/>
            <a:ext cx="280997" cy="306799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7"/>
          <p:cNvSpPr/>
          <p:nvPr/>
        </p:nvSpPr>
        <p:spPr>
          <a:xfrm>
            <a:off x="1700648" y="2155464"/>
            <a:ext cx="299889" cy="30170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7"/>
          <p:cNvSpPr/>
          <p:nvPr/>
        </p:nvSpPr>
        <p:spPr>
          <a:xfrm>
            <a:off x="2215621" y="2155464"/>
            <a:ext cx="299870" cy="30170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7"/>
          <p:cNvSpPr/>
          <p:nvPr/>
        </p:nvSpPr>
        <p:spPr>
          <a:xfrm>
            <a:off x="2720448" y="2155464"/>
            <a:ext cx="299416" cy="301706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7"/>
          <p:cNvSpPr/>
          <p:nvPr/>
        </p:nvSpPr>
        <p:spPr>
          <a:xfrm>
            <a:off x="3298970" y="2108480"/>
            <a:ext cx="161700" cy="398912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7"/>
          <p:cNvSpPr/>
          <p:nvPr/>
        </p:nvSpPr>
        <p:spPr>
          <a:xfrm>
            <a:off x="3817635" y="2111244"/>
            <a:ext cx="140044" cy="394293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7"/>
          <p:cNvSpPr/>
          <p:nvPr/>
        </p:nvSpPr>
        <p:spPr>
          <a:xfrm>
            <a:off x="4331208" y="2154991"/>
            <a:ext cx="127607" cy="302180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7"/>
          <p:cNvSpPr/>
          <p:nvPr/>
        </p:nvSpPr>
        <p:spPr>
          <a:xfrm>
            <a:off x="4755904" y="2150846"/>
            <a:ext cx="297106" cy="314617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7"/>
          <p:cNvSpPr/>
          <p:nvPr/>
        </p:nvSpPr>
        <p:spPr>
          <a:xfrm>
            <a:off x="5252440" y="2159137"/>
            <a:ext cx="325672" cy="30079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7"/>
          <p:cNvSpPr/>
          <p:nvPr/>
        </p:nvSpPr>
        <p:spPr>
          <a:xfrm>
            <a:off x="5767394" y="2108007"/>
            <a:ext cx="299416" cy="35931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7"/>
          <p:cNvSpPr/>
          <p:nvPr/>
        </p:nvSpPr>
        <p:spPr>
          <a:xfrm>
            <a:off x="1289335" y="2631272"/>
            <a:ext cx="110097" cy="372202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7"/>
          <p:cNvSpPr/>
          <p:nvPr/>
        </p:nvSpPr>
        <p:spPr>
          <a:xfrm>
            <a:off x="1733813" y="2617453"/>
            <a:ext cx="238158" cy="398912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7"/>
          <p:cNvSpPr/>
          <p:nvPr/>
        </p:nvSpPr>
        <p:spPr>
          <a:xfrm>
            <a:off x="2208239" y="2617453"/>
            <a:ext cx="311853" cy="398912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3187964" y="2685166"/>
            <a:ext cx="376347" cy="210047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2686355" y="2641399"/>
            <a:ext cx="365292" cy="34549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3723666" y="2650164"/>
            <a:ext cx="323362" cy="32612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4231257" y="2652928"/>
            <a:ext cx="327508" cy="32612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4695101" y="2652928"/>
            <a:ext cx="426531" cy="345018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5284223" y="2639109"/>
            <a:ext cx="256577" cy="35698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5795505" y="2657073"/>
            <a:ext cx="250576" cy="343163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1171874" y="3184011"/>
            <a:ext cx="362055" cy="286524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1677155" y="3205193"/>
            <a:ext cx="352855" cy="239540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196275" y="3195066"/>
            <a:ext cx="334872" cy="26165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702938" y="3188156"/>
            <a:ext cx="337200" cy="274087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229894" y="3166046"/>
            <a:ext cx="304470" cy="307234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3711229" y="3204739"/>
            <a:ext cx="344091" cy="253359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4221130" y="3204739"/>
            <a:ext cx="343636" cy="253359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739321" y="3179865"/>
            <a:ext cx="331180" cy="29019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7"/>
          <p:cNvSpPr/>
          <p:nvPr/>
        </p:nvSpPr>
        <p:spPr>
          <a:xfrm>
            <a:off x="5231238" y="3144863"/>
            <a:ext cx="363456" cy="366201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5766486" y="3165592"/>
            <a:ext cx="311380" cy="31552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1166801" y="3661200"/>
            <a:ext cx="354691" cy="345472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1660118" y="3716930"/>
            <a:ext cx="378184" cy="23124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2257987" y="3637707"/>
            <a:ext cx="222049" cy="378638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735195" y="3674091"/>
            <a:ext cx="278687" cy="349637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3222985" y="3700820"/>
            <a:ext cx="313689" cy="272687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3730102" y="3676400"/>
            <a:ext cx="314617" cy="315071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237712" y="3672255"/>
            <a:ext cx="316907" cy="324290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4722265" y="3675473"/>
            <a:ext cx="365747" cy="309089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5246912" y="3669037"/>
            <a:ext cx="333035" cy="328890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5764176" y="3653363"/>
            <a:ext cx="319217" cy="357001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/>
          <p:nvPr/>
        </p:nvSpPr>
        <p:spPr>
          <a:xfrm>
            <a:off x="1142400" y="4228685"/>
            <a:ext cx="410876" cy="231703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7"/>
          <p:cNvSpPr/>
          <p:nvPr/>
        </p:nvSpPr>
        <p:spPr>
          <a:xfrm>
            <a:off x="1685920" y="4167409"/>
            <a:ext cx="331199" cy="34871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2182001" y="4147608"/>
            <a:ext cx="364346" cy="37587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2709393" y="4179391"/>
            <a:ext cx="321526" cy="325672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/>
          <p:nvPr/>
        </p:nvSpPr>
        <p:spPr>
          <a:xfrm>
            <a:off x="3186128" y="4180319"/>
            <a:ext cx="386475" cy="322435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3738394" y="4152681"/>
            <a:ext cx="298034" cy="36067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4184273" y="4148535"/>
            <a:ext cx="427932" cy="388311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4698773" y="4142535"/>
            <a:ext cx="420095" cy="40213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5227092" y="4238813"/>
            <a:ext cx="373584" cy="216502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>
            <a:off x="5786286" y="4199192"/>
            <a:ext cx="278687" cy="305871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6350992" y="2778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244612" y="2778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>
            <a:off x="6535708" y="2989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7689847" y="3286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79" name="Google Shape;679;p37"/>
          <p:cNvSpPr txBox="1">
            <a:spLocks noGrp="1"/>
          </p:cNvSpPr>
          <p:nvPr>
            <p:ph type="body" idx="1"/>
          </p:nvPr>
        </p:nvSpPr>
        <p:spPr>
          <a:xfrm>
            <a:off x="6248575" y="1213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CC3F8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CC3F8"/>
                </a:solidFill>
                <a:highlight>
                  <a:srgbClr val="FFDB5C"/>
                </a:highlight>
                <a:latin typeface="Roboto Slab Light"/>
                <a:ea typeface="Roboto Slab Light"/>
                <a:cs typeface="Roboto Slab Light"/>
                <a:sym typeface="Roboto Slab Light"/>
              </a:rPr>
              <a:t> and many more...</a:t>
            </a:r>
            <a:endParaRPr sz="2400">
              <a:solidFill>
                <a:srgbClr val="4CC3F8"/>
              </a:solidFill>
              <a:highlight>
                <a:srgbClr val="FFDB5C"/>
              </a:highlight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85" name="Google Shape;685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E6594"/>
                </a:solidFill>
              </a:rPr>
              <a:t>😉</a:t>
            </a:r>
            <a:endParaRPr sz="9600">
              <a:solidFill>
                <a:srgbClr val="FE6594"/>
              </a:solidFill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87" name="Google Shape;687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91" y="1312333"/>
            <a:ext cx="6642474" cy="3774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78135" y="249998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Account No:</a:t>
            </a:r>
          </a:p>
        </p:txBody>
      </p:sp>
      <p:sp>
        <p:nvSpPr>
          <p:cNvPr id="6" name="Rectangle 5"/>
          <p:cNvSpPr/>
          <p:nvPr/>
        </p:nvSpPr>
        <p:spPr>
          <a:xfrm>
            <a:off x="6754571" y="286931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03-593-299999-001-4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8329" y="351985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Total Amount: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75968" y="3889183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Rs. 8</a:t>
            </a:r>
            <a:r>
              <a:rPr lang="en-US" sz="1800" b="1" dirty="0" smtClean="0">
                <a:solidFill>
                  <a:srgbClr val="0070C0"/>
                </a:solidFill>
                <a:latin typeface="Roboto Slab Light"/>
                <a:ea typeface="Roboto Slab Light"/>
                <a:cs typeface="Roboto Slab Light"/>
              </a:rPr>
              <a:t>, 540, 515 ,842</a:t>
            </a:r>
            <a:endParaRPr lang="en-US" sz="1800" b="1" dirty="0">
              <a:solidFill>
                <a:srgbClr val="0070C0"/>
              </a:solidFill>
              <a:latin typeface="Roboto Slab Light"/>
              <a:ea typeface="Roboto Slab Light"/>
              <a:cs typeface="Roboto Slab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8477" y="227223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1450 Billions </a:t>
            </a:r>
            <a:r>
              <a:rPr lang="en-US" sz="18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for dam </a:t>
            </a:r>
            <a:r>
              <a:rPr lang="en-US" sz="18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we collect just 8 Billions in 5 month </a:t>
            </a:r>
            <a:endParaRPr lang="en-US" sz="18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295" y="737236"/>
            <a:ext cx="8055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At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 this rate, Imran Khan will take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73 </a:t>
            </a:r>
            <a:r>
              <a:rPr lang="en-US" sz="2400" dirty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years to fund the </a:t>
            </a:r>
            <a:r>
              <a:rPr lang="en-US" sz="2400" dirty="0" smtClean="0">
                <a:solidFill>
                  <a:srgbClr val="FE65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Pacifico"/>
              </a:rPr>
              <a:t>dam</a:t>
            </a:r>
            <a:endParaRPr lang="en-US" sz="2400" dirty="0">
              <a:solidFill>
                <a:srgbClr val="FE659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Pacifico"/>
            </a:endParaRPr>
          </a:p>
        </p:txBody>
      </p:sp>
    </p:spTree>
    <p:extLst>
      <p:ext uri="{BB962C8B-B14F-4D97-AF65-F5344CB8AC3E}">
        <p14:creationId xmlns:p14="http://schemas.microsoft.com/office/powerpoint/2010/main" val="2570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0640" y="1773044"/>
            <a:ext cx="7527074" cy="2743200"/>
          </a:xfrm>
        </p:spPr>
        <p:txBody>
          <a:bodyPr/>
          <a:lstStyle/>
          <a:p>
            <a:r>
              <a:rPr lang="en-US" sz="4000" dirty="0">
                <a:latin typeface="Microsoft PhagsPa" panose="020B0502040204020203" pitchFamily="34" charset="0"/>
              </a:rPr>
              <a:t>Our App will give user notification every day for the donation for dams.</a:t>
            </a:r>
          </a:p>
        </p:txBody>
      </p:sp>
      <p:pic>
        <p:nvPicPr>
          <p:cNvPr id="2050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" y="1282390"/>
            <a:ext cx="1423638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11" y="101278"/>
            <a:ext cx="1992933" cy="1791117"/>
          </a:xfrm>
          <a:prstGeom prst="rect">
            <a:avLst/>
          </a:prstGeom>
        </p:spPr>
      </p:pic>
      <p:pic>
        <p:nvPicPr>
          <p:cNvPr id="15" name="Picture 2" descr="http://roberthenrimuseum.org/wp-content/uploads/2017/07/donate160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544" y="1282390"/>
            <a:ext cx="1504340" cy="142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>
            <a:spLocks noGrp="1"/>
          </p:cNvSpPr>
          <p:nvPr>
            <p:ph type="ctrTitle"/>
          </p:nvPr>
        </p:nvSpPr>
        <p:spPr>
          <a:xfrm>
            <a:off x="1508268" y="1841687"/>
            <a:ext cx="5993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Donate For Books</a:t>
            </a:r>
            <a:endParaRPr sz="6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32" y="0"/>
            <a:ext cx="1508268" cy="769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268" cy="76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261" y="640873"/>
            <a:ext cx="6129900" cy="8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079443" y="2410328"/>
            <a:ext cx="2638864" cy="311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900"/>
              </a:spcAft>
              <a:buSzPts val="1000"/>
              <a:tabLst>
                <a:tab pos="457200" algn="l"/>
              </a:tabLst>
            </a:pPr>
            <a:r>
              <a:rPr lang="en-US" b="1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30% of people live in poverty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use</a:t>
            </a:r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body" idx="2"/>
          </p:nvPr>
        </p:nvSpPr>
        <p:spPr>
          <a:xfrm>
            <a:off x="4661574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57" name="Google Shape;357;p13"/>
          <p:cNvSpPr txBox="1">
            <a:spLocks noGrp="1"/>
          </p:cNvSpPr>
          <p:nvPr>
            <p:ph type="body" idx="1"/>
          </p:nvPr>
        </p:nvSpPr>
        <p:spPr>
          <a:xfrm>
            <a:off x="1507025" y="1200150"/>
            <a:ext cx="2975400" cy="224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58" name="Google Shape;358;p13"/>
          <p:cNvSpPr txBox="1">
            <a:spLocks noGrp="1"/>
          </p:cNvSpPr>
          <p:nvPr>
            <p:ph type="body" idx="2"/>
          </p:nvPr>
        </p:nvSpPr>
        <p:spPr>
          <a:xfrm>
            <a:off x="1507025" y="3448725"/>
            <a:ext cx="61299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CC3F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4CC3F8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CC3F8"/>
                </a:solidFill>
              </a:rPr>
              <a:t>This template is free to use under </a:t>
            </a:r>
            <a:r>
              <a:rPr lang="en" sz="1200" u="sng">
                <a:solidFill>
                  <a:srgbClr val="4CC3F8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4CC3F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CC3F8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4CC3F8"/>
              </a:solidFill>
            </a:endParaRPr>
          </a:p>
        </p:txBody>
      </p:sp>
      <p:sp>
        <p:nvSpPr>
          <p:cNvPr id="359" name="Google Shape;359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1097</Words>
  <Application>Microsoft Office PowerPoint</Application>
  <PresentationFormat>On-screen Show (16:9)</PresentationFormat>
  <Paragraphs>172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 Slab Light</vt:lpstr>
      <vt:lpstr>Times New Roman</vt:lpstr>
      <vt:lpstr>Microsoft Sans Serif</vt:lpstr>
      <vt:lpstr>Pacifico</vt:lpstr>
      <vt:lpstr>Arial</vt:lpstr>
      <vt:lpstr>Helvetica</vt:lpstr>
      <vt:lpstr>Forte</vt:lpstr>
      <vt:lpstr>Calibri</vt:lpstr>
      <vt:lpstr>Microsoft PhagsPa</vt:lpstr>
      <vt:lpstr>Hortensius template</vt:lpstr>
      <vt:lpstr>No Name</vt:lpstr>
      <vt:lpstr>Hello!</vt:lpstr>
      <vt:lpstr>Donate For Dams</vt:lpstr>
      <vt:lpstr>PowerPoint Presentation</vt:lpstr>
      <vt:lpstr>Our App will give user notification every day for the donation for dams.</vt:lpstr>
      <vt:lpstr>Donate For Books</vt:lpstr>
      <vt:lpstr>PowerPoint Presentation</vt:lpstr>
      <vt:lpstr>Instructions for use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Name</dc:title>
  <cp:lastModifiedBy>Windows User</cp:lastModifiedBy>
  <cp:revision>22</cp:revision>
  <dcterms:modified xsi:type="dcterms:W3CDTF">2018-12-12T14:30:20Z</dcterms:modified>
</cp:coreProperties>
</file>