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90" r:id="rId4"/>
    <p:sldId id="289" r:id="rId5"/>
    <p:sldId id="301" r:id="rId6"/>
    <p:sldId id="306" r:id="rId7"/>
    <p:sldId id="291" r:id="rId8"/>
    <p:sldId id="303" r:id="rId9"/>
    <p:sldId id="304" r:id="rId10"/>
    <p:sldId id="300" r:id="rId11"/>
    <p:sldId id="305" r:id="rId12"/>
    <p:sldId id="286" r:id="rId13"/>
    <p:sldId id="283" r:id="rId14"/>
    <p:sldId id="287" r:id="rId15"/>
    <p:sldId id="295" r:id="rId16"/>
    <p:sldId id="294" r:id="rId17"/>
    <p:sldId id="292" r:id="rId18"/>
    <p:sldId id="296" r:id="rId19"/>
    <p:sldId id="293" r:id="rId20"/>
    <p:sldId id="259" r:id="rId21"/>
    <p:sldId id="285" r:id="rId22"/>
    <p:sldId id="284" r:id="rId23"/>
    <p:sldId id="297" r:id="rId24"/>
    <p:sldId id="298" r:id="rId25"/>
    <p:sldId id="299" r:id="rId26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9"/>
      <p:bold r:id="rId30"/>
      <p:italic r:id="rId31"/>
      <p:boldItalic r:id="rId32"/>
    </p:embeddedFont>
    <p:embeddedFont>
      <p:font typeface="Roboto Slab Light" panose="020B0604020202020204" charset="0"/>
      <p:regular r:id="rId33"/>
      <p:bold r:id="rId34"/>
    </p:embeddedFont>
    <p:embeddedFont>
      <p:font typeface="Arial Black" panose="020B0A04020102020204" pitchFamily="34" charset="0"/>
      <p:bold r:id="rId35"/>
    </p:embeddedFont>
    <p:embeddedFont>
      <p:font typeface="Baskerville Old Face" panose="02020602080505020303" pitchFamily="18" charset="0"/>
      <p:regular r:id="rId36"/>
    </p:embeddedFont>
    <p:embeddedFont>
      <p:font typeface="Pacifico" panose="020B0604020202020204" charset="0"/>
      <p:regular r:id="rId37"/>
    </p:embeddedFont>
    <p:embeddedFont>
      <p:font typeface="Microsoft PhagsPa" panose="020B0502040204020203" pitchFamily="3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C6AEDB4F-CB28-47C9-8F51-DFE28AFAD104}">
          <p14:sldIdLst>
            <p14:sldId id="256"/>
            <p14:sldId id="258"/>
            <p14:sldId id="290"/>
            <p14:sldId id="289"/>
          </p14:sldIdLst>
        </p14:section>
        <p14:section name="How It Works" id="{D7470950-A41A-4E6F-897E-49196CD7B7DE}">
          <p14:sldIdLst>
            <p14:sldId id="301"/>
            <p14:sldId id="306"/>
            <p14:sldId id="291"/>
            <p14:sldId id="303"/>
            <p14:sldId id="304"/>
            <p14:sldId id="300"/>
            <p14:sldId id="305"/>
          </p14:sldIdLst>
        </p14:section>
        <p14:section name="Books" id="{A1FF681D-1B4A-43B9-9938-8E80E782FA43}">
          <p14:sldIdLst>
            <p14:sldId id="286"/>
            <p14:sldId id="283"/>
            <p14:sldId id="287"/>
          </p14:sldIdLst>
        </p14:section>
        <p14:section name="Clothes" id="{9B6EEE39-A0E7-47B8-9C7F-F91BCDA87CE8}">
          <p14:sldIdLst>
            <p14:sldId id="295"/>
            <p14:sldId id="294"/>
            <p14:sldId id="292"/>
          </p14:sldIdLst>
        </p14:section>
        <p14:section name="Furniture" id="{65229CD6-EE21-4DB5-A47E-16BC876E82F2}">
          <p14:sldIdLst>
            <p14:sldId id="296"/>
            <p14:sldId id="293"/>
          </p14:sldIdLst>
        </p14:section>
        <p14:section name="Dam" id="{F08ED39A-8AA3-4D0A-AB01-BFAC2842C673}">
          <p14:sldIdLst>
            <p14:sldId id="259"/>
            <p14:sldId id="285"/>
            <p14:sldId id="284"/>
          </p14:sldIdLst>
        </p14:section>
        <p14:section name="Time" id="{00519E91-1436-479F-98DF-B7EA7EE0E8D6}">
          <p14:sldIdLst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ACB75D-06EB-4147-A588-A8A41F1AF929}">
  <a:tblStyle styleId="{E1ACB75D-06EB-4147-A588-A8A41F1AF9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93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E571C-B966-4B04-BAEB-003F80CBD610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9D0A61-65FC-40E0-A911-DA3B2B6D1FF1}">
      <dgm:prSet phldrT="[Text]"/>
      <dgm:spPr/>
      <dgm:t>
        <a:bodyPr/>
        <a:lstStyle/>
        <a:p>
          <a:r>
            <a:rPr lang="en-US" dirty="0" smtClean="0"/>
            <a:t>Connect</a:t>
          </a:r>
          <a:endParaRPr lang="en-US" dirty="0"/>
        </a:p>
      </dgm:t>
    </dgm:pt>
    <dgm:pt modelId="{71E53DA1-F1F6-4776-9894-5E7BD7C00C9F}" type="parTrans" cxnId="{40961009-8819-402C-94CF-FC0BBB391414}">
      <dgm:prSet/>
      <dgm:spPr/>
      <dgm:t>
        <a:bodyPr/>
        <a:lstStyle/>
        <a:p>
          <a:endParaRPr lang="en-US"/>
        </a:p>
      </dgm:t>
    </dgm:pt>
    <dgm:pt modelId="{8CF1323A-EA8A-41C5-AEAC-45B3A37807DC}" type="sibTrans" cxnId="{40961009-8819-402C-94CF-FC0BBB391414}">
      <dgm:prSet/>
      <dgm:spPr/>
      <dgm:t>
        <a:bodyPr/>
        <a:lstStyle/>
        <a:p>
          <a:endParaRPr lang="en-US"/>
        </a:p>
      </dgm:t>
    </dgm:pt>
    <dgm:pt modelId="{839DC157-1A1A-481D-8167-7D5CA38E0742}">
      <dgm:prSet phldrT="[Text]"/>
      <dgm:spPr/>
      <dgm:t>
        <a:bodyPr/>
        <a:lstStyle/>
        <a:p>
          <a:r>
            <a:rPr lang="en-US" dirty="0" smtClean="0"/>
            <a:t>Communicate</a:t>
          </a:r>
          <a:endParaRPr lang="en-US" dirty="0"/>
        </a:p>
      </dgm:t>
    </dgm:pt>
    <dgm:pt modelId="{462E6F3D-AB0D-47DA-AD29-932D9C673443}" type="parTrans" cxnId="{935AA926-69D5-4C65-85DF-4625DE2286AD}">
      <dgm:prSet/>
      <dgm:spPr/>
      <dgm:t>
        <a:bodyPr/>
        <a:lstStyle/>
        <a:p>
          <a:endParaRPr lang="en-US"/>
        </a:p>
      </dgm:t>
    </dgm:pt>
    <dgm:pt modelId="{45FD2385-17A2-4C54-B220-5205D20C4BC2}" type="sibTrans" cxnId="{935AA926-69D5-4C65-85DF-4625DE2286AD}">
      <dgm:prSet/>
      <dgm:spPr/>
      <dgm:t>
        <a:bodyPr/>
        <a:lstStyle/>
        <a:p>
          <a:endParaRPr lang="en-US"/>
        </a:p>
      </dgm:t>
    </dgm:pt>
    <dgm:pt modelId="{4CCEFB22-238B-4F6C-9791-27D91E8995DC}" type="pres">
      <dgm:prSet presAssocID="{283E571C-B966-4B04-BAEB-003F80CBD61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A72E1C-5C63-4198-B856-BBE20BF21275}" type="pres">
      <dgm:prSet presAssocID="{929D0A61-65FC-40E0-A911-DA3B2B6D1FF1}" presName="arrow" presStyleLbl="node1" presStyleIdx="0" presStyleCnt="2" custScaleX="46344" custScaleY="100390" custRadScaleRad="63228" custRadScaleInc="-5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94D23-9FAA-4B4B-ACAE-196DB1B84331}" type="pres">
      <dgm:prSet presAssocID="{839DC157-1A1A-481D-8167-7D5CA38E0742}" presName="arrow" presStyleLbl="node1" presStyleIdx="1" presStyleCnt="2" custScaleX="44443" custScaleY="100268" custRadScaleRad="107463" custRadScaleInc="37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A0ACDA-5BBC-42A8-B27E-3FBEF4C3D47D}" type="presOf" srcId="{929D0A61-65FC-40E0-A911-DA3B2B6D1FF1}" destId="{29A72E1C-5C63-4198-B856-BBE20BF21275}" srcOrd="0" destOrd="0" presId="urn:microsoft.com/office/officeart/2005/8/layout/arrow1"/>
    <dgm:cxn modelId="{63F4BB97-314C-433F-9080-A013A4B8496A}" type="presOf" srcId="{839DC157-1A1A-481D-8167-7D5CA38E0742}" destId="{6FA94D23-9FAA-4B4B-ACAE-196DB1B84331}" srcOrd="0" destOrd="0" presId="urn:microsoft.com/office/officeart/2005/8/layout/arrow1"/>
    <dgm:cxn modelId="{40961009-8819-402C-94CF-FC0BBB391414}" srcId="{283E571C-B966-4B04-BAEB-003F80CBD610}" destId="{929D0A61-65FC-40E0-A911-DA3B2B6D1FF1}" srcOrd="0" destOrd="0" parTransId="{71E53DA1-F1F6-4776-9894-5E7BD7C00C9F}" sibTransId="{8CF1323A-EA8A-41C5-AEAC-45B3A37807DC}"/>
    <dgm:cxn modelId="{66C6F59C-EE20-457A-A2FB-E0F563D80FEA}" type="presOf" srcId="{283E571C-B966-4B04-BAEB-003F80CBD610}" destId="{4CCEFB22-238B-4F6C-9791-27D91E8995DC}" srcOrd="0" destOrd="0" presId="urn:microsoft.com/office/officeart/2005/8/layout/arrow1"/>
    <dgm:cxn modelId="{935AA926-69D5-4C65-85DF-4625DE2286AD}" srcId="{283E571C-B966-4B04-BAEB-003F80CBD610}" destId="{839DC157-1A1A-481D-8167-7D5CA38E0742}" srcOrd="1" destOrd="0" parTransId="{462E6F3D-AB0D-47DA-AD29-932D9C673443}" sibTransId="{45FD2385-17A2-4C54-B220-5205D20C4BC2}"/>
    <dgm:cxn modelId="{D6EA575E-34A1-4FF4-A276-C6EEEE804F7D}" type="presParOf" srcId="{4CCEFB22-238B-4F6C-9791-27D91E8995DC}" destId="{29A72E1C-5C63-4198-B856-BBE20BF21275}" srcOrd="0" destOrd="0" presId="urn:microsoft.com/office/officeart/2005/8/layout/arrow1"/>
    <dgm:cxn modelId="{A928B10C-CC20-47FB-B0DE-DAC75287CA4B}" type="presParOf" srcId="{4CCEFB22-238B-4F6C-9791-27D91E8995DC}" destId="{6FA94D23-9FAA-4B4B-ACAE-196DB1B8433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72E1C-5C63-4198-B856-BBE20BF21275}">
      <dsp:nvSpPr>
        <dsp:cNvPr id="0" name=""/>
        <dsp:cNvSpPr/>
      </dsp:nvSpPr>
      <dsp:spPr>
        <a:xfrm rot="16200000">
          <a:off x="825936" y="124566"/>
          <a:ext cx="699691" cy="1515666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Connect</a:t>
          </a:r>
          <a:endParaRPr lang="en-US" sz="800" kern="1200" dirty="0"/>
        </a:p>
      </dsp:txBody>
      <dsp:txXfrm rot="5400000">
        <a:off x="540395" y="707476"/>
        <a:ext cx="1393220" cy="349845"/>
      </dsp:txXfrm>
    </dsp:sp>
    <dsp:sp modelId="{6FA94D23-9FAA-4B4B-ACAE-196DB1B84331}">
      <dsp:nvSpPr>
        <dsp:cNvPr id="0" name=""/>
        <dsp:cNvSpPr/>
      </dsp:nvSpPr>
      <dsp:spPr>
        <a:xfrm rot="5400000">
          <a:off x="2615294" y="139849"/>
          <a:ext cx="670991" cy="1513825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Communicate</a:t>
          </a:r>
          <a:endParaRPr lang="en-US" sz="800" kern="1200" dirty="0"/>
        </a:p>
      </dsp:txBody>
      <dsp:txXfrm rot="-5400000">
        <a:off x="2193878" y="729014"/>
        <a:ext cx="1396402" cy="3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2F8D7-0C10-49A7-8703-B1C1585F0BF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B043-FE48-4625-9C80-D9A0958C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696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094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33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81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76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72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88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536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39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46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4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840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4840E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B77C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9pPr>
          </a:lstStyle>
          <a:p>
            <a:endParaRPr dirty="0"/>
          </a:p>
        </p:txBody>
      </p:sp>
      <p:sp>
        <p:nvSpPr>
          <p:cNvPr id="45" name="Google Shape;45;p3"/>
          <p:cNvSpPr/>
          <p:nvPr/>
        </p:nvSpPr>
        <p:spPr>
          <a:xfrm>
            <a:off x="7819049" y="4279674"/>
            <a:ext cx="237369" cy="23495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932025" y="4174163"/>
            <a:ext cx="429173" cy="390820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79966" y="3584453"/>
            <a:ext cx="733617" cy="71681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424315" y="4038224"/>
            <a:ext cx="460313" cy="354844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78090" y="3704975"/>
            <a:ext cx="424379" cy="9086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827807">
            <a:off x="1588716" y="535573"/>
            <a:ext cx="352425" cy="299690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827807">
            <a:off x="1185423" y="1261974"/>
            <a:ext cx="208603" cy="462729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1827807">
            <a:off x="848950" y="1332927"/>
            <a:ext cx="148699" cy="115099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827807">
            <a:off x="943942" y="779697"/>
            <a:ext cx="855841" cy="608927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1827807">
            <a:off x="1641303" y="1211644"/>
            <a:ext cx="177421" cy="177463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-1238213">
            <a:off x="7575209" y="1241478"/>
            <a:ext cx="632899" cy="419584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1238213">
            <a:off x="6995489" y="1429804"/>
            <a:ext cx="381190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-1238213">
            <a:off x="6702849" y="675419"/>
            <a:ext cx="453143" cy="61134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-1238213">
            <a:off x="7075758" y="876307"/>
            <a:ext cx="769551" cy="3500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-1238213">
            <a:off x="6410986" y="1078469"/>
            <a:ext cx="287727" cy="40762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1238213">
            <a:off x="6420955" y="816647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4840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149" name="Google Shape;1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50" name="Google Shape;150;p6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84" name="Google Shape;284;p10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4840E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8FF1ED"/>
              </a:buClr>
              <a:buSzPts val="2400"/>
              <a:buFont typeface="Roboto Slab Light"/>
              <a:buChar char="﹡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EB794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DB5C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CC3F8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0E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 smtClean="0">
                <a:latin typeface="Baskerville Old Face" panose="02020602080505020303" pitchFamily="18" charset="0"/>
              </a:rPr>
              <a:t>Things Sharing App</a:t>
            </a:r>
            <a:endParaRPr sz="6600" b="1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sz="2800" b="1" dirty="0">
                <a:latin typeface="Microsoft PhagsPa" panose="020B0502040204020203" pitchFamily="34" charset="0"/>
                <a:sym typeface="Roboto Slab Light"/>
              </a:rPr>
              <a:t>You can donate from your home.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7885" y="1366327"/>
            <a:ext cx="2975400" cy="2881196"/>
          </a:xfrm>
        </p:spPr>
        <p:txBody>
          <a:bodyPr/>
          <a:lstStyle/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Clothes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Furniture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Books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Toys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Shoes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a </a:t>
            </a:r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Bicycle</a:t>
            </a:r>
            <a:endParaRPr lang="en-US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  <a:sym typeface="Arial"/>
            </a:endParaRP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</a:t>
            </a:r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Computers</a:t>
            </a:r>
            <a:endParaRPr lang="en-US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61575" y="1366327"/>
            <a:ext cx="2975400" cy="3015011"/>
          </a:xfrm>
        </p:spPr>
        <p:txBody>
          <a:bodyPr/>
          <a:lstStyle/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a Couch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TV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Appliances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a Dress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Baby Items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</a:t>
            </a:r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Magazines</a:t>
            </a:r>
            <a:endParaRPr lang="en-US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  <a:sym typeface="Arial"/>
            </a:endParaRP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Household </a:t>
            </a:r>
            <a:r>
              <a:rPr lang="en-US" dirty="0" smtClean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Items</a:t>
            </a:r>
            <a:endParaRPr lang="en-US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22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595437" y="3653094"/>
            <a:ext cx="66572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In Pakistan 30% of people live in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poverty. (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 approximately 55 million people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)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-13788"/>
            <a:ext cx="5953125" cy="34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673521" y="1761224"/>
            <a:ext cx="6127464" cy="1449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sz="4000" b="1" dirty="0" smtClean="0">
                <a:latin typeface="Microsoft PhagsPa" panose="020B0502040204020203" pitchFamily="34" charset="0"/>
              </a:rPr>
              <a:t>Share Books With Others YOU </a:t>
            </a:r>
            <a:r>
              <a:rPr lang="en-US" sz="4000" b="1" dirty="0">
                <a:latin typeface="Microsoft PhagsPa" panose="020B0502040204020203" pitchFamily="34" charset="0"/>
              </a:rPr>
              <a:t>NO LONGER NEED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81" y="3189250"/>
            <a:ext cx="7192537" cy="1449657"/>
          </a:xfrm>
        </p:spPr>
        <p:txBody>
          <a:bodyPr/>
          <a:lstStyle/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47915" y="2649178"/>
            <a:ext cx="81738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At Books For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we believe that education is the great equalizer in the world, and books are at the foundation of a strong educational system. For many children in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the gift of books truly is a gift of hope.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69" y="126522"/>
            <a:ext cx="6043961" cy="2051899"/>
          </a:xfrm>
          <a:prstGeom prst="roundRect">
            <a:avLst>
              <a:gd name="adj" fmla="val 16667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89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751886" y="3087857"/>
            <a:ext cx="66572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In Pakistan 40% of school-age children are out of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school.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87" y="328228"/>
            <a:ext cx="4760625" cy="2606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220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384259" y="1827726"/>
            <a:ext cx="6580935" cy="1797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fontAlgn="base"/>
            <a:r>
              <a:rPr lang="en-US" sz="5400" b="1" dirty="0">
                <a:latin typeface="Microsoft PhagsPa" panose="020B0502040204020203" pitchFamily="34" charset="0"/>
              </a:rPr>
              <a:t>Share Your Clothes with Others</a:t>
            </a:r>
            <a:endParaRPr sz="5400" b="1" dirty="0"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4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211052" y="3016465"/>
            <a:ext cx="7270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Not being able to commit to giving your clothing another chance just means you are continuing to support a fast paced cycle of consuming.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3397" y="4241062"/>
            <a:ext cx="220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Jamie Feldman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93" y="236990"/>
            <a:ext cx="5465956" cy="22464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249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981307" y="1094657"/>
            <a:ext cx="77612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Sharing your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old clothes to </a:t>
            </a:r>
            <a:r>
              <a:rPr lang="en-US" sz="2400" dirty="0" smtClean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someone is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 wonderful way to recycle and stop clothes from going to waste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.</a:t>
            </a:r>
          </a:p>
          <a:p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Sometimes it may be better to skip the middle man entirely and give you clothes directly to the people who need them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.</a:t>
            </a:r>
          </a:p>
          <a:p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Luckily Our App Supports Both.</a:t>
            </a:r>
          </a:p>
        </p:txBody>
      </p:sp>
    </p:spTree>
    <p:extLst>
      <p:ext uri="{BB962C8B-B14F-4D97-AF65-F5344CB8AC3E}">
        <p14:creationId xmlns:p14="http://schemas.microsoft.com/office/powerpoint/2010/main" val="14781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351210" y="1838743"/>
            <a:ext cx="5993700" cy="1797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fontAlgn="base"/>
            <a:r>
              <a:rPr lang="en-US" sz="6600" b="1" dirty="0">
                <a:latin typeface="Microsoft PhagsPa" panose="020B0502040204020203" pitchFamily="34" charset="0"/>
              </a:rPr>
              <a:t>Share Your Furniture</a:t>
            </a:r>
            <a:endParaRPr sz="6600" b="1" dirty="0"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13318" y="1195238"/>
            <a:ext cx="8084634" cy="224676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Whether you’re downsizing or in need of a home refresh, it may be time to say “goodbye” to your old furniture. From outdated college futons to hand-me-down decor, not all furnishings are meant to stay in your house forever.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3318" y="3653223"/>
            <a:ext cx="6810370" cy="52322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Fortunately, you can also donate it here.</a:t>
            </a:r>
          </a:p>
        </p:txBody>
      </p:sp>
    </p:spTree>
    <p:extLst>
      <p:ext uri="{BB962C8B-B14F-4D97-AF65-F5344CB8AC3E}">
        <p14:creationId xmlns:p14="http://schemas.microsoft.com/office/powerpoint/2010/main" val="5469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>
            <a:spLocks noGrp="1"/>
          </p:cNvSpPr>
          <p:nvPr>
            <p:ph type="ctrTitle" idx="4294967295"/>
          </p:nvPr>
        </p:nvSpPr>
        <p:spPr>
          <a:xfrm>
            <a:off x="1275150" y="1823294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4840E1"/>
                </a:solidFill>
              </a:rPr>
              <a:t>Hello!</a:t>
            </a:r>
            <a:endParaRPr sz="6000" dirty="0">
              <a:solidFill>
                <a:srgbClr val="4840E1"/>
              </a:solidFill>
            </a:endParaRPr>
          </a:p>
        </p:txBody>
      </p:sp>
      <p:sp>
        <p:nvSpPr>
          <p:cNvPr id="365" name="Google Shape;365;p14"/>
          <p:cNvSpPr txBox="1">
            <a:spLocks noGrp="1"/>
          </p:cNvSpPr>
          <p:nvPr>
            <p:ph type="subTitle" idx="4294967295"/>
          </p:nvPr>
        </p:nvSpPr>
        <p:spPr>
          <a:xfrm>
            <a:off x="829359" y="2766205"/>
            <a:ext cx="7772531" cy="7425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We are the team of 4</a:t>
            </a:r>
            <a:r>
              <a:rPr lang="en-US" sz="1800" dirty="0" smtClean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 developers</a:t>
            </a:r>
            <a:r>
              <a:rPr lang="en-US" sz="1800" dirty="0" smtClean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.</a:t>
            </a:r>
            <a:endParaRPr sz="18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366" name="Google Shape;366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5521" t="15521" r="15521" b="15521"/>
          <a:stretch/>
        </p:blipFill>
        <p:spPr>
          <a:xfrm rot="8100000">
            <a:off x="3979090" y="325324"/>
            <a:ext cx="1185818" cy="1185818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pic>
      <p:sp>
        <p:nvSpPr>
          <p:cNvPr id="367" name="Google Shape;367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455074" y="4578866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You can find us at alitheflyingtiger1@gmail.com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566921" y="3389823"/>
            <a:ext cx="2427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Roboto Slab Light"/>
              </a:rPr>
              <a:t>( From </a:t>
            </a:r>
            <a:r>
              <a:rPr lang="en" sz="12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Roboto Slab Light"/>
              </a:rPr>
              <a:t>Team G5 from Saylani</a:t>
            </a:r>
            <a:r>
              <a:rPr lang="en" sz="12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. )</a:t>
            </a:r>
          </a:p>
        </p:txBody>
      </p:sp>
      <p:sp>
        <p:nvSpPr>
          <p:cNvPr id="2" name="Rectangle 1"/>
          <p:cNvSpPr/>
          <p:nvPr/>
        </p:nvSpPr>
        <p:spPr>
          <a:xfrm>
            <a:off x="960082" y="3694862"/>
            <a:ext cx="7772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We are </a:t>
            </a:r>
            <a:r>
              <a:rPr lang="en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here to present an idea of </a:t>
            </a:r>
            <a:r>
              <a:rPr lang="en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Things </a:t>
            </a:r>
            <a:r>
              <a:rPr lang="en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Roboto Slab Light"/>
              </a:rPr>
              <a:t>Sharing</a:t>
            </a:r>
            <a:r>
              <a:rPr lang="en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 </a:t>
            </a:r>
            <a:r>
              <a:rPr lang="en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app. </a:t>
            </a:r>
            <a:r>
              <a:rPr lang="en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share almost anything here.</a:t>
            </a:r>
            <a:endParaRPr lang="en" sz="18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7100" y="3160417"/>
            <a:ext cx="4578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Roboto Slab Light"/>
              </a:rPr>
              <a:t>Hassan </a:t>
            </a:r>
            <a:r>
              <a:rPr lang="en-US" sz="1600" dirty="0" smtClean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Roboto Slab Light"/>
              </a:rPr>
              <a:t>Malik, </a:t>
            </a:r>
            <a:r>
              <a:rPr lang="en-US" sz="16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Roboto Slab Light"/>
              </a:rPr>
              <a:t>Fayazz GM, M. Waqas, Ali Naeem</a:t>
            </a:r>
            <a:endParaRPr lang="en-US" sz="16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  <a:sym typeface="Roboto Sla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841687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For Dams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91" y="1312333"/>
            <a:ext cx="6642474" cy="3774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78135" y="2499980"/>
            <a:ext cx="1678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ts val="1100"/>
            </a:pPr>
            <a:r>
              <a:rPr lang="en-US" sz="2000" b="1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Roboto Slab Light"/>
              </a:rPr>
              <a:t>Account No:</a:t>
            </a:r>
          </a:p>
        </p:txBody>
      </p:sp>
      <p:sp>
        <p:nvSpPr>
          <p:cNvPr id="6" name="Rectangle 5"/>
          <p:cNvSpPr/>
          <p:nvPr/>
        </p:nvSpPr>
        <p:spPr>
          <a:xfrm>
            <a:off x="6754571" y="2869312"/>
            <a:ext cx="243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ts val="1100"/>
            </a:pPr>
            <a:r>
              <a:rPr lang="en-US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03-593-299999-001-4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0389" y="3423310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Total Amount: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59297" y="3792642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Rs. 8</a:t>
            </a:r>
            <a:r>
              <a:rPr lang="en-US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, 540, 515 ,842</a:t>
            </a:r>
            <a:endParaRPr lang="en-US" sz="18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8477" y="227223"/>
            <a:ext cx="705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1450 Billions </a:t>
            </a:r>
            <a:r>
              <a:rPr lang="en-US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Need for dam </a:t>
            </a:r>
            <a:r>
              <a:rPr lang="en-US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but we collect just 8 Billions in 5 month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8477" y="758335"/>
            <a:ext cx="6753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At this rate, Imran Khan will take 73 years to fund the dam</a:t>
            </a:r>
          </a:p>
        </p:txBody>
      </p:sp>
    </p:spTree>
    <p:extLst>
      <p:ext uri="{BB962C8B-B14F-4D97-AF65-F5344CB8AC3E}">
        <p14:creationId xmlns:p14="http://schemas.microsoft.com/office/powerpoint/2010/main" val="2570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0640" y="1773044"/>
            <a:ext cx="7527074" cy="2743200"/>
          </a:xfrm>
        </p:spPr>
        <p:txBody>
          <a:bodyPr/>
          <a:lstStyle/>
          <a:p>
            <a:r>
              <a:rPr lang="en-US" sz="4000" dirty="0">
                <a:latin typeface="Microsoft PhagsPa" panose="020B0502040204020203" pitchFamily="34" charset="0"/>
              </a:rPr>
              <a:t>Our App will give user notification every day for the donation for dams.</a:t>
            </a:r>
          </a:p>
        </p:txBody>
      </p:sp>
      <p:pic>
        <p:nvPicPr>
          <p:cNvPr id="2050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8" y="1282390"/>
            <a:ext cx="1423638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11" y="101278"/>
            <a:ext cx="1992933" cy="1791117"/>
          </a:xfrm>
          <a:prstGeom prst="rect">
            <a:avLst/>
          </a:prstGeom>
        </p:spPr>
      </p:pic>
      <p:pic>
        <p:nvPicPr>
          <p:cNvPr id="15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45544" y="1282390"/>
            <a:ext cx="1504340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393903" y="1639229"/>
            <a:ext cx="5784680" cy="19198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Time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1577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937848" y="2131940"/>
            <a:ext cx="7581684" cy="19389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Are you thinking that it would be a good idea to donate your time to a good cause?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00722"/>
            <a:ext cx="54578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2" name="Rectangle 1"/>
          <p:cNvSpPr/>
          <p:nvPr/>
        </p:nvSpPr>
        <p:spPr>
          <a:xfrm>
            <a:off x="1260086" y="661733"/>
            <a:ext cx="47292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connect people through our app.</a:t>
            </a:r>
          </a:p>
          <a:p>
            <a:pPr marL="342900" indent="-342900">
              <a:buFont typeface="Arial"/>
              <a:buChar char="o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teach them.</a:t>
            </a:r>
          </a:p>
          <a:p>
            <a:pPr marL="342900" indent="-342900">
              <a:buFont typeface="Arial"/>
              <a:buChar char="o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provide assistance to those who cannot help themselves.</a:t>
            </a:r>
          </a:p>
          <a:p>
            <a:pPr marL="342900" indent="-342900">
              <a:buFont typeface="Arial"/>
              <a:buChar char="o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Raising money for a worthy cause.</a:t>
            </a:r>
          </a:p>
          <a:p>
            <a:pPr marL="342900" indent="-342900">
              <a:buFont typeface="Arial"/>
              <a:buChar char="o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donate your time here in many other Ways.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84" y="1172737"/>
            <a:ext cx="2790825" cy="1638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759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889" y="4018385"/>
            <a:ext cx="2681868" cy="635618"/>
          </a:xfrm>
        </p:spPr>
        <p:txBody>
          <a:bodyPr/>
          <a:lstStyle/>
          <a:p>
            <a:r>
              <a:rPr lang="en-US" sz="2000" dirty="0"/>
              <a:t>Ronnie Chan</a:t>
            </a:r>
            <a:endParaRPr lang="en-US" sz="2000" dirty="0">
              <a:latin typeface="Microsoft PhagsPa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384717" y="2968431"/>
            <a:ext cx="6374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To be honest, we donate to projects that we think are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meaningful. 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468" y="607267"/>
            <a:ext cx="3130597" cy="21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50" y="4008928"/>
            <a:ext cx="3399978" cy="635618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buFont typeface="Arial"/>
            </a:pPr>
            <a:r>
              <a:rPr lang="en-US" sz="2800" dirty="0">
                <a:latin typeface="Comic Sans MS" panose="030F0702030302020204" pitchFamily="66" charset="0"/>
                <a:sym typeface="Arial"/>
              </a:rPr>
              <a:t>Diana Gabaldon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362414" y="2080465"/>
            <a:ext cx="8173844" cy="18158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4840E1"/>
                </a:solidFill>
                <a:latin typeface="Comic Sans MS" panose="030F0702030302020204" pitchFamily="66" charset="0"/>
                <a:ea typeface="Pacifico"/>
                <a:cs typeface="Pacifico"/>
                <a:sym typeface="Pacifico"/>
              </a:rPr>
              <a:t>If you donate to a charity and save a few kids, 20 years down the line, there will be more people who exist because of you. In other words, you should consider your actions fully.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713" y="204459"/>
            <a:ext cx="2128839" cy="1652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23" y="411825"/>
            <a:ext cx="3067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0E1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76205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Anyone can </a:t>
            </a:r>
            <a:r>
              <a:rPr lang="en-US" sz="54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share things with anyone </a:t>
            </a:r>
            <a:r>
              <a:rPr lang="en-US" sz="5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in our App.</a:t>
            </a:r>
            <a:r>
              <a:rPr lang="en" sz="1800" dirty="0" smtClean="0">
                <a:solidFill>
                  <a:srgbClr val="FFFFFF"/>
                </a:solidFill>
              </a:rPr>
              <a:t>.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41" name="Google Shape;54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33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85" y="1183267"/>
            <a:ext cx="6800433" cy="35665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977482" y="116470"/>
            <a:ext cx="7189036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Pacifico"/>
                <a:cs typeface="Pacifico"/>
              </a:rPr>
              <a:t>Donor and Donee can see each other </a:t>
            </a:r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  <a:ea typeface="Pacifico"/>
                <a:cs typeface="Pacifico"/>
              </a:rPr>
              <a:t>location 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Pacifico"/>
                <a:cs typeface="Pacifico"/>
              </a:rPr>
              <a:t>through maps</a:t>
            </a: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828798" y="1078907"/>
            <a:ext cx="5849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3000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donor can post what he or she wants to donate.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4427" y="129345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Case: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798" y="2195183"/>
            <a:ext cx="60885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3000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donee can contact the donor and receive donation.</a:t>
            </a:r>
          </a:p>
          <a:p>
            <a:pPr>
              <a:buSzPts val="3000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OR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>
              <a:buSzPts val="3000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middleman can contact the donor and then deliver to the donee.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7138" y="115585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137" y="230038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40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0E1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258" y="3500858"/>
            <a:ext cx="1330131" cy="1145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29" y="3723251"/>
            <a:ext cx="1892588" cy="13193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884096" y="3275733"/>
            <a:ext cx="2113079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icrosoft PhagsPa" panose="020B0502040204020203" pitchFamily="34" charset="0"/>
                <a:ea typeface="Pacifico"/>
                <a:cs typeface="Pacifico"/>
              </a:rPr>
              <a:t>Middleman</a:t>
            </a:r>
            <a:endParaRPr lang="en-US" sz="2800" dirty="0">
              <a:solidFill>
                <a:srgbClr val="00B0F0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88276" y="2416564"/>
            <a:ext cx="1087244" cy="952297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POST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126" y="134344"/>
            <a:ext cx="2173367" cy="1046436"/>
          </a:xfrm>
          <a:prstGeom prst="ellipse">
            <a:avLst/>
          </a:prstGeom>
          <a:ln w="63500" cap="rnd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Down Arrow 4"/>
          <p:cNvSpPr/>
          <p:nvPr/>
        </p:nvSpPr>
        <p:spPr>
          <a:xfrm>
            <a:off x="4443998" y="1296867"/>
            <a:ext cx="543622" cy="100361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3316867">
            <a:off x="5116229" y="1903032"/>
            <a:ext cx="2781707" cy="434898"/>
          </a:xfrm>
          <a:prstGeom prst="left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7514233">
            <a:off x="1505243" y="1862975"/>
            <a:ext cx="2781707" cy="434898"/>
          </a:xfrm>
          <a:prstGeom prst="left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0800000">
            <a:off x="3134638" y="4082595"/>
            <a:ext cx="3723362" cy="564222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97175" y="3166946"/>
            <a:ext cx="1191101" cy="63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275520" y="3066585"/>
            <a:ext cx="1714738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8865" y="4210817"/>
            <a:ext cx="1786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Deliver to the donee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8367628">
            <a:off x="2246745" y="1926535"/>
            <a:ext cx="128913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3255266">
            <a:off x="5862514" y="1979063"/>
            <a:ext cx="128913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579464">
            <a:off x="3147915" y="318707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Reads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002988">
            <a:off x="5830830" y="301339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Reads</a:t>
            </a:r>
            <a:endParaRPr lang="en-US" b="1" spc="50" dirty="0">
              <a:ln w="0"/>
              <a:solidFill>
                <a:schemeClr val="accent4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87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828798" y="1155850"/>
            <a:ext cx="584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3000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donee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can post what he or she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needs.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4427" y="129345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Case: 2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798" y="2195183"/>
            <a:ext cx="60885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3000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donor can contact the donee and give donation.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138" y="115585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137" y="230038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95" y="132659"/>
            <a:ext cx="942975" cy="923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94" y="3410366"/>
            <a:ext cx="1037512" cy="7627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65" y="3410366"/>
            <a:ext cx="1727865" cy="8319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55215220"/>
              </p:ext>
            </p:extLst>
          </p:nvPr>
        </p:nvGraphicFramePr>
        <p:xfrm>
          <a:off x="2055431" y="2943922"/>
          <a:ext cx="3698597" cy="151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964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tens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625</Words>
  <Application>Microsoft Office PowerPoint</Application>
  <PresentationFormat>On-screen Show (16:9)</PresentationFormat>
  <Paragraphs>100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Comic Sans MS</vt:lpstr>
      <vt:lpstr>Arial</vt:lpstr>
      <vt:lpstr>Roboto Slab Light</vt:lpstr>
      <vt:lpstr>Arial Black</vt:lpstr>
      <vt:lpstr>Baskerville Old Face</vt:lpstr>
      <vt:lpstr>Pacifico</vt:lpstr>
      <vt:lpstr>Microsoft PhagsPa</vt:lpstr>
      <vt:lpstr>Hortensius template</vt:lpstr>
      <vt:lpstr>Things Sharing App</vt:lpstr>
      <vt:lpstr>Hello!</vt:lpstr>
      <vt:lpstr>Ronnie Chan</vt:lpstr>
      <vt:lpstr>Diana Gabaldon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can donate from your home.</vt:lpstr>
      <vt:lpstr>PowerPoint Presentation</vt:lpstr>
      <vt:lpstr>Share Books With Others YOU NO LONGER NEED</vt:lpstr>
      <vt:lpstr> </vt:lpstr>
      <vt:lpstr>PowerPoint Presentation</vt:lpstr>
      <vt:lpstr>Share Your Clothes with Others</vt:lpstr>
      <vt:lpstr>PowerPoint Presentation</vt:lpstr>
      <vt:lpstr>PowerPoint Presentation</vt:lpstr>
      <vt:lpstr>Share Your Furniture</vt:lpstr>
      <vt:lpstr>PowerPoint Presentation</vt:lpstr>
      <vt:lpstr>Donate For Dams</vt:lpstr>
      <vt:lpstr>PowerPoint Presentation</vt:lpstr>
      <vt:lpstr>Our App will give user notification every day for the donation for dams.</vt:lpstr>
      <vt:lpstr>Donate Your Time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Name</dc:title>
  <cp:lastModifiedBy>Windows User</cp:lastModifiedBy>
  <cp:revision>144</cp:revision>
  <dcterms:modified xsi:type="dcterms:W3CDTF">2018-12-13T07:02:22Z</dcterms:modified>
</cp:coreProperties>
</file>