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Roboto Slab Light" panose="020B0604020202020204" charset="0"/>
      <p:regular r:id="rId30"/>
      <p:bold r:id="rId31"/>
    </p:embeddedFont>
    <p:embeddedFont>
      <p:font typeface="Forte" panose="03060902040502070203" pitchFamily="66" charset="0"/>
      <p:regular r:id="rId32"/>
    </p:embeddedFont>
    <p:embeddedFont>
      <p:font typeface="Pacifico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2970844"/>
            <a:ext cx="6593700" cy="14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C3F8"/>
                </a:solidFill>
              </a:rPr>
              <a:t>I am Jayden Smith</a:t>
            </a:r>
            <a:endParaRPr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1014</Words>
  <Application>Microsoft Office PowerPoint</Application>
  <PresentationFormat>On-screen Show (16:9)</PresentationFormat>
  <Paragraphs>161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Roboto Slab Light</vt:lpstr>
      <vt:lpstr>Forte</vt:lpstr>
      <vt:lpstr>Pacifico</vt:lpstr>
      <vt:lpstr>Arial</vt:lpstr>
      <vt:lpstr>Hortensius template</vt:lpstr>
      <vt:lpstr>No Name</vt:lpstr>
      <vt:lpstr>Hello!</vt:lpstr>
      <vt:lpstr>Instructions for use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2</cp:revision>
  <dcterms:modified xsi:type="dcterms:W3CDTF">2018-12-11T16:25:56Z</dcterms:modified>
</cp:coreProperties>
</file>