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90" r:id="rId4"/>
    <p:sldId id="289" r:id="rId5"/>
    <p:sldId id="301" r:id="rId6"/>
    <p:sldId id="306" r:id="rId7"/>
    <p:sldId id="291" r:id="rId8"/>
    <p:sldId id="303" r:id="rId9"/>
    <p:sldId id="304" r:id="rId10"/>
    <p:sldId id="300" r:id="rId11"/>
    <p:sldId id="305" r:id="rId12"/>
    <p:sldId id="286" r:id="rId13"/>
    <p:sldId id="283" r:id="rId14"/>
    <p:sldId id="287" r:id="rId15"/>
    <p:sldId id="295" r:id="rId16"/>
    <p:sldId id="294" r:id="rId17"/>
    <p:sldId id="292" r:id="rId18"/>
    <p:sldId id="296" r:id="rId19"/>
    <p:sldId id="293" r:id="rId20"/>
    <p:sldId id="259" r:id="rId21"/>
    <p:sldId id="285" r:id="rId22"/>
    <p:sldId id="284" r:id="rId23"/>
    <p:sldId id="297" r:id="rId24"/>
    <p:sldId id="298" r:id="rId25"/>
    <p:sldId id="299" r:id="rId26"/>
  </p:sldIdLst>
  <p:sldSz cx="9144000" cy="5143500" type="screen16x9"/>
  <p:notesSz cx="6858000" cy="9144000"/>
  <p:embeddedFontLst>
    <p:embeddedFont>
      <p:font typeface="Roboto Slab Light" panose="020B0604020202020204" charset="0"/>
      <p:regular r:id="rId28"/>
      <p:bold r:id="rId29"/>
    </p:embeddedFont>
    <p:embeddedFont>
      <p:font typeface="Arial Black" panose="020B0A04020102020204" pitchFamily="34" charset="0"/>
      <p:bold r:id="rId30"/>
    </p:embeddedFont>
    <p:embeddedFont>
      <p:font typeface="Pacifico" panose="020B0604020202020204" charset="0"/>
      <p:regular r:id="rId31"/>
    </p:embeddedFont>
    <p:embeddedFont>
      <p:font typeface="Forte" panose="03060902040502070203" pitchFamily="66" charset="0"/>
      <p:regular r:id="rId32"/>
    </p:embeddedFont>
    <p:embeddedFont>
      <p:font typeface="Microsoft PhagsPa" panose="020B0502040204020203" pitchFamily="34" charset="0"/>
      <p:regular r:id="rId33"/>
      <p:bold r:id="rId34"/>
    </p:embeddedFont>
    <p:embeddedFont>
      <p:font typeface="Microsoft Sans Serif" panose="020B0604020202020204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306"/>
            <p14:sldId id="291"/>
            <p14:sldId id="303"/>
            <p14:sldId id="304"/>
            <p14:sldId id="300"/>
            <p14:sldId id="305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0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Connect</a:t>
          </a:r>
          <a:endParaRPr lang="en-US" sz="8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Communicate</a:t>
          </a:r>
          <a:endParaRPr lang="en-US" sz="8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840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037" y="1200150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Clothes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Furniture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Books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Toys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Shoes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</a:t>
            </a:r>
            <a:r>
              <a:rPr lang="en-US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Bicycle</a:t>
            </a:r>
            <a:endParaRPr lang="en-US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Computers</a:t>
            </a:r>
            <a:endParaRPr lang="en-US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85" y="1200150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Couch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TV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Appliances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Dress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Baby Items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Magazines</a:t>
            </a:r>
            <a:endParaRPr lang="en-US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Household Items</a:t>
            </a:r>
          </a:p>
          <a:p>
            <a:pPr marL="101600" lvl="0" indent="0">
              <a:buNone/>
            </a:pPr>
            <a:endParaRPr lang="en-US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17711" y="3401123"/>
            <a:ext cx="66572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30% of people live in </a:t>
            </a:r>
            <a:r>
              <a:rPr lang="en-US" sz="36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 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approximately 55 million people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)</a:t>
            </a:r>
            <a:endParaRPr lang="en-US" sz="28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97324"/>
            <a:ext cx="5953125" cy="3401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waste</a:t>
            </a:r>
            <a:r>
              <a:rPr lang="en-US" sz="2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5954751" cy="4616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Hello!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I am </a:t>
            </a:r>
            <a:r>
              <a:rPr lang="en" b="1" dirty="0" smtClean="0">
                <a:solidFill>
                  <a:schemeClr val="bg1"/>
                </a:solidFill>
              </a:rPr>
              <a:t>Hassan Malik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bg1"/>
                </a:solidFill>
              </a:rPr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G5 from Saylani</a:t>
            </a:r>
            <a:r>
              <a:rPr lang="en" sz="1200" b="1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</a:rPr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" y="1339582"/>
            <a:ext cx="6596294" cy="3748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chemeClr val="bg1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chemeClr val="bg1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 this rate, Imran Khan will take 73 years to fund the </a:t>
            </a:r>
            <a:r>
              <a:rPr lang="en-US" sz="24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Are you thinking that it would be a good idea to donate your time to a good cause?</a:t>
            </a:r>
            <a:endParaRPr lang="en-US" sz="40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66309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6" y="3112202"/>
            <a:ext cx="63745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5" y="353590"/>
            <a:ext cx="3494028" cy="2411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000" b="1" dirty="0">
                <a:ln/>
                <a:latin typeface="Microsoft PhagsPa" panose="020B0502040204020203" pitchFamily="34" charset="0"/>
              </a:rPr>
              <a:t>Diana </a:t>
            </a:r>
            <a:r>
              <a:rPr lang="en-US" sz="2000" b="1" dirty="0" smtClean="0">
                <a:ln/>
                <a:latin typeface="Microsoft PhagsPa" panose="020B0502040204020203" pitchFamily="34" charset="0"/>
              </a:rPr>
              <a:t>Gabaldon</a:t>
            </a:r>
            <a:endParaRPr lang="en-US" sz="2000" b="1" dirty="0">
              <a:ln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b="1" dirty="0">
                <a:ln/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denote to anyone 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88" y="1036107"/>
            <a:ext cx="7081024" cy="3713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31488" y="205110"/>
            <a:ext cx="7189036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Donor and Donee can see each other 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location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through maps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donation.</a:t>
            </a: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8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800" dirty="0" smtClean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58" y="350085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87" y="3627337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84096" y="3275733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8276" y="2416564"/>
            <a:ext cx="1087244" cy="9522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126" y="134344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Down Arrow 4"/>
          <p:cNvSpPr/>
          <p:nvPr/>
        </p:nvSpPr>
        <p:spPr>
          <a:xfrm>
            <a:off x="4443998" y="1296867"/>
            <a:ext cx="543622" cy="1003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3316867">
            <a:off x="5116229" y="1903032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7514233">
            <a:off x="1681454" y="2021941"/>
            <a:ext cx="2781707" cy="4348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134638" y="4082595"/>
            <a:ext cx="3723362" cy="564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7175" y="3166946"/>
            <a:ext cx="1191101" cy="6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75520" y="3066585"/>
            <a:ext cx="1714738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8865" y="4187182"/>
            <a:ext cx="1786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Deliver to the donee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451920">
            <a:off x="2427740" y="2085501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255266">
            <a:off x="5862515" y="1979062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79464">
            <a:off x="3147915" y="318707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02988">
            <a:off x="5830830" y="30133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8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</a:t>
            </a:r>
            <a:r>
              <a:rPr lang="en-US" sz="44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44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contact the 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chemeClr val="bg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608</Words>
  <Application>Microsoft Office PowerPoint</Application>
  <PresentationFormat>On-screen Show (16:9)</PresentationFormat>
  <Paragraphs>99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Roboto Slab Light</vt:lpstr>
      <vt:lpstr>Arial Black</vt:lpstr>
      <vt:lpstr>Pacifico</vt:lpstr>
      <vt:lpstr>Forte</vt:lpstr>
      <vt:lpstr>Courier New</vt:lpstr>
      <vt:lpstr>Microsoft PhagsPa</vt:lpstr>
      <vt:lpstr>Microsoft Sans Serif</vt:lpstr>
      <vt:lpstr>Hortensius template</vt:lpstr>
      <vt:lpstr>No Name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PowerPoint Presentation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120</cp:revision>
  <dcterms:modified xsi:type="dcterms:W3CDTF">2018-12-13T05:59:56Z</dcterms:modified>
</cp:coreProperties>
</file>