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707" r:id="rId2"/>
  </p:sldMasterIdLst>
  <p:notesMasterIdLst>
    <p:notesMasterId r:id="rId18"/>
  </p:notesMasterIdLst>
  <p:sldIdLst>
    <p:sldId id="256" r:id="rId3"/>
    <p:sldId id="303" r:id="rId4"/>
    <p:sldId id="304" r:id="rId5"/>
    <p:sldId id="305" r:id="rId6"/>
    <p:sldId id="258" r:id="rId7"/>
    <p:sldId id="302" r:id="rId8"/>
    <p:sldId id="300" r:id="rId9"/>
    <p:sldId id="301" r:id="rId10"/>
    <p:sldId id="343" r:id="rId11"/>
    <p:sldId id="308" r:id="rId12"/>
    <p:sldId id="344" r:id="rId13"/>
    <p:sldId id="346" r:id="rId14"/>
    <p:sldId id="309" r:id="rId15"/>
    <p:sldId id="313" r:id="rId16"/>
    <p:sldId id="347" r:id="rId17"/>
  </p:sldIdLst>
  <p:sldSz cx="9144000" cy="5143500" type="screen16x9"/>
  <p:notesSz cx="6858000" cy="9144000"/>
  <p:embeddedFontLst>
    <p:embeddedFont>
      <p:font typeface="ADLaM Display" panose="02010000000000000000" pitchFamily="2" charset="0"/>
      <p:regular r:id="rId19"/>
    </p:embeddedFont>
    <p:embeddedFont>
      <p:font typeface="Congenial Black" panose="02000503040000020004" pitchFamily="2" charset="0"/>
      <p:bold r:id="rId20"/>
      <p:boldItalic r:id="rId21"/>
    </p:embeddedFont>
    <p:embeddedFont>
      <p:font typeface="Forte Forward" pitchFamily="2" charset="0"/>
      <p:regular r:id="rId22"/>
    </p:embeddedFont>
    <p:embeddedFont>
      <p:font typeface="Montserrat" panose="00000500000000000000" pitchFamily="2" charset="0"/>
      <p:regular r:id="rId23"/>
      <p:bold r:id="rId24"/>
      <p:italic r:id="rId25"/>
      <p:boldItalic r:id="rId26"/>
    </p:embeddedFont>
    <p:embeddedFont>
      <p:font typeface="Nunito Light" pitchFamily="2" charset="0"/>
      <p:regular r:id="rId27"/>
      <p:italic r:id="rId28"/>
    </p:embeddedFont>
    <p:embeddedFont>
      <p:font typeface="Open Sans" panose="020B0606030504020204" pitchFamily="34" charset="0"/>
      <p:regular r:id="rId29"/>
      <p:bold r:id="rId30"/>
      <p:italic r:id="rId31"/>
      <p:boldItalic r:id="rId32"/>
    </p:embeddedFont>
    <p:embeddedFont>
      <p:font typeface="Open Sans ExtraBold" panose="020B0906030804020204" pitchFamily="34" charset="0"/>
      <p:bold r:id="rId33"/>
      <p:boldItalic r:id="rId34"/>
    </p:embeddedFont>
    <p:embeddedFont>
      <p:font typeface="Raleway" pitchFamily="2"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
      <p:font typeface="Segoe UI Semibold" panose="020B0702040204020203" pitchFamily="34" charset="0"/>
      <p:bold r:id="rId43"/>
    </p:embeddedFont>
    <p:embeddedFont>
      <p:font typeface="Vijaya" panose="02020604020202020204" pitchFamily="18" charset="0"/>
      <p:regular r:id="rId44"/>
      <p:bold r:id="rId45"/>
    </p:embeddedFont>
    <p:embeddedFont>
      <p:font typeface="Work Sans"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Machine learning" id="{8D2C3E02-8DBE-4E3F-AAF6-594E690DEBB7}">
          <p14:sldIdLst>
            <p14:sldId id="256"/>
            <p14:sldId id="303"/>
            <p14:sldId id="304"/>
            <p14:sldId id="305"/>
            <p14:sldId id="258"/>
            <p14:sldId id="302"/>
            <p14:sldId id="300"/>
            <p14:sldId id="301"/>
            <p14:sldId id="343"/>
          </p14:sldIdLst>
        </p14:section>
        <p14:section name="Deep learning" id="{FE415A55-1A34-40A8-9E9F-973C5ACD0067}">
          <p14:sldIdLst>
            <p14:sldId id="308"/>
            <p14:sldId id="344"/>
            <p14:sldId id="346"/>
            <p14:sldId id="309"/>
            <p14:sldId id="313"/>
            <p14:sldId id="3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3D332D-0C8E-45CE-90C0-185D54B333C1}">
  <a:tblStyle styleId="{473D332D-0C8E-45CE-90C0-185D54B333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AD63A0E-4865-4A20-978E-35A7CEBFCB3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14" autoAdjust="0"/>
    <p:restoredTop sz="83922" autoAdjust="0"/>
  </p:normalViewPr>
  <p:slideViewPr>
    <p:cSldViewPr snapToGrid="0">
      <p:cViewPr varScale="1">
        <p:scale>
          <a:sx n="91" d="100"/>
          <a:sy n="91" d="100"/>
        </p:scale>
        <p:origin x="73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font" Target="fonts/font24.fntdata"/><Relationship Id="rId47" Type="http://schemas.openxmlformats.org/officeDocument/2006/relationships/font" Target="fonts/font29.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1.fntdata"/><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font" Target="fonts/font27.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font" Target="fonts/font26.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font" Target="fonts/font25.fntdata"/><Relationship Id="rId48" Type="http://schemas.openxmlformats.org/officeDocument/2006/relationships/font" Target="fonts/font30.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font" Target="fonts/font28.fntdata"/><Relationship Id="rId20" Type="http://schemas.openxmlformats.org/officeDocument/2006/relationships/font" Target="fonts/font2.fntdata"/><Relationship Id="rId41"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49" Type="http://schemas.openxmlformats.org/officeDocument/2006/relationships/font" Target="fonts/font3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Random forest adds additional randomness to the model, while growing the trees. Instead of searching for the most important feature while splitting a node, it searches for the best feature among a random subset of features. This results in a wide diversity that generally results in a better model.</a:t>
            </a:r>
            <a:endParaRPr lang="en-IL"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5"/>
        <p:cNvGrpSpPr/>
        <p:nvPr/>
      </p:nvGrpSpPr>
      <p:grpSpPr>
        <a:xfrm>
          <a:off x="0" y="0"/>
          <a:ext cx="0" cy="0"/>
          <a:chOff x="0" y="0"/>
          <a:chExt cx="0" cy="0"/>
        </a:xfrm>
      </p:grpSpPr>
      <p:sp>
        <p:nvSpPr>
          <p:cNvPr id="2946" name="Google Shape;29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7" name="Google Shape;29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3"/>
        <p:cNvGrpSpPr/>
        <p:nvPr/>
      </p:nvGrpSpPr>
      <p:grpSpPr>
        <a:xfrm>
          <a:off x="0" y="0"/>
          <a:ext cx="0" cy="0"/>
          <a:chOff x="0" y="0"/>
          <a:chExt cx="0" cy="0"/>
        </a:xfrm>
      </p:grpSpPr>
      <p:sp>
        <p:nvSpPr>
          <p:cNvPr id="3004" name="Google Shape;3004;gee2fe8f6bc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5" name="Google Shape;3005;gee2fe8f6bc_0_1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4"/>
        <p:cNvGrpSpPr/>
        <p:nvPr/>
      </p:nvGrpSpPr>
      <p:grpSpPr>
        <a:xfrm>
          <a:off x="0" y="0"/>
          <a:ext cx="0" cy="0"/>
          <a:chOff x="0" y="0"/>
          <a:chExt cx="0" cy="0"/>
        </a:xfrm>
      </p:grpSpPr>
      <p:sp>
        <p:nvSpPr>
          <p:cNvPr id="3175" name="Google Shape;3175;g1464acd96ff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6" name="Google Shape;3176;g1464acd96f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3"/>
        <p:cNvGrpSpPr/>
        <p:nvPr/>
      </p:nvGrpSpPr>
      <p:grpSpPr>
        <a:xfrm>
          <a:off x="0" y="0"/>
          <a:ext cx="0" cy="0"/>
          <a:chOff x="0" y="0"/>
          <a:chExt cx="0" cy="0"/>
        </a:xfrm>
      </p:grpSpPr>
      <p:sp>
        <p:nvSpPr>
          <p:cNvPr id="3004" name="Google Shape;3004;gee2fe8f6bc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5" name="Google Shape;3005;gee2fe8f6bc_0_1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1391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7476" y="273219"/>
            <a:ext cx="1331113" cy="4816060"/>
            <a:chOff x="6414428" y="1394970"/>
            <a:chExt cx="868986" cy="3144053"/>
          </a:xfrm>
        </p:grpSpPr>
        <p:sp>
          <p:nvSpPr>
            <p:cNvPr id="10" name="Google Shape;10;p2"/>
            <p:cNvSpPr/>
            <p:nvPr/>
          </p:nvSpPr>
          <p:spPr>
            <a:xfrm>
              <a:off x="7124663" y="1421169"/>
              <a:ext cx="158750" cy="147637"/>
            </a:xfrm>
            <a:custGeom>
              <a:avLst/>
              <a:gdLst/>
              <a:ahLst/>
              <a:cxnLst/>
              <a:rect l="l" t="t" r="r" b="b"/>
              <a:pathLst>
                <a:path w="58" h="54" extrusionOk="0">
                  <a:moveTo>
                    <a:pt x="46" y="54"/>
                  </a:moveTo>
                  <a:cubicBezTo>
                    <a:pt x="49" y="48"/>
                    <a:pt x="52" y="40"/>
                    <a:pt x="55" y="33"/>
                  </a:cubicBezTo>
                  <a:cubicBezTo>
                    <a:pt x="56" y="28"/>
                    <a:pt x="58" y="24"/>
                    <a:pt x="57" y="19"/>
                  </a:cubicBezTo>
                  <a:cubicBezTo>
                    <a:pt x="57" y="14"/>
                    <a:pt x="56" y="9"/>
                    <a:pt x="52" y="5"/>
                  </a:cubicBezTo>
                  <a:cubicBezTo>
                    <a:pt x="48" y="1"/>
                    <a:pt x="42" y="0"/>
                    <a:pt x="36" y="2"/>
                  </a:cubicBezTo>
                  <a:cubicBezTo>
                    <a:pt x="31" y="4"/>
                    <a:pt x="27" y="9"/>
                    <a:pt x="27" y="15"/>
                  </a:cubicBezTo>
                  <a:cubicBezTo>
                    <a:pt x="20" y="11"/>
                    <a:pt x="12" y="12"/>
                    <a:pt x="6" y="18"/>
                  </a:cubicBezTo>
                  <a:cubicBezTo>
                    <a:pt x="1" y="23"/>
                    <a:pt x="0" y="32"/>
                    <a:pt x="4" y="38"/>
                  </a:cubicBezTo>
                  <a:cubicBezTo>
                    <a:pt x="7" y="44"/>
                    <a:pt x="14" y="47"/>
                    <a:pt x="20" y="49"/>
                  </a:cubicBezTo>
                  <a:cubicBezTo>
                    <a:pt x="29" y="52"/>
                    <a:pt x="36" y="54"/>
                    <a:pt x="46"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6469003" y="1394970"/>
              <a:ext cx="109538" cy="98425"/>
            </a:xfrm>
            <a:custGeom>
              <a:avLst/>
              <a:gdLst/>
              <a:ahLst/>
              <a:cxnLst/>
              <a:rect l="l" t="t" r="r" b="b"/>
              <a:pathLst>
                <a:path w="40" h="36" extrusionOk="0">
                  <a:moveTo>
                    <a:pt x="16" y="36"/>
                  </a:moveTo>
                  <a:cubicBezTo>
                    <a:pt x="21" y="34"/>
                    <a:pt x="25" y="32"/>
                    <a:pt x="30" y="29"/>
                  </a:cubicBezTo>
                  <a:cubicBezTo>
                    <a:pt x="32" y="27"/>
                    <a:pt x="35" y="25"/>
                    <a:pt x="37" y="22"/>
                  </a:cubicBezTo>
                  <a:cubicBezTo>
                    <a:pt x="39" y="20"/>
                    <a:pt x="40" y="16"/>
                    <a:pt x="40" y="13"/>
                  </a:cubicBezTo>
                  <a:cubicBezTo>
                    <a:pt x="39" y="9"/>
                    <a:pt x="36" y="6"/>
                    <a:pt x="33" y="5"/>
                  </a:cubicBezTo>
                  <a:cubicBezTo>
                    <a:pt x="29" y="3"/>
                    <a:pt x="24" y="5"/>
                    <a:pt x="22" y="8"/>
                  </a:cubicBezTo>
                  <a:cubicBezTo>
                    <a:pt x="20" y="3"/>
                    <a:pt x="15" y="0"/>
                    <a:pt x="10" y="1"/>
                  </a:cubicBezTo>
                  <a:cubicBezTo>
                    <a:pt x="5" y="1"/>
                    <a:pt x="1" y="6"/>
                    <a:pt x="0" y="11"/>
                  </a:cubicBezTo>
                  <a:cubicBezTo>
                    <a:pt x="0" y="15"/>
                    <a:pt x="2" y="19"/>
                    <a:pt x="4" y="23"/>
                  </a:cubicBezTo>
                  <a:cubicBezTo>
                    <a:pt x="8" y="28"/>
                    <a:pt x="11" y="32"/>
                    <a:pt x="16"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rot="2016411">
              <a:off x="6445905" y="4323196"/>
              <a:ext cx="201612" cy="174625"/>
            </a:xfrm>
            <a:custGeom>
              <a:avLst/>
              <a:gdLst/>
              <a:ahLst/>
              <a:cxnLst/>
              <a:rect l="l" t="t" r="r" b="b"/>
              <a:pathLst>
                <a:path w="74" h="64" extrusionOk="0">
                  <a:moveTo>
                    <a:pt x="40" y="64"/>
                  </a:moveTo>
                  <a:cubicBezTo>
                    <a:pt x="48" y="58"/>
                    <a:pt x="55" y="51"/>
                    <a:pt x="61" y="44"/>
                  </a:cubicBezTo>
                  <a:cubicBezTo>
                    <a:pt x="65" y="40"/>
                    <a:pt x="69" y="35"/>
                    <a:pt x="71" y="29"/>
                  </a:cubicBezTo>
                  <a:cubicBezTo>
                    <a:pt x="73" y="24"/>
                    <a:pt x="74" y="17"/>
                    <a:pt x="71" y="12"/>
                  </a:cubicBezTo>
                  <a:cubicBezTo>
                    <a:pt x="69" y="5"/>
                    <a:pt x="62" y="1"/>
                    <a:pt x="55" y="0"/>
                  </a:cubicBezTo>
                  <a:cubicBezTo>
                    <a:pt x="48" y="0"/>
                    <a:pt x="41" y="4"/>
                    <a:pt x="38" y="11"/>
                  </a:cubicBezTo>
                  <a:cubicBezTo>
                    <a:pt x="32" y="3"/>
                    <a:pt x="22" y="0"/>
                    <a:pt x="14" y="4"/>
                  </a:cubicBezTo>
                  <a:cubicBezTo>
                    <a:pt x="5" y="7"/>
                    <a:pt x="0" y="17"/>
                    <a:pt x="1" y="26"/>
                  </a:cubicBezTo>
                  <a:cubicBezTo>
                    <a:pt x="2" y="34"/>
                    <a:pt x="8" y="40"/>
                    <a:pt x="14" y="46"/>
                  </a:cubicBezTo>
                  <a:cubicBezTo>
                    <a:pt x="22" y="53"/>
                    <a:pt x="30" y="59"/>
                    <a:pt x="40" y="6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 name="Google Shape;13;p2"/>
          <p:cNvGrpSpPr/>
          <p:nvPr/>
        </p:nvGrpSpPr>
        <p:grpSpPr>
          <a:xfrm>
            <a:off x="-461949" y="-730282"/>
            <a:ext cx="10161340" cy="6357456"/>
            <a:chOff x="-461949" y="-730282"/>
            <a:chExt cx="10161340" cy="6357456"/>
          </a:xfrm>
        </p:grpSpPr>
        <p:sp>
          <p:nvSpPr>
            <p:cNvPr id="14" name="Google Shape;14;p2"/>
            <p:cNvSpPr/>
            <p:nvPr/>
          </p:nvSpPr>
          <p:spPr>
            <a:xfrm>
              <a:off x="5062001" y="-730282"/>
              <a:ext cx="4637390" cy="1513178"/>
            </a:xfrm>
            <a:custGeom>
              <a:avLst/>
              <a:gdLst/>
              <a:ahLst/>
              <a:cxnLst/>
              <a:rect l="l" t="t" r="r" b="b"/>
              <a:pathLst>
                <a:path w="3392" h="1107" extrusionOk="0">
                  <a:moveTo>
                    <a:pt x="808" y="0"/>
                  </a:moveTo>
                  <a:cubicBezTo>
                    <a:pt x="623" y="0"/>
                    <a:pt x="623" y="0"/>
                    <a:pt x="623" y="0"/>
                  </a:cubicBezTo>
                  <a:cubicBezTo>
                    <a:pt x="442" y="284"/>
                    <a:pt x="0" y="1107"/>
                    <a:pt x="952" y="1107"/>
                  </a:cubicBezTo>
                  <a:cubicBezTo>
                    <a:pt x="1036" y="1107"/>
                    <a:pt x="1130" y="1101"/>
                    <a:pt x="1237" y="1087"/>
                  </a:cubicBezTo>
                  <a:cubicBezTo>
                    <a:pt x="2175" y="967"/>
                    <a:pt x="2572" y="621"/>
                    <a:pt x="2926" y="621"/>
                  </a:cubicBezTo>
                  <a:cubicBezTo>
                    <a:pt x="3077" y="621"/>
                    <a:pt x="3219" y="683"/>
                    <a:pt x="3392" y="852"/>
                  </a:cubicBezTo>
                  <a:cubicBezTo>
                    <a:pt x="3392" y="756"/>
                    <a:pt x="3392" y="756"/>
                    <a:pt x="3392" y="756"/>
                  </a:cubicBezTo>
                  <a:cubicBezTo>
                    <a:pt x="3243" y="577"/>
                    <a:pt x="3113" y="513"/>
                    <a:pt x="2963" y="513"/>
                  </a:cubicBezTo>
                  <a:cubicBezTo>
                    <a:pt x="2653" y="513"/>
                    <a:pt x="2258" y="788"/>
                    <a:pt x="1428" y="874"/>
                  </a:cubicBezTo>
                  <a:cubicBezTo>
                    <a:pt x="1346" y="883"/>
                    <a:pt x="1272" y="887"/>
                    <a:pt x="1205" y="887"/>
                  </a:cubicBezTo>
                  <a:cubicBezTo>
                    <a:pt x="430" y="887"/>
                    <a:pt x="607" y="352"/>
                    <a:pt x="808"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461949" y="3354489"/>
              <a:ext cx="4987938" cy="2272685"/>
            </a:xfrm>
            <a:custGeom>
              <a:avLst/>
              <a:gdLst/>
              <a:ahLst/>
              <a:cxnLst/>
              <a:rect l="l" t="t" r="r" b="b"/>
              <a:pathLst>
                <a:path w="3648" h="1662" extrusionOk="0">
                  <a:moveTo>
                    <a:pt x="0" y="0"/>
                  </a:moveTo>
                  <a:cubicBezTo>
                    <a:pt x="0" y="89"/>
                    <a:pt x="0" y="89"/>
                    <a:pt x="0" y="89"/>
                  </a:cubicBezTo>
                  <a:cubicBezTo>
                    <a:pt x="201" y="463"/>
                    <a:pt x="578" y="936"/>
                    <a:pt x="1269" y="1030"/>
                  </a:cubicBezTo>
                  <a:cubicBezTo>
                    <a:pt x="2219" y="1160"/>
                    <a:pt x="2799" y="1251"/>
                    <a:pt x="3294" y="1662"/>
                  </a:cubicBezTo>
                  <a:cubicBezTo>
                    <a:pt x="3648" y="1662"/>
                    <a:pt x="3648" y="1662"/>
                    <a:pt x="3648" y="1662"/>
                  </a:cubicBezTo>
                  <a:cubicBezTo>
                    <a:pt x="3163" y="1044"/>
                    <a:pt x="2442" y="967"/>
                    <a:pt x="1318" y="891"/>
                  </a:cubicBezTo>
                  <a:cubicBezTo>
                    <a:pt x="591" y="842"/>
                    <a:pt x="201" y="363"/>
                    <a:pt x="0"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 name="Google Shape;16;p2"/>
          <p:cNvSpPr txBox="1">
            <a:spLocks noGrp="1"/>
          </p:cNvSpPr>
          <p:nvPr>
            <p:ph type="ctrTitle"/>
          </p:nvPr>
        </p:nvSpPr>
        <p:spPr>
          <a:xfrm>
            <a:off x="713225" y="1223475"/>
            <a:ext cx="4241400" cy="2220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713225" y="3444250"/>
            <a:ext cx="4241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1">
  <p:cSld name="CUSTOM_21">
    <p:spTree>
      <p:nvGrpSpPr>
        <p:cNvPr id="1" name="Shape 2017"/>
        <p:cNvGrpSpPr/>
        <p:nvPr/>
      </p:nvGrpSpPr>
      <p:grpSpPr>
        <a:xfrm>
          <a:off x="0" y="0"/>
          <a:ext cx="0" cy="0"/>
          <a:chOff x="0" y="0"/>
          <a:chExt cx="0" cy="0"/>
        </a:xfrm>
      </p:grpSpPr>
      <p:sp>
        <p:nvSpPr>
          <p:cNvPr id="2018" name="Google Shape;2018;p43"/>
          <p:cNvSpPr/>
          <p:nvPr/>
        </p:nvSpPr>
        <p:spPr>
          <a:xfrm>
            <a:off x="-911223" y="-1332236"/>
            <a:ext cx="3345172" cy="3309997"/>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2019" name="Google Shape;2019;p43"/>
          <p:cNvSpPr/>
          <p:nvPr/>
        </p:nvSpPr>
        <p:spPr>
          <a:xfrm>
            <a:off x="439325" y="355925"/>
            <a:ext cx="4449000" cy="4403100"/>
          </a:xfrm>
          <a:prstGeom prst="roundRect">
            <a:avLst>
              <a:gd name="adj" fmla="val 66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0" name="Google Shape;2020;p43"/>
          <p:cNvGrpSpPr/>
          <p:nvPr/>
        </p:nvGrpSpPr>
        <p:grpSpPr>
          <a:xfrm rot="10800000" flipH="1">
            <a:off x="166131" y="110373"/>
            <a:ext cx="8837213" cy="4929863"/>
            <a:chOff x="166131" y="110373"/>
            <a:chExt cx="8837213" cy="4929863"/>
          </a:xfrm>
        </p:grpSpPr>
        <p:grpSp>
          <p:nvGrpSpPr>
            <p:cNvPr id="2021" name="Google Shape;2021;p43"/>
            <p:cNvGrpSpPr/>
            <p:nvPr/>
          </p:nvGrpSpPr>
          <p:grpSpPr>
            <a:xfrm rot="10800000">
              <a:off x="8756443" y="4862848"/>
              <a:ext cx="167400" cy="167400"/>
              <a:chOff x="3216925" y="225750"/>
              <a:chExt cx="167400" cy="167400"/>
            </a:xfrm>
          </p:grpSpPr>
          <p:cxnSp>
            <p:nvCxnSpPr>
              <p:cNvPr id="2022" name="Google Shape;2022;p4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023" name="Google Shape;2023;p4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024" name="Google Shape;2024;p43"/>
            <p:cNvGrpSpPr/>
            <p:nvPr/>
          </p:nvGrpSpPr>
          <p:grpSpPr>
            <a:xfrm rot="10800000">
              <a:off x="4484643" y="4872835"/>
              <a:ext cx="167400" cy="167400"/>
              <a:chOff x="3216925" y="225750"/>
              <a:chExt cx="167400" cy="167400"/>
            </a:xfrm>
          </p:grpSpPr>
          <p:cxnSp>
            <p:nvCxnSpPr>
              <p:cNvPr id="2025" name="Google Shape;2025;p4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026" name="Google Shape;2026;p4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027" name="Google Shape;2027;p43"/>
            <p:cNvGrpSpPr/>
            <p:nvPr/>
          </p:nvGrpSpPr>
          <p:grpSpPr>
            <a:xfrm rot="10800000">
              <a:off x="8833968" y="2496885"/>
              <a:ext cx="167400" cy="167400"/>
              <a:chOff x="3216925" y="225750"/>
              <a:chExt cx="167400" cy="167400"/>
            </a:xfrm>
          </p:grpSpPr>
          <p:cxnSp>
            <p:nvCxnSpPr>
              <p:cNvPr id="2028" name="Google Shape;2028;p43"/>
              <p:cNvCxnSpPr/>
              <p:nvPr/>
            </p:nvCxnSpPr>
            <p:spPr>
              <a:xfrm>
                <a:off x="3300613" y="225750"/>
                <a:ext cx="0" cy="167400"/>
              </a:xfrm>
              <a:prstGeom prst="straightConnector1">
                <a:avLst/>
              </a:prstGeom>
              <a:noFill/>
              <a:ln w="19050" cap="flat" cmpd="sng">
                <a:solidFill>
                  <a:schemeClr val="accent6"/>
                </a:solidFill>
                <a:prstDash val="solid"/>
                <a:round/>
                <a:headEnd type="none" w="med" len="med"/>
                <a:tailEnd type="none" w="med" len="med"/>
              </a:ln>
            </p:spPr>
          </p:cxnSp>
          <p:cxnSp>
            <p:nvCxnSpPr>
              <p:cNvPr id="2029" name="Google Shape;2029;p43"/>
              <p:cNvCxnSpPr/>
              <p:nvPr/>
            </p:nvCxnSpPr>
            <p:spPr>
              <a:xfrm rot="10800000">
                <a:off x="3216925" y="309377"/>
                <a:ext cx="167400" cy="0"/>
              </a:xfrm>
              <a:prstGeom prst="straightConnector1">
                <a:avLst/>
              </a:prstGeom>
              <a:noFill/>
              <a:ln w="19050" cap="flat" cmpd="sng">
                <a:solidFill>
                  <a:schemeClr val="accent6"/>
                </a:solidFill>
                <a:prstDash val="solid"/>
                <a:round/>
                <a:headEnd type="none" w="med" len="med"/>
                <a:tailEnd type="none" w="med" len="med"/>
              </a:ln>
            </p:spPr>
          </p:cxnSp>
        </p:grpSp>
        <p:sp>
          <p:nvSpPr>
            <p:cNvPr id="2030" name="Google Shape;2030;p43"/>
            <p:cNvSpPr/>
            <p:nvPr/>
          </p:nvSpPr>
          <p:spPr>
            <a:xfrm rot="10800000">
              <a:off x="88293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3"/>
            <p:cNvSpPr/>
            <p:nvPr/>
          </p:nvSpPr>
          <p:spPr>
            <a:xfrm rot="10800000">
              <a:off x="8981743" y="3038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3"/>
            <p:cNvSpPr/>
            <p:nvPr/>
          </p:nvSpPr>
          <p:spPr>
            <a:xfrm rot="10800000">
              <a:off x="8981743" y="1819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3"/>
            <p:cNvSpPr/>
            <p:nvPr/>
          </p:nvSpPr>
          <p:spPr>
            <a:xfrm rot="10800000">
              <a:off x="8829343" y="676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3"/>
            <p:cNvSpPr/>
            <p:nvPr/>
          </p:nvSpPr>
          <p:spPr>
            <a:xfrm rot="10800000">
              <a:off x="62385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3"/>
            <p:cNvSpPr/>
            <p:nvPr/>
          </p:nvSpPr>
          <p:spPr>
            <a:xfrm rot="10800000">
              <a:off x="5171743" y="4486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3"/>
            <p:cNvSpPr/>
            <p:nvPr/>
          </p:nvSpPr>
          <p:spPr>
            <a:xfrm rot="10800000">
              <a:off x="3876343" y="4867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3"/>
            <p:cNvSpPr/>
            <p:nvPr/>
          </p:nvSpPr>
          <p:spPr>
            <a:xfrm rot="10800000">
              <a:off x="3114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8" name="Google Shape;2038;p43"/>
            <p:cNvGrpSpPr/>
            <p:nvPr/>
          </p:nvGrpSpPr>
          <p:grpSpPr>
            <a:xfrm rot="10800000">
              <a:off x="166131" y="4872823"/>
              <a:ext cx="167400" cy="167400"/>
              <a:chOff x="3216925" y="225750"/>
              <a:chExt cx="167400" cy="167400"/>
            </a:xfrm>
          </p:grpSpPr>
          <p:cxnSp>
            <p:nvCxnSpPr>
              <p:cNvPr id="2039" name="Google Shape;2039;p4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040" name="Google Shape;2040;p4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041" name="Google Shape;2041;p43"/>
            <p:cNvSpPr/>
            <p:nvPr/>
          </p:nvSpPr>
          <p:spPr>
            <a:xfrm rot="10800000">
              <a:off x="1209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3"/>
            <p:cNvSpPr/>
            <p:nvPr/>
          </p:nvSpPr>
          <p:spPr>
            <a:xfrm rot="10800000">
              <a:off x="2187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3" name="Google Shape;2043;p43"/>
            <p:cNvGrpSpPr/>
            <p:nvPr/>
          </p:nvGrpSpPr>
          <p:grpSpPr>
            <a:xfrm rot="10800000">
              <a:off x="166131" y="2484760"/>
              <a:ext cx="167400" cy="167400"/>
              <a:chOff x="3216925" y="225750"/>
              <a:chExt cx="167400" cy="167400"/>
            </a:xfrm>
          </p:grpSpPr>
          <p:cxnSp>
            <p:nvCxnSpPr>
              <p:cNvPr id="2044" name="Google Shape;2044;p43"/>
              <p:cNvCxnSpPr/>
              <p:nvPr/>
            </p:nvCxnSpPr>
            <p:spPr>
              <a:xfrm>
                <a:off x="3300613" y="225750"/>
                <a:ext cx="0" cy="167400"/>
              </a:xfrm>
              <a:prstGeom prst="straightConnector1">
                <a:avLst/>
              </a:prstGeom>
              <a:noFill/>
              <a:ln w="19050" cap="flat" cmpd="sng">
                <a:solidFill>
                  <a:schemeClr val="accent2"/>
                </a:solidFill>
                <a:prstDash val="solid"/>
                <a:round/>
                <a:headEnd type="none" w="med" len="med"/>
                <a:tailEnd type="none" w="med" len="med"/>
              </a:ln>
            </p:spPr>
          </p:cxnSp>
          <p:cxnSp>
            <p:nvCxnSpPr>
              <p:cNvPr id="2045" name="Google Shape;2045;p43"/>
              <p:cNvCxnSpPr/>
              <p:nvPr/>
            </p:nvCxnSpPr>
            <p:spPr>
              <a:xfrm rot="10800000">
                <a:off x="3216925" y="309377"/>
                <a:ext cx="167400" cy="0"/>
              </a:xfrm>
              <a:prstGeom prst="straightConnector1">
                <a:avLst/>
              </a:prstGeom>
              <a:noFill/>
              <a:ln w="19050" cap="flat" cmpd="sng">
                <a:solidFill>
                  <a:schemeClr val="accent2"/>
                </a:solidFill>
                <a:prstDash val="solid"/>
                <a:round/>
                <a:headEnd type="none" w="med" len="med"/>
                <a:tailEnd type="none" w="med" len="med"/>
              </a:ln>
            </p:spPr>
          </p:cxnSp>
        </p:grpSp>
        <p:sp>
          <p:nvSpPr>
            <p:cNvPr id="2046" name="Google Shape;2046;p43"/>
            <p:cNvSpPr/>
            <p:nvPr/>
          </p:nvSpPr>
          <p:spPr>
            <a:xfrm rot="10800000">
              <a:off x="218743" y="1285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3"/>
            <p:cNvSpPr/>
            <p:nvPr/>
          </p:nvSpPr>
          <p:spPr>
            <a:xfrm rot="10800000">
              <a:off x="9045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3"/>
            <p:cNvSpPr/>
            <p:nvPr/>
          </p:nvSpPr>
          <p:spPr>
            <a:xfrm rot="10800000">
              <a:off x="31905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3"/>
            <p:cNvSpPr/>
            <p:nvPr/>
          </p:nvSpPr>
          <p:spPr>
            <a:xfrm rot="10800000">
              <a:off x="4943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3"/>
            <p:cNvSpPr/>
            <p:nvPr/>
          </p:nvSpPr>
          <p:spPr>
            <a:xfrm rot="10800000">
              <a:off x="71529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3"/>
            <p:cNvSpPr/>
            <p:nvPr/>
          </p:nvSpPr>
          <p:spPr>
            <a:xfrm rot="10800000">
              <a:off x="6086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2" name="Google Shape;2052;p43"/>
            <p:cNvGrpSpPr/>
            <p:nvPr/>
          </p:nvGrpSpPr>
          <p:grpSpPr>
            <a:xfrm rot="10800000">
              <a:off x="8756443" y="110373"/>
              <a:ext cx="167400" cy="167400"/>
              <a:chOff x="3216925" y="225750"/>
              <a:chExt cx="167400" cy="167400"/>
            </a:xfrm>
          </p:grpSpPr>
          <p:cxnSp>
            <p:nvCxnSpPr>
              <p:cNvPr id="2053" name="Google Shape;2053;p4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054" name="Google Shape;2054;p4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055" name="Google Shape;2055;p43"/>
            <p:cNvGrpSpPr/>
            <p:nvPr/>
          </p:nvGrpSpPr>
          <p:grpSpPr>
            <a:xfrm rot="10800000">
              <a:off x="4484643" y="120360"/>
              <a:ext cx="167400" cy="167400"/>
              <a:chOff x="3216925" y="225750"/>
              <a:chExt cx="167400" cy="167400"/>
            </a:xfrm>
          </p:grpSpPr>
          <p:cxnSp>
            <p:nvCxnSpPr>
              <p:cNvPr id="2056" name="Google Shape;2056;p4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057" name="Google Shape;2057;p4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058" name="Google Shape;2058;p43"/>
            <p:cNvGrpSpPr/>
            <p:nvPr/>
          </p:nvGrpSpPr>
          <p:grpSpPr>
            <a:xfrm rot="10800000">
              <a:off x="166131" y="120348"/>
              <a:ext cx="167400" cy="167400"/>
              <a:chOff x="3216925" y="225750"/>
              <a:chExt cx="167400" cy="167400"/>
            </a:xfrm>
          </p:grpSpPr>
          <p:cxnSp>
            <p:nvCxnSpPr>
              <p:cNvPr id="2059" name="Google Shape;2059;p43"/>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060" name="Google Shape;2060;p43"/>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061" name="Google Shape;2061;p43"/>
            <p:cNvGrpSpPr/>
            <p:nvPr/>
          </p:nvGrpSpPr>
          <p:grpSpPr>
            <a:xfrm rot="10800000">
              <a:off x="2325387" y="120348"/>
              <a:ext cx="167400" cy="167400"/>
              <a:chOff x="3216925" y="225750"/>
              <a:chExt cx="167400" cy="167400"/>
            </a:xfrm>
          </p:grpSpPr>
          <p:cxnSp>
            <p:nvCxnSpPr>
              <p:cNvPr id="2062" name="Google Shape;2062;p43"/>
              <p:cNvCxnSpPr/>
              <p:nvPr/>
            </p:nvCxnSpPr>
            <p:spPr>
              <a:xfrm>
                <a:off x="3300613" y="225750"/>
                <a:ext cx="0" cy="167400"/>
              </a:xfrm>
              <a:prstGeom prst="straightConnector1">
                <a:avLst/>
              </a:prstGeom>
              <a:noFill/>
              <a:ln w="19050" cap="flat" cmpd="sng">
                <a:solidFill>
                  <a:schemeClr val="accent1"/>
                </a:solidFill>
                <a:prstDash val="solid"/>
                <a:round/>
                <a:headEnd type="none" w="med" len="med"/>
                <a:tailEnd type="none" w="med" len="med"/>
              </a:ln>
            </p:spPr>
          </p:cxnSp>
          <p:cxnSp>
            <p:nvCxnSpPr>
              <p:cNvPr id="2063" name="Google Shape;2063;p43"/>
              <p:cNvCxnSpPr/>
              <p:nvPr/>
            </p:nvCxnSpPr>
            <p:spPr>
              <a:xfrm rot="10800000">
                <a:off x="3216925" y="309377"/>
                <a:ext cx="167400" cy="0"/>
              </a:xfrm>
              <a:prstGeom prst="straightConnector1">
                <a:avLst/>
              </a:prstGeom>
              <a:noFill/>
              <a:ln w="19050" cap="flat" cmpd="sng">
                <a:solidFill>
                  <a:schemeClr val="accent1"/>
                </a:solidFill>
                <a:prstDash val="solid"/>
                <a:round/>
                <a:headEnd type="none" w="med" len="med"/>
                <a:tailEnd type="none" w="med" len="med"/>
              </a:ln>
            </p:spPr>
          </p:cxnSp>
        </p:grpSp>
        <p:grpSp>
          <p:nvGrpSpPr>
            <p:cNvPr id="2064" name="Google Shape;2064;p43"/>
            <p:cNvGrpSpPr/>
            <p:nvPr/>
          </p:nvGrpSpPr>
          <p:grpSpPr>
            <a:xfrm rot="10800000">
              <a:off x="2325387" y="4872823"/>
              <a:ext cx="167400" cy="167400"/>
              <a:chOff x="3216925" y="225750"/>
              <a:chExt cx="167400" cy="167400"/>
            </a:xfrm>
          </p:grpSpPr>
          <p:cxnSp>
            <p:nvCxnSpPr>
              <p:cNvPr id="2065" name="Google Shape;2065;p43"/>
              <p:cNvCxnSpPr/>
              <p:nvPr/>
            </p:nvCxnSpPr>
            <p:spPr>
              <a:xfrm>
                <a:off x="3300613" y="225750"/>
                <a:ext cx="0" cy="167400"/>
              </a:xfrm>
              <a:prstGeom prst="straightConnector1">
                <a:avLst/>
              </a:prstGeom>
              <a:noFill/>
              <a:ln w="19050" cap="flat" cmpd="sng">
                <a:solidFill>
                  <a:schemeClr val="lt2"/>
                </a:solidFill>
                <a:prstDash val="solid"/>
                <a:round/>
                <a:headEnd type="none" w="med" len="med"/>
                <a:tailEnd type="none" w="med" len="med"/>
              </a:ln>
            </p:spPr>
          </p:cxnSp>
          <p:cxnSp>
            <p:nvCxnSpPr>
              <p:cNvPr id="2066" name="Google Shape;2066;p43"/>
              <p:cNvCxnSpPr/>
              <p:nvPr/>
            </p:nvCxnSpPr>
            <p:spPr>
              <a:xfrm rot="10800000">
                <a:off x="3216925" y="309377"/>
                <a:ext cx="167400" cy="0"/>
              </a:xfrm>
              <a:prstGeom prst="straightConnector1">
                <a:avLst/>
              </a:prstGeom>
              <a:noFill/>
              <a:ln w="19050" cap="flat" cmpd="sng">
                <a:solidFill>
                  <a:schemeClr val="lt2"/>
                </a:solidFill>
                <a:prstDash val="solid"/>
                <a:round/>
                <a:headEnd type="none" w="med" len="med"/>
                <a:tailEnd type="none" w="med" len="med"/>
              </a:ln>
            </p:spPr>
          </p:cxnSp>
        </p:grpSp>
        <p:grpSp>
          <p:nvGrpSpPr>
            <p:cNvPr id="2067" name="Google Shape;2067;p43"/>
            <p:cNvGrpSpPr/>
            <p:nvPr/>
          </p:nvGrpSpPr>
          <p:grpSpPr>
            <a:xfrm rot="10800000">
              <a:off x="6620543" y="120348"/>
              <a:ext cx="167400" cy="167400"/>
              <a:chOff x="3216925" y="225750"/>
              <a:chExt cx="167400" cy="167400"/>
            </a:xfrm>
          </p:grpSpPr>
          <p:cxnSp>
            <p:nvCxnSpPr>
              <p:cNvPr id="2068" name="Google Shape;2068;p43"/>
              <p:cNvCxnSpPr/>
              <p:nvPr/>
            </p:nvCxnSpPr>
            <p:spPr>
              <a:xfrm>
                <a:off x="3300613" y="225750"/>
                <a:ext cx="0" cy="167400"/>
              </a:xfrm>
              <a:prstGeom prst="straightConnector1">
                <a:avLst/>
              </a:prstGeom>
              <a:noFill/>
              <a:ln w="19050" cap="flat" cmpd="sng">
                <a:solidFill>
                  <a:schemeClr val="accent5"/>
                </a:solidFill>
                <a:prstDash val="solid"/>
                <a:round/>
                <a:headEnd type="none" w="med" len="med"/>
                <a:tailEnd type="none" w="med" len="med"/>
              </a:ln>
            </p:spPr>
          </p:cxnSp>
          <p:cxnSp>
            <p:nvCxnSpPr>
              <p:cNvPr id="2069" name="Google Shape;2069;p43"/>
              <p:cNvCxnSpPr/>
              <p:nvPr/>
            </p:nvCxnSpPr>
            <p:spPr>
              <a:xfrm rot="10800000">
                <a:off x="3216925" y="309377"/>
                <a:ext cx="167400" cy="0"/>
              </a:xfrm>
              <a:prstGeom prst="straightConnector1">
                <a:avLst/>
              </a:prstGeom>
              <a:noFill/>
              <a:ln w="19050" cap="flat" cmpd="sng">
                <a:solidFill>
                  <a:schemeClr val="accent5"/>
                </a:solidFill>
                <a:prstDash val="solid"/>
                <a:round/>
                <a:headEnd type="none" w="med" len="med"/>
                <a:tailEnd type="none" w="med" len="med"/>
              </a:ln>
            </p:spPr>
          </p:cxnSp>
        </p:grpSp>
        <p:grpSp>
          <p:nvGrpSpPr>
            <p:cNvPr id="2070" name="Google Shape;2070;p43"/>
            <p:cNvGrpSpPr/>
            <p:nvPr/>
          </p:nvGrpSpPr>
          <p:grpSpPr>
            <a:xfrm rot="10800000">
              <a:off x="6620543" y="4872823"/>
              <a:ext cx="167400" cy="167400"/>
              <a:chOff x="3216925" y="225750"/>
              <a:chExt cx="167400" cy="167400"/>
            </a:xfrm>
          </p:grpSpPr>
          <p:cxnSp>
            <p:nvCxnSpPr>
              <p:cNvPr id="2071" name="Google Shape;2071;p43"/>
              <p:cNvCxnSpPr/>
              <p:nvPr/>
            </p:nvCxnSpPr>
            <p:spPr>
              <a:xfrm>
                <a:off x="3300613" y="225750"/>
                <a:ext cx="0" cy="167400"/>
              </a:xfrm>
              <a:prstGeom prst="straightConnector1">
                <a:avLst/>
              </a:prstGeom>
              <a:noFill/>
              <a:ln w="19050" cap="flat" cmpd="sng">
                <a:solidFill>
                  <a:schemeClr val="accent3"/>
                </a:solidFill>
                <a:prstDash val="solid"/>
                <a:round/>
                <a:headEnd type="none" w="med" len="med"/>
                <a:tailEnd type="none" w="med" len="med"/>
              </a:ln>
            </p:spPr>
          </p:cxnSp>
          <p:cxnSp>
            <p:nvCxnSpPr>
              <p:cNvPr id="2072" name="Google Shape;2072;p43"/>
              <p:cNvCxnSpPr/>
              <p:nvPr/>
            </p:nvCxnSpPr>
            <p:spPr>
              <a:xfrm rot="10800000">
                <a:off x="3216925" y="309377"/>
                <a:ext cx="167400" cy="0"/>
              </a:xfrm>
              <a:prstGeom prst="straightConnector1">
                <a:avLst/>
              </a:prstGeom>
              <a:noFill/>
              <a:ln w="19050" cap="flat" cmpd="sng">
                <a:solidFill>
                  <a:schemeClr val="accent3"/>
                </a:solidFill>
                <a:prstDash val="solid"/>
                <a:round/>
                <a:headEnd type="none" w="med" len="med"/>
                <a:tailEnd type="none" w="med" len="med"/>
              </a:ln>
            </p:spPr>
          </p:cxnSp>
        </p:grpSp>
        <p:sp>
          <p:nvSpPr>
            <p:cNvPr id="2073" name="Google Shape;2073;p43"/>
            <p:cNvSpPr/>
            <p:nvPr/>
          </p:nvSpPr>
          <p:spPr>
            <a:xfrm rot="10800000">
              <a:off x="7991143" y="4714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3"/>
            <p:cNvSpPr/>
            <p:nvPr/>
          </p:nvSpPr>
          <p:spPr>
            <a:xfrm rot="10800000">
              <a:off x="7229143" y="4562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3"/>
            <p:cNvSpPr/>
            <p:nvPr/>
          </p:nvSpPr>
          <p:spPr>
            <a:xfrm rot="10800000">
              <a:off x="2885743" y="752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3"/>
            <p:cNvSpPr/>
            <p:nvPr/>
          </p:nvSpPr>
          <p:spPr>
            <a:xfrm rot="10800000">
              <a:off x="4028743" y="599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3"/>
            <p:cNvSpPr/>
            <p:nvPr/>
          </p:nvSpPr>
          <p:spPr>
            <a:xfrm rot="10800000">
              <a:off x="5628943" y="752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3"/>
            <p:cNvSpPr/>
            <p:nvPr/>
          </p:nvSpPr>
          <p:spPr>
            <a:xfrm rot="10800000">
              <a:off x="7838743" y="752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3"/>
            <p:cNvSpPr/>
            <p:nvPr/>
          </p:nvSpPr>
          <p:spPr>
            <a:xfrm rot="10800000">
              <a:off x="18951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3"/>
            <p:cNvSpPr/>
            <p:nvPr/>
          </p:nvSpPr>
          <p:spPr>
            <a:xfrm rot="10800000">
              <a:off x="2809543" y="4409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1" name="Google Shape;2081;p43"/>
          <p:cNvSpPr txBox="1">
            <a:spLocks noGrp="1"/>
          </p:cNvSpPr>
          <p:nvPr>
            <p:ph type="title"/>
          </p:nvPr>
        </p:nvSpPr>
        <p:spPr>
          <a:xfrm>
            <a:off x="723925" y="3528900"/>
            <a:ext cx="38520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082" name="Google Shape;2082;p43"/>
          <p:cNvSpPr txBox="1">
            <a:spLocks noGrp="1"/>
          </p:cNvSpPr>
          <p:nvPr>
            <p:ph type="subTitle" idx="1"/>
          </p:nvPr>
        </p:nvSpPr>
        <p:spPr>
          <a:xfrm>
            <a:off x="723925" y="1089800"/>
            <a:ext cx="3852000" cy="2439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dk1"/>
                </a:solidFill>
                <a:latin typeface="Open Sans"/>
                <a:ea typeface="Open Sans"/>
                <a:cs typeface="Open Sans"/>
                <a:sym typeface="Open Sans"/>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283"/>
        <p:cNvGrpSpPr/>
        <p:nvPr/>
      </p:nvGrpSpPr>
      <p:grpSpPr>
        <a:xfrm>
          <a:off x="0" y="0"/>
          <a:ext cx="0" cy="0"/>
          <a:chOff x="0" y="0"/>
          <a:chExt cx="0" cy="0"/>
        </a:xfrm>
      </p:grpSpPr>
      <p:sp>
        <p:nvSpPr>
          <p:cNvPr id="284" name="Google Shape;284;p7"/>
          <p:cNvSpPr/>
          <p:nvPr/>
        </p:nvSpPr>
        <p:spPr>
          <a:xfrm>
            <a:off x="439325" y="355925"/>
            <a:ext cx="8289300" cy="4403100"/>
          </a:xfrm>
          <a:prstGeom prst="roundRect">
            <a:avLst>
              <a:gd name="adj" fmla="val 66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5" name="Google Shape;285;p7"/>
          <p:cNvPicPr preferRelativeResize="0"/>
          <p:nvPr/>
        </p:nvPicPr>
        <p:blipFill>
          <a:blip r:embed="rId2">
            <a:alphaModFix/>
          </a:blip>
          <a:stretch>
            <a:fillRect/>
          </a:stretch>
        </p:blipFill>
        <p:spPr>
          <a:xfrm>
            <a:off x="7710450" y="-765438"/>
            <a:ext cx="2143799" cy="2146949"/>
          </a:xfrm>
          <a:prstGeom prst="rect">
            <a:avLst/>
          </a:prstGeom>
          <a:noFill/>
          <a:ln>
            <a:noFill/>
          </a:ln>
        </p:spPr>
      </p:pic>
      <p:pic>
        <p:nvPicPr>
          <p:cNvPr id="286" name="Google Shape;286;p7"/>
          <p:cNvPicPr preferRelativeResize="0"/>
          <p:nvPr/>
        </p:nvPicPr>
        <p:blipFill>
          <a:blip r:embed="rId2">
            <a:alphaModFix/>
          </a:blip>
          <a:stretch>
            <a:fillRect/>
          </a:stretch>
        </p:blipFill>
        <p:spPr>
          <a:xfrm>
            <a:off x="7786650" y="3838212"/>
            <a:ext cx="2143799" cy="2146949"/>
          </a:xfrm>
          <a:prstGeom prst="rect">
            <a:avLst/>
          </a:prstGeom>
          <a:noFill/>
          <a:ln>
            <a:noFill/>
          </a:ln>
        </p:spPr>
      </p:pic>
      <p:sp>
        <p:nvSpPr>
          <p:cNvPr id="287" name="Google Shape;287;p7"/>
          <p:cNvSpPr txBox="1">
            <a:spLocks noGrp="1"/>
          </p:cNvSpPr>
          <p:nvPr>
            <p:ph type="title"/>
          </p:nvPr>
        </p:nvSpPr>
        <p:spPr>
          <a:xfrm>
            <a:off x="720000" y="540000"/>
            <a:ext cx="5115300" cy="47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a:solidFill>
                  <a:schemeClr val="dk1"/>
                </a:solidFill>
              </a:defRPr>
            </a:lvl2pPr>
            <a:lvl3pPr lvl="2" rtl="0">
              <a:spcBef>
                <a:spcPts val="0"/>
              </a:spcBef>
              <a:spcAft>
                <a:spcPts val="0"/>
              </a:spcAft>
              <a:buClr>
                <a:schemeClr val="dk1"/>
              </a:buClr>
              <a:buSzPts val="3500"/>
              <a:buNone/>
              <a:defRPr>
                <a:solidFill>
                  <a:schemeClr val="dk1"/>
                </a:solidFill>
              </a:defRPr>
            </a:lvl3pPr>
            <a:lvl4pPr lvl="3" rtl="0">
              <a:spcBef>
                <a:spcPts val="0"/>
              </a:spcBef>
              <a:spcAft>
                <a:spcPts val="0"/>
              </a:spcAft>
              <a:buClr>
                <a:schemeClr val="dk1"/>
              </a:buClr>
              <a:buSzPts val="3500"/>
              <a:buNone/>
              <a:defRPr>
                <a:solidFill>
                  <a:schemeClr val="dk1"/>
                </a:solidFill>
              </a:defRPr>
            </a:lvl4pPr>
            <a:lvl5pPr lvl="4" rtl="0">
              <a:spcBef>
                <a:spcPts val="0"/>
              </a:spcBef>
              <a:spcAft>
                <a:spcPts val="0"/>
              </a:spcAft>
              <a:buClr>
                <a:schemeClr val="dk1"/>
              </a:buClr>
              <a:buSzPts val="3500"/>
              <a:buNone/>
              <a:defRPr>
                <a:solidFill>
                  <a:schemeClr val="dk1"/>
                </a:solidFill>
              </a:defRPr>
            </a:lvl5pPr>
            <a:lvl6pPr lvl="5" rtl="0">
              <a:spcBef>
                <a:spcPts val="0"/>
              </a:spcBef>
              <a:spcAft>
                <a:spcPts val="0"/>
              </a:spcAft>
              <a:buClr>
                <a:schemeClr val="dk1"/>
              </a:buClr>
              <a:buSzPts val="3500"/>
              <a:buNone/>
              <a:defRPr>
                <a:solidFill>
                  <a:schemeClr val="dk1"/>
                </a:solidFill>
              </a:defRPr>
            </a:lvl6pPr>
            <a:lvl7pPr lvl="6" rtl="0">
              <a:spcBef>
                <a:spcPts val="0"/>
              </a:spcBef>
              <a:spcAft>
                <a:spcPts val="0"/>
              </a:spcAft>
              <a:buClr>
                <a:schemeClr val="dk1"/>
              </a:buClr>
              <a:buSzPts val="3500"/>
              <a:buNone/>
              <a:defRPr>
                <a:solidFill>
                  <a:schemeClr val="dk1"/>
                </a:solidFill>
              </a:defRPr>
            </a:lvl7pPr>
            <a:lvl8pPr lvl="7" rtl="0">
              <a:spcBef>
                <a:spcPts val="0"/>
              </a:spcBef>
              <a:spcAft>
                <a:spcPts val="0"/>
              </a:spcAft>
              <a:buClr>
                <a:schemeClr val="dk1"/>
              </a:buClr>
              <a:buSzPts val="3500"/>
              <a:buNone/>
              <a:defRPr>
                <a:solidFill>
                  <a:schemeClr val="dk1"/>
                </a:solidFill>
              </a:defRPr>
            </a:lvl8pPr>
            <a:lvl9pPr lvl="8" rtl="0">
              <a:spcBef>
                <a:spcPts val="0"/>
              </a:spcBef>
              <a:spcAft>
                <a:spcPts val="0"/>
              </a:spcAft>
              <a:buClr>
                <a:schemeClr val="dk1"/>
              </a:buClr>
              <a:buSzPts val="3500"/>
              <a:buNone/>
              <a:defRPr>
                <a:solidFill>
                  <a:schemeClr val="dk1"/>
                </a:solidFill>
              </a:defRPr>
            </a:lvl9pPr>
          </a:lstStyle>
          <a:p>
            <a:endParaRPr/>
          </a:p>
        </p:txBody>
      </p:sp>
      <p:sp>
        <p:nvSpPr>
          <p:cNvPr id="288" name="Google Shape;288;p7"/>
          <p:cNvSpPr txBox="1">
            <a:spLocks noGrp="1"/>
          </p:cNvSpPr>
          <p:nvPr>
            <p:ph type="body" idx="1"/>
          </p:nvPr>
        </p:nvSpPr>
        <p:spPr>
          <a:xfrm>
            <a:off x="720000" y="1305300"/>
            <a:ext cx="3852000" cy="25329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grpSp>
        <p:nvGrpSpPr>
          <p:cNvPr id="289" name="Google Shape;289;p7"/>
          <p:cNvGrpSpPr/>
          <p:nvPr/>
        </p:nvGrpSpPr>
        <p:grpSpPr>
          <a:xfrm rot="10800000">
            <a:off x="8756443" y="4862848"/>
            <a:ext cx="167400" cy="167400"/>
            <a:chOff x="3216925" y="225750"/>
            <a:chExt cx="167400" cy="167400"/>
          </a:xfrm>
        </p:grpSpPr>
        <p:cxnSp>
          <p:nvCxnSpPr>
            <p:cNvPr id="290" name="Google Shape;290;p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91" name="Google Shape;291;p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92" name="Google Shape;292;p7"/>
          <p:cNvGrpSpPr/>
          <p:nvPr/>
        </p:nvGrpSpPr>
        <p:grpSpPr>
          <a:xfrm rot="10800000">
            <a:off x="4484643" y="4872835"/>
            <a:ext cx="167400" cy="167400"/>
            <a:chOff x="3216925" y="225750"/>
            <a:chExt cx="167400" cy="167400"/>
          </a:xfrm>
        </p:grpSpPr>
        <p:cxnSp>
          <p:nvCxnSpPr>
            <p:cNvPr id="293" name="Google Shape;293;p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94" name="Google Shape;294;p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295" name="Google Shape;295;p7"/>
          <p:cNvSpPr/>
          <p:nvPr/>
        </p:nvSpPr>
        <p:spPr>
          <a:xfrm rot="10800000">
            <a:off x="7152943" y="4714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rot="10800000">
            <a:off x="5019343" y="50194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rot="10800000">
            <a:off x="3876343" y="4867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rot="10800000">
            <a:off x="3114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7"/>
          <p:cNvGrpSpPr/>
          <p:nvPr/>
        </p:nvGrpSpPr>
        <p:grpSpPr>
          <a:xfrm rot="10800000">
            <a:off x="166131" y="4872823"/>
            <a:ext cx="167400" cy="167400"/>
            <a:chOff x="3216925" y="225750"/>
            <a:chExt cx="167400" cy="167400"/>
          </a:xfrm>
        </p:grpSpPr>
        <p:cxnSp>
          <p:nvCxnSpPr>
            <p:cNvPr id="300" name="Google Shape;300;p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301" name="Google Shape;301;p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302" name="Google Shape;302;p7"/>
          <p:cNvSpPr/>
          <p:nvPr/>
        </p:nvSpPr>
        <p:spPr>
          <a:xfrm rot="10800000">
            <a:off x="1209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rot="10800000">
            <a:off x="2187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7"/>
          <p:cNvGrpSpPr/>
          <p:nvPr/>
        </p:nvGrpSpPr>
        <p:grpSpPr>
          <a:xfrm rot="10800000">
            <a:off x="166131" y="2484760"/>
            <a:ext cx="167400" cy="167400"/>
            <a:chOff x="3216925" y="225750"/>
            <a:chExt cx="167400" cy="167400"/>
          </a:xfrm>
        </p:grpSpPr>
        <p:cxnSp>
          <p:nvCxnSpPr>
            <p:cNvPr id="305" name="Google Shape;305;p7"/>
            <p:cNvCxnSpPr/>
            <p:nvPr/>
          </p:nvCxnSpPr>
          <p:spPr>
            <a:xfrm>
              <a:off x="3300613" y="225750"/>
              <a:ext cx="0" cy="167400"/>
            </a:xfrm>
            <a:prstGeom prst="straightConnector1">
              <a:avLst/>
            </a:prstGeom>
            <a:noFill/>
            <a:ln w="19050" cap="flat" cmpd="sng">
              <a:solidFill>
                <a:schemeClr val="accent6"/>
              </a:solidFill>
              <a:prstDash val="solid"/>
              <a:round/>
              <a:headEnd type="none" w="med" len="med"/>
              <a:tailEnd type="none" w="med" len="med"/>
            </a:ln>
          </p:spPr>
        </p:cxnSp>
        <p:cxnSp>
          <p:nvCxnSpPr>
            <p:cNvPr id="306" name="Google Shape;306;p7"/>
            <p:cNvCxnSpPr/>
            <p:nvPr/>
          </p:nvCxnSpPr>
          <p:spPr>
            <a:xfrm rot="10800000">
              <a:off x="3216925" y="309377"/>
              <a:ext cx="167400" cy="0"/>
            </a:xfrm>
            <a:prstGeom prst="straightConnector1">
              <a:avLst/>
            </a:prstGeom>
            <a:noFill/>
            <a:ln w="19050" cap="flat" cmpd="sng">
              <a:solidFill>
                <a:schemeClr val="accent6"/>
              </a:solidFill>
              <a:prstDash val="solid"/>
              <a:round/>
              <a:headEnd type="none" w="med" len="med"/>
              <a:tailEnd type="none" w="med" len="med"/>
            </a:ln>
          </p:spPr>
        </p:cxnSp>
      </p:grpSp>
      <p:sp>
        <p:nvSpPr>
          <p:cNvPr id="307" name="Google Shape;307;p7"/>
          <p:cNvSpPr/>
          <p:nvPr/>
        </p:nvSpPr>
        <p:spPr>
          <a:xfrm rot="10800000">
            <a:off x="218743" y="1285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rot="10800000">
            <a:off x="9045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rot="10800000">
            <a:off x="31905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rot="10800000">
            <a:off x="4943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rot="10800000">
            <a:off x="71529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rot="10800000">
            <a:off x="6086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7"/>
          <p:cNvGrpSpPr/>
          <p:nvPr/>
        </p:nvGrpSpPr>
        <p:grpSpPr>
          <a:xfrm rot="10800000">
            <a:off x="8756443" y="110373"/>
            <a:ext cx="167400" cy="167400"/>
            <a:chOff x="3216925" y="225750"/>
            <a:chExt cx="167400" cy="167400"/>
          </a:xfrm>
        </p:grpSpPr>
        <p:cxnSp>
          <p:nvCxnSpPr>
            <p:cNvPr id="314" name="Google Shape;314;p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315" name="Google Shape;315;p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316" name="Google Shape;316;p7"/>
          <p:cNvGrpSpPr/>
          <p:nvPr/>
        </p:nvGrpSpPr>
        <p:grpSpPr>
          <a:xfrm rot="10800000">
            <a:off x="4484643" y="120360"/>
            <a:ext cx="167400" cy="167400"/>
            <a:chOff x="3216925" y="225750"/>
            <a:chExt cx="167400" cy="167400"/>
          </a:xfrm>
        </p:grpSpPr>
        <p:cxnSp>
          <p:nvCxnSpPr>
            <p:cNvPr id="317" name="Google Shape;317;p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318" name="Google Shape;318;p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319" name="Google Shape;319;p7"/>
          <p:cNvGrpSpPr/>
          <p:nvPr/>
        </p:nvGrpSpPr>
        <p:grpSpPr>
          <a:xfrm rot="10800000">
            <a:off x="166131" y="120348"/>
            <a:ext cx="167400" cy="167400"/>
            <a:chOff x="3216925" y="225750"/>
            <a:chExt cx="167400" cy="167400"/>
          </a:xfrm>
        </p:grpSpPr>
        <p:cxnSp>
          <p:nvCxnSpPr>
            <p:cNvPr id="320" name="Google Shape;320;p7"/>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321" name="Google Shape;321;p7"/>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322" name="Google Shape;322;p7"/>
          <p:cNvGrpSpPr/>
          <p:nvPr/>
        </p:nvGrpSpPr>
        <p:grpSpPr>
          <a:xfrm rot="10800000">
            <a:off x="2325387" y="120348"/>
            <a:ext cx="167400" cy="167400"/>
            <a:chOff x="3216925" y="225750"/>
            <a:chExt cx="167400" cy="167400"/>
          </a:xfrm>
        </p:grpSpPr>
        <p:cxnSp>
          <p:nvCxnSpPr>
            <p:cNvPr id="323" name="Google Shape;323;p7"/>
            <p:cNvCxnSpPr/>
            <p:nvPr/>
          </p:nvCxnSpPr>
          <p:spPr>
            <a:xfrm>
              <a:off x="3300613" y="225750"/>
              <a:ext cx="0" cy="167400"/>
            </a:xfrm>
            <a:prstGeom prst="straightConnector1">
              <a:avLst/>
            </a:prstGeom>
            <a:noFill/>
            <a:ln w="19050" cap="flat" cmpd="sng">
              <a:solidFill>
                <a:schemeClr val="accent1"/>
              </a:solidFill>
              <a:prstDash val="solid"/>
              <a:round/>
              <a:headEnd type="none" w="med" len="med"/>
              <a:tailEnd type="none" w="med" len="med"/>
            </a:ln>
          </p:spPr>
        </p:cxnSp>
        <p:cxnSp>
          <p:nvCxnSpPr>
            <p:cNvPr id="324" name="Google Shape;324;p7"/>
            <p:cNvCxnSpPr/>
            <p:nvPr/>
          </p:nvCxnSpPr>
          <p:spPr>
            <a:xfrm rot="10800000">
              <a:off x="3216925" y="309377"/>
              <a:ext cx="167400" cy="0"/>
            </a:xfrm>
            <a:prstGeom prst="straightConnector1">
              <a:avLst/>
            </a:prstGeom>
            <a:noFill/>
            <a:ln w="19050" cap="flat" cmpd="sng">
              <a:solidFill>
                <a:schemeClr val="accent1"/>
              </a:solidFill>
              <a:prstDash val="solid"/>
              <a:round/>
              <a:headEnd type="none" w="med" len="med"/>
              <a:tailEnd type="none" w="med" len="med"/>
            </a:ln>
          </p:spPr>
        </p:cxnSp>
      </p:grpSp>
      <p:grpSp>
        <p:nvGrpSpPr>
          <p:cNvPr id="325" name="Google Shape;325;p7"/>
          <p:cNvGrpSpPr/>
          <p:nvPr/>
        </p:nvGrpSpPr>
        <p:grpSpPr>
          <a:xfrm rot="10800000">
            <a:off x="2325387" y="4872823"/>
            <a:ext cx="167400" cy="167400"/>
            <a:chOff x="3216925" y="225750"/>
            <a:chExt cx="167400" cy="167400"/>
          </a:xfrm>
        </p:grpSpPr>
        <p:cxnSp>
          <p:nvCxnSpPr>
            <p:cNvPr id="326" name="Google Shape;326;p7"/>
            <p:cNvCxnSpPr/>
            <p:nvPr/>
          </p:nvCxnSpPr>
          <p:spPr>
            <a:xfrm>
              <a:off x="3300613" y="225750"/>
              <a:ext cx="0" cy="167400"/>
            </a:xfrm>
            <a:prstGeom prst="straightConnector1">
              <a:avLst/>
            </a:prstGeom>
            <a:noFill/>
            <a:ln w="19050" cap="flat" cmpd="sng">
              <a:solidFill>
                <a:schemeClr val="lt2"/>
              </a:solidFill>
              <a:prstDash val="solid"/>
              <a:round/>
              <a:headEnd type="none" w="med" len="med"/>
              <a:tailEnd type="none" w="med" len="med"/>
            </a:ln>
          </p:spPr>
        </p:cxnSp>
        <p:cxnSp>
          <p:nvCxnSpPr>
            <p:cNvPr id="327" name="Google Shape;327;p7"/>
            <p:cNvCxnSpPr/>
            <p:nvPr/>
          </p:nvCxnSpPr>
          <p:spPr>
            <a:xfrm rot="10800000">
              <a:off x="3216925" y="309377"/>
              <a:ext cx="167400" cy="0"/>
            </a:xfrm>
            <a:prstGeom prst="straightConnector1">
              <a:avLst/>
            </a:prstGeom>
            <a:noFill/>
            <a:ln w="19050" cap="flat" cmpd="sng">
              <a:solidFill>
                <a:schemeClr val="lt2"/>
              </a:solidFill>
              <a:prstDash val="solid"/>
              <a:round/>
              <a:headEnd type="none" w="med" len="med"/>
              <a:tailEnd type="none" w="med" len="med"/>
            </a:ln>
          </p:spPr>
        </p:cxnSp>
      </p:grpSp>
      <p:grpSp>
        <p:nvGrpSpPr>
          <p:cNvPr id="328" name="Google Shape;328;p7"/>
          <p:cNvGrpSpPr/>
          <p:nvPr/>
        </p:nvGrpSpPr>
        <p:grpSpPr>
          <a:xfrm rot="10800000">
            <a:off x="6620543" y="120348"/>
            <a:ext cx="167400" cy="167400"/>
            <a:chOff x="3216925" y="225750"/>
            <a:chExt cx="167400" cy="167400"/>
          </a:xfrm>
        </p:grpSpPr>
        <p:cxnSp>
          <p:nvCxnSpPr>
            <p:cNvPr id="329" name="Google Shape;329;p7"/>
            <p:cNvCxnSpPr/>
            <p:nvPr/>
          </p:nvCxnSpPr>
          <p:spPr>
            <a:xfrm>
              <a:off x="3300613" y="225750"/>
              <a:ext cx="0" cy="167400"/>
            </a:xfrm>
            <a:prstGeom prst="straightConnector1">
              <a:avLst/>
            </a:prstGeom>
            <a:noFill/>
            <a:ln w="19050" cap="flat" cmpd="sng">
              <a:solidFill>
                <a:schemeClr val="accent5"/>
              </a:solidFill>
              <a:prstDash val="solid"/>
              <a:round/>
              <a:headEnd type="none" w="med" len="med"/>
              <a:tailEnd type="none" w="med" len="med"/>
            </a:ln>
          </p:spPr>
        </p:cxnSp>
        <p:cxnSp>
          <p:nvCxnSpPr>
            <p:cNvPr id="330" name="Google Shape;330;p7"/>
            <p:cNvCxnSpPr/>
            <p:nvPr/>
          </p:nvCxnSpPr>
          <p:spPr>
            <a:xfrm rot="10800000">
              <a:off x="3216925" y="309377"/>
              <a:ext cx="167400" cy="0"/>
            </a:xfrm>
            <a:prstGeom prst="straightConnector1">
              <a:avLst/>
            </a:prstGeom>
            <a:noFill/>
            <a:ln w="19050" cap="flat" cmpd="sng">
              <a:solidFill>
                <a:schemeClr val="accent5"/>
              </a:solidFill>
              <a:prstDash val="solid"/>
              <a:round/>
              <a:headEnd type="none" w="med" len="med"/>
              <a:tailEnd type="none" w="med" len="med"/>
            </a:ln>
          </p:spPr>
        </p:cxnSp>
      </p:grpSp>
      <p:grpSp>
        <p:nvGrpSpPr>
          <p:cNvPr id="331" name="Google Shape;331;p7"/>
          <p:cNvGrpSpPr/>
          <p:nvPr/>
        </p:nvGrpSpPr>
        <p:grpSpPr>
          <a:xfrm rot="10800000">
            <a:off x="6620543" y="4872823"/>
            <a:ext cx="167400" cy="167400"/>
            <a:chOff x="3216925" y="225750"/>
            <a:chExt cx="167400" cy="167400"/>
          </a:xfrm>
        </p:grpSpPr>
        <p:cxnSp>
          <p:nvCxnSpPr>
            <p:cNvPr id="332" name="Google Shape;332;p7"/>
            <p:cNvCxnSpPr/>
            <p:nvPr/>
          </p:nvCxnSpPr>
          <p:spPr>
            <a:xfrm>
              <a:off x="3300613" y="225750"/>
              <a:ext cx="0" cy="167400"/>
            </a:xfrm>
            <a:prstGeom prst="straightConnector1">
              <a:avLst/>
            </a:prstGeom>
            <a:noFill/>
            <a:ln w="19050" cap="flat" cmpd="sng">
              <a:solidFill>
                <a:schemeClr val="accent3"/>
              </a:solidFill>
              <a:prstDash val="solid"/>
              <a:round/>
              <a:headEnd type="none" w="med" len="med"/>
              <a:tailEnd type="none" w="med" len="med"/>
            </a:ln>
          </p:spPr>
        </p:cxnSp>
        <p:cxnSp>
          <p:nvCxnSpPr>
            <p:cNvPr id="333" name="Google Shape;333;p7"/>
            <p:cNvCxnSpPr/>
            <p:nvPr/>
          </p:nvCxnSpPr>
          <p:spPr>
            <a:xfrm rot="10800000">
              <a:off x="3216925" y="309377"/>
              <a:ext cx="167400" cy="0"/>
            </a:xfrm>
            <a:prstGeom prst="straightConnector1">
              <a:avLst/>
            </a:prstGeom>
            <a:noFill/>
            <a:ln w="19050" cap="flat" cmpd="sng">
              <a:solidFill>
                <a:schemeClr val="accent3"/>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579"/>
        <p:cNvGrpSpPr/>
        <p:nvPr/>
      </p:nvGrpSpPr>
      <p:grpSpPr>
        <a:xfrm>
          <a:off x="0" y="0"/>
          <a:ext cx="0" cy="0"/>
          <a:chOff x="0" y="0"/>
          <a:chExt cx="0" cy="0"/>
        </a:xfrm>
      </p:grpSpPr>
      <p:sp>
        <p:nvSpPr>
          <p:cNvPr id="580" name="Google Shape;580;p14"/>
          <p:cNvSpPr/>
          <p:nvPr/>
        </p:nvSpPr>
        <p:spPr>
          <a:xfrm rot="2700000">
            <a:off x="-1465801" y="3132135"/>
            <a:ext cx="3345240" cy="3309839"/>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sp>
        <p:nvSpPr>
          <p:cNvPr id="581" name="Google Shape;581;p14"/>
          <p:cNvSpPr/>
          <p:nvPr/>
        </p:nvSpPr>
        <p:spPr>
          <a:xfrm>
            <a:off x="439325" y="355925"/>
            <a:ext cx="8289300" cy="4403100"/>
          </a:xfrm>
          <a:prstGeom prst="roundRect">
            <a:avLst>
              <a:gd name="adj" fmla="val 66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14"/>
          <p:cNvGrpSpPr/>
          <p:nvPr/>
        </p:nvGrpSpPr>
        <p:grpSpPr>
          <a:xfrm>
            <a:off x="166131" y="110373"/>
            <a:ext cx="8837213" cy="4929863"/>
            <a:chOff x="166131" y="110373"/>
            <a:chExt cx="8837213" cy="4929863"/>
          </a:xfrm>
        </p:grpSpPr>
        <p:grpSp>
          <p:nvGrpSpPr>
            <p:cNvPr id="583" name="Google Shape;583;p14"/>
            <p:cNvGrpSpPr/>
            <p:nvPr/>
          </p:nvGrpSpPr>
          <p:grpSpPr>
            <a:xfrm rot="10800000">
              <a:off x="8756443" y="4862848"/>
              <a:ext cx="167400" cy="167400"/>
              <a:chOff x="3216925" y="225750"/>
              <a:chExt cx="167400" cy="167400"/>
            </a:xfrm>
          </p:grpSpPr>
          <p:cxnSp>
            <p:nvCxnSpPr>
              <p:cNvPr id="584" name="Google Shape;584;p1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585" name="Google Shape;585;p1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586" name="Google Shape;586;p14"/>
            <p:cNvGrpSpPr/>
            <p:nvPr/>
          </p:nvGrpSpPr>
          <p:grpSpPr>
            <a:xfrm rot="10800000">
              <a:off x="4484643" y="4872835"/>
              <a:ext cx="167400" cy="167400"/>
              <a:chOff x="3216925" y="225750"/>
              <a:chExt cx="167400" cy="167400"/>
            </a:xfrm>
          </p:grpSpPr>
          <p:cxnSp>
            <p:nvCxnSpPr>
              <p:cNvPr id="587" name="Google Shape;587;p1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588" name="Google Shape;588;p1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589" name="Google Shape;589;p14"/>
            <p:cNvGrpSpPr/>
            <p:nvPr/>
          </p:nvGrpSpPr>
          <p:grpSpPr>
            <a:xfrm rot="10800000">
              <a:off x="8833968" y="2496885"/>
              <a:ext cx="167400" cy="167400"/>
              <a:chOff x="3216925" y="225750"/>
              <a:chExt cx="167400" cy="167400"/>
            </a:xfrm>
          </p:grpSpPr>
          <p:cxnSp>
            <p:nvCxnSpPr>
              <p:cNvPr id="590" name="Google Shape;590;p14"/>
              <p:cNvCxnSpPr/>
              <p:nvPr/>
            </p:nvCxnSpPr>
            <p:spPr>
              <a:xfrm>
                <a:off x="3300613" y="225750"/>
                <a:ext cx="0" cy="167400"/>
              </a:xfrm>
              <a:prstGeom prst="straightConnector1">
                <a:avLst/>
              </a:prstGeom>
              <a:noFill/>
              <a:ln w="19050" cap="flat" cmpd="sng">
                <a:solidFill>
                  <a:schemeClr val="accent6"/>
                </a:solidFill>
                <a:prstDash val="solid"/>
                <a:round/>
                <a:headEnd type="none" w="med" len="med"/>
                <a:tailEnd type="none" w="med" len="med"/>
              </a:ln>
            </p:spPr>
          </p:cxnSp>
          <p:cxnSp>
            <p:nvCxnSpPr>
              <p:cNvPr id="591" name="Google Shape;591;p14"/>
              <p:cNvCxnSpPr/>
              <p:nvPr/>
            </p:nvCxnSpPr>
            <p:spPr>
              <a:xfrm rot="10800000">
                <a:off x="3216925" y="309377"/>
                <a:ext cx="167400" cy="0"/>
              </a:xfrm>
              <a:prstGeom prst="straightConnector1">
                <a:avLst/>
              </a:prstGeom>
              <a:noFill/>
              <a:ln w="19050" cap="flat" cmpd="sng">
                <a:solidFill>
                  <a:schemeClr val="accent6"/>
                </a:solidFill>
                <a:prstDash val="solid"/>
                <a:round/>
                <a:headEnd type="none" w="med" len="med"/>
                <a:tailEnd type="none" w="med" len="med"/>
              </a:ln>
            </p:spPr>
          </p:cxnSp>
        </p:grpSp>
        <p:sp>
          <p:nvSpPr>
            <p:cNvPr id="592" name="Google Shape;592;p14"/>
            <p:cNvSpPr/>
            <p:nvPr/>
          </p:nvSpPr>
          <p:spPr>
            <a:xfrm rot="10800000">
              <a:off x="88293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4"/>
            <p:cNvSpPr/>
            <p:nvPr/>
          </p:nvSpPr>
          <p:spPr>
            <a:xfrm rot="10800000">
              <a:off x="8981743" y="3038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4"/>
            <p:cNvSpPr/>
            <p:nvPr/>
          </p:nvSpPr>
          <p:spPr>
            <a:xfrm rot="10800000">
              <a:off x="8981743" y="1819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4"/>
            <p:cNvSpPr/>
            <p:nvPr/>
          </p:nvSpPr>
          <p:spPr>
            <a:xfrm rot="10800000">
              <a:off x="8829343" y="676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4"/>
            <p:cNvSpPr/>
            <p:nvPr/>
          </p:nvSpPr>
          <p:spPr>
            <a:xfrm rot="10800000">
              <a:off x="62385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4"/>
            <p:cNvSpPr/>
            <p:nvPr/>
          </p:nvSpPr>
          <p:spPr>
            <a:xfrm rot="10800000">
              <a:off x="5171743" y="4486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4"/>
            <p:cNvSpPr/>
            <p:nvPr/>
          </p:nvSpPr>
          <p:spPr>
            <a:xfrm rot="10800000">
              <a:off x="3876343" y="4867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4"/>
            <p:cNvSpPr/>
            <p:nvPr/>
          </p:nvSpPr>
          <p:spPr>
            <a:xfrm rot="10800000">
              <a:off x="3114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14"/>
            <p:cNvGrpSpPr/>
            <p:nvPr/>
          </p:nvGrpSpPr>
          <p:grpSpPr>
            <a:xfrm rot="10800000">
              <a:off x="166131" y="4872823"/>
              <a:ext cx="167400" cy="167400"/>
              <a:chOff x="3216925" y="225750"/>
              <a:chExt cx="167400" cy="167400"/>
            </a:xfrm>
          </p:grpSpPr>
          <p:cxnSp>
            <p:nvCxnSpPr>
              <p:cNvPr id="601" name="Google Shape;601;p1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602" name="Google Shape;602;p1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603" name="Google Shape;603;p14"/>
            <p:cNvSpPr/>
            <p:nvPr/>
          </p:nvSpPr>
          <p:spPr>
            <a:xfrm rot="10800000">
              <a:off x="1209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4"/>
            <p:cNvSpPr/>
            <p:nvPr/>
          </p:nvSpPr>
          <p:spPr>
            <a:xfrm rot="10800000">
              <a:off x="2187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5" name="Google Shape;605;p14"/>
            <p:cNvGrpSpPr/>
            <p:nvPr/>
          </p:nvGrpSpPr>
          <p:grpSpPr>
            <a:xfrm rot="10800000">
              <a:off x="166131" y="2484760"/>
              <a:ext cx="167400" cy="167400"/>
              <a:chOff x="3216925" y="225750"/>
              <a:chExt cx="167400" cy="167400"/>
            </a:xfrm>
          </p:grpSpPr>
          <p:cxnSp>
            <p:nvCxnSpPr>
              <p:cNvPr id="606" name="Google Shape;606;p14"/>
              <p:cNvCxnSpPr/>
              <p:nvPr/>
            </p:nvCxnSpPr>
            <p:spPr>
              <a:xfrm>
                <a:off x="3300613" y="225750"/>
                <a:ext cx="0" cy="167400"/>
              </a:xfrm>
              <a:prstGeom prst="straightConnector1">
                <a:avLst/>
              </a:prstGeom>
              <a:noFill/>
              <a:ln w="19050" cap="flat" cmpd="sng">
                <a:solidFill>
                  <a:schemeClr val="accent2"/>
                </a:solidFill>
                <a:prstDash val="solid"/>
                <a:round/>
                <a:headEnd type="none" w="med" len="med"/>
                <a:tailEnd type="none" w="med" len="med"/>
              </a:ln>
            </p:spPr>
          </p:cxnSp>
          <p:cxnSp>
            <p:nvCxnSpPr>
              <p:cNvPr id="607" name="Google Shape;607;p14"/>
              <p:cNvCxnSpPr/>
              <p:nvPr/>
            </p:nvCxnSpPr>
            <p:spPr>
              <a:xfrm rot="10800000">
                <a:off x="3216925" y="309377"/>
                <a:ext cx="167400" cy="0"/>
              </a:xfrm>
              <a:prstGeom prst="straightConnector1">
                <a:avLst/>
              </a:prstGeom>
              <a:noFill/>
              <a:ln w="19050" cap="flat" cmpd="sng">
                <a:solidFill>
                  <a:schemeClr val="accent2"/>
                </a:solidFill>
                <a:prstDash val="solid"/>
                <a:round/>
                <a:headEnd type="none" w="med" len="med"/>
                <a:tailEnd type="none" w="med" len="med"/>
              </a:ln>
            </p:spPr>
          </p:cxnSp>
        </p:grpSp>
        <p:sp>
          <p:nvSpPr>
            <p:cNvPr id="608" name="Google Shape;608;p14"/>
            <p:cNvSpPr/>
            <p:nvPr/>
          </p:nvSpPr>
          <p:spPr>
            <a:xfrm rot="10800000">
              <a:off x="218743" y="1285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4"/>
            <p:cNvSpPr/>
            <p:nvPr/>
          </p:nvSpPr>
          <p:spPr>
            <a:xfrm rot="10800000">
              <a:off x="9045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4"/>
            <p:cNvSpPr/>
            <p:nvPr/>
          </p:nvSpPr>
          <p:spPr>
            <a:xfrm rot="10800000">
              <a:off x="31905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4"/>
            <p:cNvSpPr/>
            <p:nvPr/>
          </p:nvSpPr>
          <p:spPr>
            <a:xfrm rot="10800000">
              <a:off x="4943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4"/>
            <p:cNvSpPr/>
            <p:nvPr/>
          </p:nvSpPr>
          <p:spPr>
            <a:xfrm rot="10800000">
              <a:off x="71529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4"/>
            <p:cNvSpPr/>
            <p:nvPr/>
          </p:nvSpPr>
          <p:spPr>
            <a:xfrm rot="10800000">
              <a:off x="6086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 name="Google Shape;614;p14"/>
            <p:cNvGrpSpPr/>
            <p:nvPr/>
          </p:nvGrpSpPr>
          <p:grpSpPr>
            <a:xfrm rot="10800000">
              <a:off x="8756443" y="110373"/>
              <a:ext cx="167400" cy="167400"/>
              <a:chOff x="3216925" y="225750"/>
              <a:chExt cx="167400" cy="167400"/>
            </a:xfrm>
          </p:grpSpPr>
          <p:cxnSp>
            <p:nvCxnSpPr>
              <p:cNvPr id="615" name="Google Shape;615;p1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616" name="Google Shape;616;p1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617" name="Google Shape;617;p14"/>
            <p:cNvGrpSpPr/>
            <p:nvPr/>
          </p:nvGrpSpPr>
          <p:grpSpPr>
            <a:xfrm rot="10800000">
              <a:off x="4484643" y="120360"/>
              <a:ext cx="167400" cy="167400"/>
              <a:chOff x="3216925" y="225750"/>
              <a:chExt cx="167400" cy="167400"/>
            </a:xfrm>
          </p:grpSpPr>
          <p:cxnSp>
            <p:nvCxnSpPr>
              <p:cNvPr id="618" name="Google Shape;618;p1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619" name="Google Shape;619;p1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620" name="Google Shape;620;p14"/>
            <p:cNvGrpSpPr/>
            <p:nvPr/>
          </p:nvGrpSpPr>
          <p:grpSpPr>
            <a:xfrm rot="10800000">
              <a:off x="166131" y="120348"/>
              <a:ext cx="167400" cy="167400"/>
              <a:chOff x="3216925" y="225750"/>
              <a:chExt cx="167400" cy="167400"/>
            </a:xfrm>
          </p:grpSpPr>
          <p:cxnSp>
            <p:nvCxnSpPr>
              <p:cNvPr id="621" name="Google Shape;621;p1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622" name="Google Shape;622;p1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623" name="Google Shape;623;p14"/>
            <p:cNvGrpSpPr/>
            <p:nvPr/>
          </p:nvGrpSpPr>
          <p:grpSpPr>
            <a:xfrm rot="10800000">
              <a:off x="2325387" y="120348"/>
              <a:ext cx="167400" cy="167400"/>
              <a:chOff x="3216925" y="225750"/>
              <a:chExt cx="167400" cy="167400"/>
            </a:xfrm>
          </p:grpSpPr>
          <p:cxnSp>
            <p:nvCxnSpPr>
              <p:cNvPr id="624" name="Google Shape;624;p14"/>
              <p:cNvCxnSpPr/>
              <p:nvPr/>
            </p:nvCxnSpPr>
            <p:spPr>
              <a:xfrm>
                <a:off x="3300613" y="225750"/>
                <a:ext cx="0" cy="167400"/>
              </a:xfrm>
              <a:prstGeom prst="straightConnector1">
                <a:avLst/>
              </a:prstGeom>
              <a:noFill/>
              <a:ln w="19050" cap="flat" cmpd="sng">
                <a:solidFill>
                  <a:schemeClr val="accent1"/>
                </a:solidFill>
                <a:prstDash val="solid"/>
                <a:round/>
                <a:headEnd type="none" w="med" len="med"/>
                <a:tailEnd type="none" w="med" len="med"/>
              </a:ln>
            </p:spPr>
          </p:cxnSp>
          <p:cxnSp>
            <p:nvCxnSpPr>
              <p:cNvPr id="625" name="Google Shape;625;p14"/>
              <p:cNvCxnSpPr/>
              <p:nvPr/>
            </p:nvCxnSpPr>
            <p:spPr>
              <a:xfrm rot="10800000">
                <a:off x="3216925" y="309377"/>
                <a:ext cx="167400" cy="0"/>
              </a:xfrm>
              <a:prstGeom prst="straightConnector1">
                <a:avLst/>
              </a:prstGeom>
              <a:noFill/>
              <a:ln w="19050" cap="flat" cmpd="sng">
                <a:solidFill>
                  <a:schemeClr val="accent1"/>
                </a:solidFill>
                <a:prstDash val="solid"/>
                <a:round/>
                <a:headEnd type="none" w="med" len="med"/>
                <a:tailEnd type="none" w="med" len="med"/>
              </a:ln>
            </p:spPr>
          </p:cxnSp>
        </p:grpSp>
        <p:grpSp>
          <p:nvGrpSpPr>
            <p:cNvPr id="626" name="Google Shape;626;p14"/>
            <p:cNvGrpSpPr/>
            <p:nvPr/>
          </p:nvGrpSpPr>
          <p:grpSpPr>
            <a:xfrm rot="10800000">
              <a:off x="2325387" y="4872823"/>
              <a:ext cx="167400" cy="167400"/>
              <a:chOff x="3216925" y="225750"/>
              <a:chExt cx="167400" cy="167400"/>
            </a:xfrm>
          </p:grpSpPr>
          <p:cxnSp>
            <p:nvCxnSpPr>
              <p:cNvPr id="627" name="Google Shape;627;p14"/>
              <p:cNvCxnSpPr/>
              <p:nvPr/>
            </p:nvCxnSpPr>
            <p:spPr>
              <a:xfrm>
                <a:off x="3300613" y="225750"/>
                <a:ext cx="0" cy="167400"/>
              </a:xfrm>
              <a:prstGeom prst="straightConnector1">
                <a:avLst/>
              </a:prstGeom>
              <a:noFill/>
              <a:ln w="19050" cap="flat" cmpd="sng">
                <a:solidFill>
                  <a:schemeClr val="lt2"/>
                </a:solidFill>
                <a:prstDash val="solid"/>
                <a:round/>
                <a:headEnd type="none" w="med" len="med"/>
                <a:tailEnd type="none" w="med" len="med"/>
              </a:ln>
            </p:spPr>
          </p:cxnSp>
          <p:cxnSp>
            <p:nvCxnSpPr>
              <p:cNvPr id="628" name="Google Shape;628;p14"/>
              <p:cNvCxnSpPr/>
              <p:nvPr/>
            </p:nvCxnSpPr>
            <p:spPr>
              <a:xfrm rot="10800000">
                <a:off x="3216925" y="309377"/>
                <a:ext cx="167400" cy="0"/>
              </a:xfrm>
              <a:prstGeom prst="straightConnector1">
                <a:avLst/>
              </a:prstGeom>
              <a:noFill/>
              <a:ln w="19050" cap="flat" cmpd="sng">
                <a:solidFill>
                  <a:schemeClr val="lt2"/>
                </a:solidFill>
                <a:prstDash val="solid"/>
                <a:round/>
                <a:headEnd type="none" w="med" len="med"/>
                <a:tailEnd type="none" w="med" len="med"/>
              </a:ln>
            </p:spPr>
          </p:cxnSp>
        </p:grpSp>
        <p:grpSp>
          <p:nvGrpSpPr>
            <p:cNvPr id="629" name="Google Shape;629;p14"/>
            <p:cNvGrpSpPr/>
            <p:nvPr/>
          </p:nvGrpSpPr>
          <p:grpSpPr>
            <a:xfrm rot="10800000">
              <a:off x="6620543" y="120348"/>
              <a:ext cx="167400" cy="167400"/>
              <a:chOff x="3216925" y="225750"/>
              <a:chExt cx="167400" cy="167400"/>
            </a:xfrm>
          </p:grpSpPr>
          <p:cxnSp>
            <p:nvCxnSpPr>
              <p:cNvPr id="630" name="Google Shape;630;p14"/>
              <p:cNvCxnSpPr/>
              <p:nvPr/>
            </p:nvCxnSpPr>
            <p:spPr>
              <a:xfrm>
                <a:off x="3300613" y="225750"/>
                <a:ext cx="0" cy="167400"/>
              </a:xfrm>
              <a:prstGeom prst="straightConnector1">
                <a:avLst/>
              </a:prstGeom>
              <a:noFill/>
              <a:ln w="19050" cap="flat" cmpd="sng">
                <a:solidFill>
                  <a:schemeClr val="accent5"/>
                </a:solidFill>
                <a:prstDash val="solid"/>
                <a:round/>
                <a:headEnd type="none" w="med" len="med"/>
                <a:tailEnd type="none" w="med" len="med"/>
              </a:ln>
            </p:spPr>
          </p:cxnSp>
          <p:cxnSp>
            <p:nvCxnSpPr>
              <p:cNvPr id="631" name="Google Shape;631;p14"/>
              <p:cNvCxnSpPr/>
              <p:nvPr/>
            </p:nvCxnSpPr>
            <p:spPr>
              <a:xfrm rot="10800000">
                <a:off x="3216925" y="309377"/>
                <a:ext cx="167400" cy="0"/>
              </a:xfrm>
              <a:prstGeom prst="straightConnector1">
                <a:avLst/>
              </a:prstGeom>
              <a:noFill/>
              <a:ln w="19050" cap="flat" cmpd="sng">
                <a:solidFill>
                  <a:schemeClr val="accent5"/>
                </a:solidFill>
                <a:prstDash val="solid"/>
                <a:round/>
                <a:headEnd type="none" w="med" len="med"/>
                <a:tailEnd type="none" w="med" len="med"/>
              </a:ln>
            </p:spPr>
          </p:cxnSp>
        </p:grpSp>
        <p:grpSp>
          <p:nvGrpSpPr>
            <p:cNvPr id="632" name="Google Shape;632;p14"/>
            <p:cNvGrpSpPr/>
            <p:nvPr/>
          </p:nvGrpSpPr>
          <p:grpSpPr>
            <a:xfrm rot="10800000">
              <a:off x="6620543" y="4872823"/>
              <a:ext cx="167400" cy="167400"/>
              <a:chOff x="3216925" y="225750"/>
              <a:chExt cx="167400" cy="167400"/>
            </a:xfrm>
          </p:grpSpPr>
          <p:cxnSp>
            <p:nvCxnSpPr>
              <p:cNvPr id="633" name="Google Shape;633;p14"/>
              <p:cNvCxnSpPr/>
              <p:nvPr/>
            </p:nvCxnSpPr>
            <p:spPr>
              <a:xfrm>
                <a:off x="3300613" y="225750"/>
                <a:ext cx="0" cy="167400"/>
              </a:xfrm>
              <a:prstGeom prst="straightConnector1">
                <a:avLst/>
              </a:prstGeom>
              <a:noFill/>
              <a:ln w="19050" cap="flat" cmpd="sng">
                <a:solidFill>
                  <a:schemeClr val="accent3"/>
                </a:solidFill>
                <a:prstDash val="solid"/>
                <a:round/>
                <a:headEnd type="none" w="med" len="med"/>
                <a:tailEnd type="none" w="med" len="med"/>
              </a:ln>
            </p:spPr>
          </p:cxnSp>
          <p:cxnSp>
            <p:nvCxnSpPr>
              <p:cNvPr id="634" name="Google Shape;634;p14"/>
              <p:cNvCxnSpPr/>
              <p:nvPr/>
            </p:nvCxnSpPr>
            <p:spPr>
              <a:xfrm rot="10800000">
                <a:off x="3216925" y="309377"/>
                <a:ext cx="167400" cy="0"/>
              </a:xfrm>
              <a:prstGeom prst="straightConnector1">
                <a:avLst/>
              </a:prstGeom>
              <a:noFill/>
              <a:ln w="19050" cap="flat" cmpd="sng">
                <a:solidFill>
                  <a:schemeClr val="accent3"/>
                </a:solidFill>
                <a:prstDash val="solid"/>
                <a:round/>
                <a:headEnd type="none" w="med" len="med"/>
                <a:tailEnd type="none" w="med" len="med"/>
              </a:ln>
            </p:spPr>
          </p:cxnSp>
        </p:grpSp>
        <p:sp>
          <p:nvSpPr>
            <p:cNvPr id="635" name="Google Shape;635;p14"/>
            <p:cNvSpPr/>
            <p:nvPr/>
          </p:nvSpPr>
          <p:spPr>
            <a:xfrm rot="10800000">
              <a:off x="7991143" y="4714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4"/>
            <p:cNvSpPr/>
            <p:nvPr/>
          </p:nvSpPr>
          <p:spPr>
            <a:xfrm rot="10800000">
              <a:off x="7229143" y="4562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rot="10800000">
              <a:off x="2885743" y="752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rot="10800000">
              <a:off x="4028743" y="599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rot="10800000">
              <a:off x="5628943" y="752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rot="10800000">
              <a:off x="7838743" y="752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rot="10800000">
              <a:off x="18951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rot="10800000">
              <a:off x="2809543" y="4409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14"/>
          <p:cNvSpPr txBox="1">
            <a:spLocks noGrp="1"/>
          </p:cNvSpPr>
          <p:nvPr>
            <p:ph type="subTitle" idx="1"/>
          </p:nvPr>
        </p:nvSpPr>
        <p:spPr>
          <a:xfrm>
            <a:off x="3419825" y="1493420"/>
            <a:ext cx="2317200" cy="39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1pPr>
            <a:lvl2pPr lvl="1"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2pPr>
            <a:lvl3pPr lvl="2"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3pPr>
            <a:lvl4pPr lvl="3"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4pPr>
            <a:lvl5pPr lvl="4"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5pPr>
            <a:lvl6pPr lvl="5"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6pPr>
            <a:lvl7pPr lvl="6"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7pPr>
            <a:lvl8pPr lvl="7"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8pPr>
            <a:lvl9pPr lvl="8"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9pPr>
          </a:lstStyle>
          <a:p>
            <a:endParaRPr/>
          </a:p>
        </p:txBody>
      </p:sp>
      <p:sp>
        <p:nvSpPr>
          <p:cNvPr id="644" name="Google Shape;644;p14"/>
          <p:cNvSpPr txBox="1">
            <a:spLocks noGrp="1"/>
          </p:cNvSpPr>
          <p:nvPr>
            <p:ph type="title" hasCustomPrompt="1"/>
          </p:nvPr>
        </p:nvSpPr>
        <p:spPr>
          <a:xfrm>
            <a:off x="4029425" y="833381"/>
            <a:ext cx="1098000" cy="39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1pPr>
            <a:lvl2pPr lvl="1"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2pPr>
            <a:lvl3pPr lvl="2"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3pPr>
            <a:lvl4pPr lvl="3"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4pPr>
            <a:lvl5pPr lvl="4"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5pPr>
            <a:lvl6pPr lvl="5"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6pPr>
            <a:lvl7pPr lvl="6"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7pPr>
            <a:lvl8pPr lvl="7"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8pPr>
            <a:lvl9pPr lvl="8"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9pPr>
          </a:lstStyle>
          <a:p>
            <a:r>
              <a:t>xx%</a:t>
            </a:r>
          </a:p>
        </p:txBody>
      </p:sp>
      <p:sp>
        <p:nvSpPr>
          <p:cNvPr id="645" name="Google Shape;645;p14"/>
          <p:cNvSpPr txBox="1">
            <a:spLocks noGrp="1"/>
          </p:cNvSpPr>
          <p:nvPr>
            <p:ph type="subTitle" idx="2"/>
          </p:nvPr>
        </p:nvSpPr>
        <p:spPr>
          <a:xfrm>
            <a:off x="3419825" y="1833964"/>
            <a:ext cx="2316900" cy="633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a:endParaRPr/>
          </a:p>
        </p:txBody>
      </p:sp>
      <p:sp>
        <p:nvSpPr>
          <p:cNvPr id="646" name="Google Shape;646;p14"/>
          <p:cNvSpPr txBox="1">
            <a:spLocks noGrp="1"/>
          </p:cNvSpPr>
          <p:nvPr>
            <p:ph type="subTitle" idx="3"/>
          </p:nvPr>
        </p:nvSpPr>
        <p:spPr>
          <a:xfrm>
            <a:off x="6113694" y="1493420"/>
            <a:ext cx="2316900" cy="392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1pPr>
            <a:lvl2pPr lvl="1"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2pPr>
            <a:lvl3pPr lvl="2"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3pPr>
            <a:lvl4pPr lvl="3"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4pPr>
            <a:lvl5pPr lvl="4"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5pPr>
            <a:lvl6pPr lvl="5"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6pPr>
            <a:lvl7pPr lvl="6"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7pPr>
            <a:lvl8pPr lvl="7"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8pPr>
            <a:lvl9pPr lvl="8"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9pPr>
          </a:lstStyle>
          <a:p>
            <a:endParaRPr/>
          </a:p>
        </p:txBody>
      </p:sp>
      <p:sp>
        <p:nvSpPr>
          <p:cNvPr id="647" name="Google Shape;647;p14"/>
          <p:cNvSpPr txBox="1">
            <a:spLocks noGrp="1"/>
          </p:cNvSpPr>
          <p:nvPr>
            <p:ph type="title" idx="4" hasCustomPrompt="1"/>
          </p:nvPr>
        </p:nvSpPr>
        <p:spPr>
          <a:xfrm>
            <a:off x="6723144" y="833381"/>
            <a:ext cx="1098000" cy="39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1pPr>
            <a:lvl2pPr lvl="1"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2pPr>
            <a:lvl3pPr lvl="2"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3pPr>
            <a:lvl4pPr lvl="3"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4pPr>
            <a:lvl5pPr lvl="4"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5pPr>
            <a:lvl6pPr lvl="5"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6pPr>
            <a:lvl7pPr lvl="6"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7pPr>
            <a:lvl8pPr lvl="7"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8pPr>
            <a:lvl9pPr lvl="8"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9pPr>
          </a:lstStyle>
          <a:p>
            <a:r>
              <a:t>xx%</a:t>
            </a:r>
          </a:p>
        </p:txBody>
      </p:sp>
      <p:sp>
        <p:nvSpPr>
          <p:cNvPr id="648" name="Google Shape;648;p14"/>
          <p:cNvSpPr txBox="1">
            <a:spLocks noGrp="1"/>
          </p:cNvSpPr>
          <p:nvPr>
            <p:ph type="subTitle" idx="5"/>
          </p:nvPr>
        </p:nvSpPr>
        <p:spPr>
          <a:xfrm>
            <a:off x="6113544" y="1833964"/>
            <a:ext cx="2316900" cy="633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a:endParaRPr/>
          </a:p>
        </p:txBody>
      </p:sp>
      <p:sp>
        <p:nvSpPr>
          <p:cNvPr id="649" name="Google Shape;649;p14"/>
          <p:cNvSpPr txBox="1">
            <a:spLocks noGrp="1"/>
          </p:cNvSpPr>
          <p:nvPr>
            <p:ph type="subTitle" idx="6"/>
          </p:nvPr>
        </p:nvSpPr>
        <p:spPr>
          <a:xfrm>
            <a:off x="3419825" y="3524552"/>
            <a:ext cx="2317200" cy="389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1pPr>
            <a:lvl2pPr lvl="1"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2pPr>
            <a:lvl3pPr lvl="2"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3pPr>
            <a:lvl4pPr lvl="3"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4pPr>
            <a:lvl5pPr lvl="4"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5pPr>
            <a:lvl6pPr lvl="5"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6pPr>
            <a:lvl7pPr lvl="6"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7pPr>
            <a:lvl8pPr lvl="7"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8pPr>
            <a:lvl9pPr lvl="8"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9pPr>
          </a:lstStyle>
          <a:p>
            <a:endParaRPr/>
          </a:p>
        </p:txBody>
      </p:sp>
      <p:sp>
        <p:nvSpPr>
          <p:cNvPr id="650" name="Google Shape;650;p14"/>
          <p:cNvSpPr txBox="1">
            <a:spLocks noGrp="1"/>
          </p:cNvSpPr>
          <p:nvPr>
            <p:ph type="title" idx="7" hasCustomPrompt="1"/>
          </p:nvPr>
        </p:nvSpPr>
        <p:spPr>
          <a:xfrm>
            <a:off x="4029425" y="284660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1pPr>
            <a:lvl2pPr lvl="1"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2pPr>
            <a:lvl3pPr lvl="2"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3pPr>
            <a:lvl4pPr lvl="3"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4pPr>
            <a:lvl5pPr lvl="4"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5pPr>
            <a:lvl6pPr lvl="5"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6pPr>
            <a:lvl7pPr lvl="6"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7pPr>
            <a:lvl8pPr lvl="7"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8pPr>
            <a:lvl9pPr lvl="8"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9pPr>
          </a:lstStyle>
          <a:p>
            <a:r>
              <a:t>xx%</a:t>
            </a:r>
          </a:p>
        </p:txBody>
      </p:sp>
      <p:sp>
        <p:nvSpPr>
          <p:cNvPr id="651" name="Google Shape;651;p14"/>
          <p:cNvSpPr txBox="1">
            <a:spLocks noGrp="1"/>
          </p:cNvSpPr>
          <p:nvPr>
            <p:ph type="subTitle" idx="8"/>
          </p:nvPr>
        </p:nvSpPr>
        <p:spPr>
          <a:xfrm>
            <a:off x="3419975" y="3871265"/>
            <a:ext cx="2316900" cy="629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a:endParaRPr/>
          </a:p>
        </p:txBody>
      </p:sp>
      <p:sp>
        <p:nvSpPr>
          <p:cNvPr id="652" name="Google Shape;652;p14"/>
          <p:cNvSpPr txBox="1">
            <a:spLocks noGrp="1"/>
          </p:cNvSpPr>
          <p:nvPr>
            <p:ph type="subTitle" idx="9"/>
          </p:nvPr>
        </p:nvSpPr>
        <p:spPr>
          <a:xfrm>
            <a:off x="6113544" y="3524552"/>
            <a:ext cx="2317200" cy="389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1pPr>
            <a:lvl2pPr lvl="1"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2pPr>
            <a:lvl3pPr lvl="2"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3pPr>
            <a:lvl4pPr lvl="3"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4pPr>
            <a:lvl5pPr lvl="4"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5pPr>
            <a:lvl6pPr lvl="5"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6pPr>
            <a:lvl7pPr lvl="6"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7pPr>
            <a:lvl8pPr lvl="7"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8pPr>
            <a:lvl9pPr lvl="8" rtl="0">
              <a:spcBef>
                <a:spcPts val="0"/>
              </a:spcBef>
              <a:spcAft>
                <a:spcPts val="0"/>
              </a:spcAft>
              <a:buClr>
                <a:schemeClr val="lt2"/>
              </a:buClr>
              <a:buSzPts val="2500"/>
              <a:buFont typeface="Open Sans"/>
              <a:buNone/>
              <a:defRPr sz="2500" b="1">
                <a:solidFill>
                  <a:schemeClr val="lt2"/>
                </a:solidFill>
                <a:latin typeface="Open Sans"/>
                <a:ea typeface="Open Sans"/>
                <a:cs typeface="Open Sans"/>
                <a:sym typeface="Open Sans"/>
              </a:defRPr>
            </a:lvl9pPr>
          </a:lstStyle>
          <a:p>
            <a:endParaRPr/>
          </a:p>
        </p:txBody>
      </p:sp>
      <p:sp>
        <p:nvSpPr>
          <p:cNvPr id="653" name="Google Shape;653;p14"/>
          <p:cNvSpPr txBox="1">
            <a:spLocks noGrp="1"/>
          </p:cNvSpPr>
          <p:nvPr>
            <p:ph type="title" idx="13" hasCustomPrompt="1"/>
          </p:nvPr>
        </p:nvSpPr>
        <p:spPr>
          <a:xfrm>
            <a:off x="6723144" y="284660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1pPr>
            <a:lvl2pPr lvl="1"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2pPr>
            <a:lvl3pPr lvl="2"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3pPr>
            <a:lvl4pPr lvl="3"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4pPr>
            <a:lvl5pPr lvl="4"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5pPr>
            <a:lvl6pPr lvl="5"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6pPr>
            <a:lvl7pPr lvl="6"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7pPr>
            <a:lvl8pPr lvl="7"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8pPr>
            <a:lvl9pPr lvl="8" algn="ctr" rtl="0">
              <a:spcBef>
                <a:spcPts val="0"/>
              </a:spcBef>
              <a:spcAft>
                <a:spcPts val="0"/>
              </a:spcAft>
              <a:buClr>
                <a:schemeClr val="dk1"/>
              </a:buClr>
              <a:buSzPts val="2500"/>
              <a:buFont typeface="Open Sans"/>
              <a:buNone/>
              <a:defRPr sz="2500" b="1">
                <a:solidFill>
                  <a:schemeClr val="dk1"/>
                </a:solidFill>
                <a:latin typeface="Open Sans"/>
                <a:ea typeface="Open Sans"/>
                <a:cs typeface="Open Sans"/>
                <a:sym typeface="Open Sans"/>
              </a:defRPr>
            </a:lvl9pPr>
          </a:lstStyle>
          <a:p>
            <a:r>
              <a:t>xx%</a:t>
            </a:r>
          </a:p>
        </p:txBody>
      </p:sp>
      <p:sp>
        <p:nvSpPr>
          <p:cNvPr id="654" name="Google Shape;654;p14"/>
          <p:cNvSpPr txBox="1">
            <a:spLocks noGrp="1"/>
          </p:cNvSpPr>
          <p:nvPr>
            <p:ph type="subTitle" idx="14"/>
          </p:nvPr>
        </p:nvSpPr>
        <p:spPr>
          <a:xfrm>
            <a:off x="6113544" y="3871265"/>
            <a:ext cx="2316900" cy="629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1pPr>
            <a:lvl2pPr lvl="1"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2pPr>
            <a:lvl3pPr lvl="2"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3pPr>
            <a:lvl4pPr lvl="3"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4pPr>
            <a:lvl5pPr lvl="4"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5pPr>
            <a:lvl6pPr lvl="5"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6pPr>
            <a:lvl7pPr lvl="6"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7pPr>
            <a:lvl8pPr lvl="7"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8pPr>
            <a:lvl9pPr lvl="8" algn="ctr" rtl="0">
              <a:lnSpc>
                <a:spcPct val="100000"/>
              </a:lnSpc>
              <a:spcBef>
                <a:spcPts val="0"/>
              </a:spcBef>
              <a:spcAft>
                <a:spcPts val="0"/>
              </a:spcAft>
              <a:buClr>
                <a:schemeClr val="dk1"/>
              </a:buClr>
              <a:buSzPts val="1400"/>
              <a:buFont typeface="Open Sans"/>
              <a:buNone/>
              <a:defRPr>
                <a:solidFill>
                  <a:schemeClr val="dk1"/>
                </a:solidFill>
                <a:latin typeface="Open Sans"/>
                <a:ea typeface="Open Sans"/>
                <a:cs typeface="Open Sans"/>
                <a:sym typeface="Open Sans"/>
              </a:defRPr>
            </a:lvl9pPr>
          </a:lstStyle>
          <a:p>
            <a:endParaRPr/>
          </a:p>
        </p:txBody>
      </p:sp>
      <p:sp>
        <p:nvSpPr>
          <p:cNvPr id="655" name="Google Shape;655;p14"/>
          <p:cNvSpPr txBox="1">
            <a:spLocks noGrp="1"/>
          </p:cNvSpPr>
          <p:nvPr>
            <p:ph type="title" idx="15"/>
          </p:nvPr>
        </p:nvSpPr>
        <p:spPr>
          <a:xfrm>
            <a:off x="720025" y="2100750"/>
            <a:ext cx="2699700" cy="942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1"/>
        </a:solidFill>
        <a:effectLst/>
      </p:bgPr>
    </p:bg>
    <p:spTree>
      <p:nvGrpSpPr>
        <p:cNvPr id="1" name="Shape 87"/>
        <p:cNvGrpSpPr/>
        <p:nvPr/>
      </p:nvGrpSpPr>
      <p:grpSpPr>
        <a:xfrm>
          <a:off x="0" y="0"/>
          <a:ext cx="0" cy="0"/>
          <a:chOff x="0" y="0"/>
          <a:chExt cx="0" cy="0"/>
        </a:xfrm>
      </p:grpSpPr>
      <p:sp>
        <p:nvSpPr>
          <p:cNvPr id="88" name="Google Shape;88;p4"/>
          <p:cNvSpPr/>
          <p:nvPr/>
        </p:nvSpPr>
        <p:spPr>
          <a:xfrm>
            <a:off x="439325" y="355925"/>
            <a:ext cx="8289300" cy="4403100"/>
          </a:xfrm>
          <a:prstGeom prst="roundRect">
            <a:avLst>
              <a:gd name="adj" fmla="val 661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None/>
              <a:defRPr>
                <a:solidFill>
                  <a:schemeClr val="dk1"/>
                </a:solidFill>
              </a:defRPr>
            </a:lvl1pPr>
            <a:lvl2pPr lvl="1" rtl="0">
              <a:spcBef>
                <a:spcPts val="0"/>
              </a:spcBef>
              <a:spcAft>
                <a:spcPts val="0"/>
              </a:spcAft>
              <a:buClr>
                <a:schemeClr val="dk1"/>
              </a:buClr>
              <a:buSzPts val="3500"/>
              <a:buNone/>
              <a:defRPr>
                <a:solidFill>
                  <a:schemeClr val="dk1"/>
                </a:solidFill>
              </a:defRPr>
            </a:lvl2pPr>
            <a:lvl3pPr lvl="2" rtl="0">
              <a:spcBef>
                <a:spcPts val="0"/>
              </a:spcBef>
              <a:spcAft>
                <a:spcPts val="0"/>
              </a:spcAft>
              <a:buClr>
                <a:schemeClr val="dk1"/>
              </a:buClr>
              <a:buSzPts val="3500"/>
              <a:buNone/>
              <a:defRPr>
                <a:solidFill>
                  <a:schemeClr val="dk1"/>
                </a:solidFill>
              </a:defRPr>
            </a:lvl3pPr>
            <a:lvl4pPr lvl="3" rtl="0">
              <a:spcBef>
                <a:spcPts val="0"/>
              </a:spcBef>
              <a:spcAft>
                <a:spcPts val="0"/>
              </a:spcAft>
              <a:buClr>
                <a:schemeClr val="dk1"/>
              </a:buClr>
              <a:buSzPts val="3500"/>
              <a:buNone/>
              <a:defRPr>
                <a:solidFill>
                  <a:schemeClr val="dk1"/>
                </a:solidFill>
              </a:defRPr>
            </a:lvl4pPr>
            <a:lvl5pPr lvl="4" rtl="0">
              <a:spcBef>
                <a:spcPts val="0"/>
              </a:spcBef>
              <a:spcAft>
                <a:spcPts val="0"/>
              </a:spcAft>
              <a:buClr>
                <a:schemeClr val="dk1"/>
              </a:buClr>
              <a:buSzPts val="3500"/>
              <a:buNone/>
              <a:defRPr>
                <a:solidFill>
                  <a:schemeClr val="dk1"/>
                </a:solidFill>
              </a:defRPr>
            </a:lvl5pPr>
            <a:lvl6pPr lvl="5" rtl="0">
              <a:spcBef>
                <a:spcPts val="0"/>
              </a:spcBef>
              <a:spcAft>
                <a:spcPts val="0"/>
              </a:spcAft>
              <a:buClr>
                <a:schemeClr val="dk1"/>
              </a:buClr>
              <a:buSzPts val="3500"/>
              <a:buNone/>
              <a:defRPr>
                <a:solidFill>
                  <a:schemeClr val="dk1"/>
                </a:solidFill>
              </a:defRPr>
            </a:lvl6pPr>
            <a:lvl7pPr lvl="6" rtl="0">
              <a:spcBef>
                <a:spcPts val="0"/>
              </a:spcBef>
              <a:spcAft>
                <a:spcPts val="0"/>
              </a:spcAft>
              <a:buClr>
                <a:schemeClr val="dk1"/>
              </a:buClr>
              <a:buSzPts val="3500"/>
              <a:buNone/>
              <a:defRPr>
                <a:solidFill>
                  <a:schemeClr val="dk1"/>
                </a:solidFill>
              </a:defRPr>
            </a:lvl7pPr>
            <a:lvl8pPr lvl="7" rtl="0">
              <a:spcBef>
                <a:spcPts val="0"/>
              </a:spcBef>
              <a:spcAft>
                <a:spcPts val="0"/>
              </a:spcAft>
              <a:buClr>
                <a:schemeClr val="dk1"/>
              </a:buClr>
              <a:buSzPts val="3500"/>
              <a:buNone/>
              <a:defRPr>
                <a:solidFill>
                  <a:schemeClr val="dk1"/>
                </a:solidFill>
              </a:defRPr>
            </a:lvl8pPr>
            <a:lvl9pPr lvl="8" rtl="0">
              <a:spcBef>
                <a:spcPts val="0"/>
              </a:spcBef>
              <a:spcAft>
                <a:spcPts val="0"/>
              </a:spcAft>
              <a:buClr>
                <a:schemeClr val="dk1"/>
              </a:buClr>
              <a:buSzPts val="3500"/>
              <a:buNone/>
              <a:defRPr>
                <a:solidFill>
                  <a:schemeClr val="dk1"/>
                </a:solidFill>
              </a:defRPr>
            </a:lvl9pPr>
          </a:lstStyle>
          <a:p>
            <a:endParaRPr/>
          </a:p>
        </p:txBody>
      </p:sp>
      <p:sp>
        <p:nvSpPr>
          <p:cNvPr id="90" name="Google Shape;90;p4"/>
          <p:cNvSpPr txBox="1">
            <a:spLocks noGrp="1"/>
          </p:cNvSpPr>
          <p:nvPr>
            <p:ph type="body" idx="1"/>
          </p:nvPr>
        </p:nvSpPr>
        <p:spPr>
          <a:xfrm>
            <a:off x="720000" y="1017600"/>
            <a:ext cx="7704000" cy="35859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rgbClr val="9F0102"/>
              </a:buClr>
              <a:buSzPts val="1400"/>
              <a:buFont typeface="Asap"/>
              <a:buChar char="●"/>
              <a:defRPr sz="1200">
                <a:solidFill>
                  <a:srgbClr val="434343"/>
                </a:solidFill>
              </a:defRPr>
            </a:lvl1pPr>
            <a:lvl2pPr marL="914400" lvl="1" indent="-304800" rtl="0">
              <a:lnSpc>
                <a:spcPct val="115000"/>
              </a:lnSpc>
              <a:spcBef>
                <a:spcPts val="0"/>
              </a:spcBef>
              <a:spcAft>
                <a:spcPts val="0"/>
              </a:spcAft>
              <a:buClr>
                <a:srgbClr val="FFC800"/>
              </a:buClr>
              <a:buSzPts val="1200"/>
              <a:buFont typeface="Nunito Light"/>
              <a:buChar char="○"/>
              <a:defRPr>
                <a:solidFill>
                  <a:srgbClr val="434343"/>
                </a:solidFill>
              </a:defRPr>
            </a:lvl2pPr>
            <a:lvl3pPr marL="1371600" lvl="2" indent="-304800" rtl="0">
              <a:lnSpc>
                <a:spcPct val="115000"/>
              </a:lnSpc>
              <a:spcBef>
                <a:spcPts val="0"/>
              </a:spcBef>
              <a:spcAft>
                <a:spcPts val="0"/>
              </a:spcAft>
              <a:buClr>
                <a:srgbClr val="FFC800"/>
              </a:buClr>
              <a:buSzPts val="1200"/>
              <a:buFont typeface="Nunito Light"/>
              <a:buChar char="■"/>
              <a:defRPr>
                <a:solidFill>
                  <a:srgbClr val="434343"/>
                </a:solidFill>
              </a:defRPr>
            </a:lvl3pPr>
            <a:lvl4pPr marL="1828800" lvl="3" indent="-304800" rtl="0">
              <a:lnSpc>
                <a:spcPct val="115000"/>
              </a:lnSpc>
              <a:spcBef>
                <a:spcPts val="0"/>
              </a:spcBef>
              <a:spcAft>
                <a:spcPts val="0"/>
              </a:spcAft>
              <a:buClr>
                <a:srgbClr val="FFC800"/>
              </a:buClr>
              <a:buSzPts val="1200"/>
              <a:buFont typeface="Nunito Light"/>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Nunito Light"/>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Nunito Light"/>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Nunito Light"/>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Nunito Light"/>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Nunito Light"/>
              <a:buChar char="■"/>
              <a:defRPr>
                <a:solidFill>
                  <a:srgbClr val="434343"/>
                </a:solidFill>
              </a:defRPr>
            </a:lvl9pPr>
          </a:lstStyle>
          <a:p>
            <a:endParaRPr/>
          </a:p>
        </p:txBody>
      </p:sp>
      <p:grpSp>
        <p:nvGrpSpPr>
          <p:cNvPr id="91" name="Google Shape;91;p4"/>
          <p:cNvGrpSpPr/>
          <p:nvPr/>
        </p:nvGrpSpPr>
        <p:grpSpPr>
          <a:xfrm>
            <a:off x="165368" y="106398"/>
            <a:ext cx="8837213" cy="4930707"/>
            <a:chOff x="166131" y="110373"/>
            <a:chExt cx="8837213" cy="4930707"/>
          </a:xfrm>
        </p:grpSpPr>
        <p:grpSp>
          <p:nvGrpSpPr>
            <p:cNvPr id="92" name="Google Shape;92;p4"/>
            <p:cNvGrpSpPr/>
            <p:nvPr/>
          </p:nvGrpSpPr>
          <p:grpSpPr>
            <a:xfrm rot="10800000">
              <a:off x="4484643" y="4872835"/>
              <a:ext cx="167400" cy="167400"/>
              <a:chOff x="3216925" y="225750"/>
              <a:chExt cx="167400" cy="167400"/>
            </a:xfrm>
          </p:grpSpPr>
          <p:cxnSp>
            <p:nvCxnSpPr>
              <p:cNvPr id="93" name="Google Shape;93;p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94" name="Google Shape;94;p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95" name="Google Shape;95;p4"/>
            <p:cNvGrpSpPr/>
            <p:nvPr/>
          </p:nvGrpSpPr>
          <p:grpSpPr>
            <a:xfrm rot="10800000">
              <a:off x="8833968" y="2496885"/>
              <a:ext cx="167400" cy="167400"/>
              <a:chOff x="3216925" y="225750"/>
              <a:chExt cx="167400" cy="167400"/>
            </a:xfrm>
          </p:grpSpPr>
          <p:cxnSp>
            <p:nvCxnSpPr>
              <p:cNvPr id="96" name="Google Shape;96;p4"/>
              <p:cNvCxnSpPr/>
              <p:nvPr/>
            </p:nvCxnSpPr>
            <p:spPr>
              <a:xfrm>
                <a:off x="3300613" y="225750"/>
                <a:ext cx="0" cy="167400"/>
              </a:xfrm>
              <a:prstGeom prst="straightConnector1">
                <a:avLst/>
              </a:prstGeom>
              <a:noFill/>
              <a:ln w="19050" cap="flat" cmpd="sng">
                <a:solidFill>
                  <a:schemeClr val="accent6"/>
                </a:solidFill>
                <a:prstDash val="solid"/>
                <a:round/>
                <a:headEnd type="none" w="med" len="med"/>
                <a:tailEnd type="none" w="med" len="med"/>
              </a:ln>
            </p:spPr>
          </p:cxnSp>
          <p:cxnSp>
            <p:nvCxnSpPr>
              <p:cNvPr id="97" name="Google Shape;97;p4"/>
              <p:cNvCxnSpPr/>
              <p:nvPr/>
            </p:nvCxnSpPr>
            <p:spPr>
              <a:xfrm rot="10800000">
                <a:off x="3216925" y="309377"/>
                <a:ext cx="167400" cy="0"/>
              </a:xfrm>
              <a:prstGeom prst="straightConnector1">
                <a:avLst/>
              </a:prstGeom>
              <a:noFill/>
              <a:ln w="19050" cap="flat" cmpd="sng">
                <a:solidFill>
                  <a:schemeClr val="accent6"/>
                </a:solidFill>
                <a:prstDash val="solid"/>
                <a:round/>
                <a:headEnd type="none" w="med" len="med"/>
                <a:tailEnd type="none" w="med" len="med"/>
              </a:ln>
            </p:spPr>
          </p:cxnSp>
        </p:grpSp>
        <p:sp>
          <p:nvSpPr>
            <p:cNvPr id="98" name="Google Shape;98;p4"/>
            <p:cNvSpPr/>
            <p:nvPr/>
          </p:nvSpPr>
          <p:spPr>
            <a:xfrm rot="10800000">
              <a:off x="8829343" y="2885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rot="10800000">
              <a:off x="8981743" y="1819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rot="10800000">
              <a:off x="8829343" y="676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rot="10800000">
              <a:off x="55527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rot="10800000">
              <a:off x="5019343" y="50194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rot="10800000">
              <a:off x="3876343" y="48670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rot="10800000">
              <a:off x="3114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4"/>
            <p:cNvGrpSpPr/>
            <p:nvPr/>
          </p:nvGrpSpPr>
          <p:grpSpPr>
            <a:xfrm rot="10800000">
              <a:off x="166131" y="4872823"/>
              <a:ext cx="167400" cy="167400"/>
              <a:chOff x="3216925" y="225750"/>
              <a:chExt cx="167400" cy="167400"/>
            </a:xfrm>
          </p:grpSpPr>
          <p:cxnSp>
            <p:nvCxnSpPr>
              <p:cNvPr id="106" name="Google Shape;106;p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07" name="Google Shape;107;p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108" name="Google Shape;108;p4"/>
            <p:cNvSpPr/>
            <p:nvPr/>
          </p:nvSpPr>
          <p:spPr>
            <a:xfrm rot="10800000">
              <a:off x="1209343" y="49432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rot="10800000">
              <a:off x="218743" y="4333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4"/>
            <p:cNvGrpSpPr/>
            <p:nvPr/>
          </p:nvGrpSpPr>
          <p:grpSpPr>
            <a:xfrm rot="10800000">
              <a:off x="166131" y="2484760"/>
              <a:ext cx="167400" cy="167400"/>
              <a:chOff x="3216925" y="225750"/>
              <a:chExt cx="167400" cy="167400"/>
            </a:xfrm>
          </p:grpSpPr>
          <p:cxnSp>
            <p:nvCxnSpPr>
              <p:cNvPr id="111" name="Google Shape;111;p4"/>
              <p:cNvCxnSpPr/>
              <p:nvPr/>
            </p:nvCxnSpPr>
            <p:spPr>
              <a:xfrm>
                <a:off x="3300613" y="225750"/>
                <a:ext cx="0" cy="167400"/>
              </a:xfrm>
              <a:prstGeom prst="straightConnector1">
                <a:avLst/>
              </a:prstGeom>
              <a:noFill/>
              <a:ln w="19050" cap="flat" cmpd="sng">
                <a:solidFill>
                  <a:schemeClr val="accent2"/>
                </a:solidFill>
                <a:prstDash val="solid"/>
                <a:round/>
                <a:headEnd type="none" w="med" len="med"/>
                <a:tailEnd type="none" w="med" len="med"/>
              </a:ln>
            </p:spPr>
          </p:cxnSp>
          <p:cxnSp>
            <p:nvCxnSpPr>
              <p:cNvPr id="112" name="Google Shape;112;p4"/>
              <p:cNvCxnSpPr/>
              <p:nvPr/>
            </p:nvCxnSpPr>
            <p:spPr>
              <a:xfrm rot="10800000">
                <a:off x="3216925" y="309377"/>
                <a:ext cx="167400" cy="0"/>
              </a:xfrm>
              <a:prstGeom prst="straightConnector1">
                <a:avLst/>
              </a:prstGeom>
              <a:noFill/>
              <a:ln w="19050" cap="flat" cmpd="sng">
                <a:solidFill>
                  <a:schemeClr val="accent2"/>
                </a:solidFill>
                <a:prstDash val="solid"/>
                <a:round/>
                <a:headEnd type="none" w="med" len="med"/>
                <a:tailEnd type="none" w="med" len="med"/>
              </a:ln>
            </p:spPr>
          </p:cxnSp>
        </p:grpSp>
        <p:sp>
          <p:nvSpPr>
            <p:cNvPr id="113" name="Google Shape;113;p4"/>
            <p:cNvSpPr/>
            <p:nvPr/>
          </p:nvSpPr>
          <p:spPr>
            <a:xfrm rot="10800000">
              <a:off x="218743" y="1285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rot="10800000">
              <a:off x="9045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a:off x="31905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a:off x="4943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a:off x="7152943" y="2188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rot="10800000">
              <a:off x="6086143" y="142680"/>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4"/>
            <p:cNvGrpSpPr/>
            <p:nvPr/>
          </p:nvGrpSpPr>
          <p:grpSpPr>
            <a:xfrm rot="10800000">
              <a:off x="8756443" y="110373"/>
              <a:ext cx="167400" cy="167400"/>
              <a:chOff x="3216925" y="225750"/>
              <a:chExt cx="167400" cy="167400"/>
            </a:xfrm>
          </p:grpSpPr>
          <p:cxnSp>
            <p:nvCxnSpPr>
              <p:cNvPr id="120" name="Google Shape;120;p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21" name="Google Shape;121;p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22" name="Google Shape;122;p4"/>
            <p:cNvGrpSpPr/>
            <p:nvPr/>
          </p:nvGrpSpPr>
          <p:grpSpPr>
            <a:xfrm rot="10800000">
              <a:off x="4484643" y="120360"/>
              <a:ext cx="167400" cy="167400"/>
              <a:chOff x="3216925" y="225750"/>
              <a:chExt cx="167400" cy="167400"/>
            </a:xfrm>
          </p:grpSpPr>
          <p:cxnSp>
            <p:nvCxnSpPr>
              <p:cNvPr id="123" name="Google Shape;123;p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24" name="Google Shape;124;p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25" name="Google Shape;125;p4"/>
            <p:cNvGrpSpPr/>
            <p:nvPr/>
          </p:nvGrpSpPr>
          <p:grpSpPr>
            <a:xfrm rot="10800000">
              <a:off x="166131" y="120348"/>
              <a:ext cx="167400" cy="167400"/>
              <a:chOff x="3216925" y="225750"/>
              <a:chExt cx="167400" cy="167400"/>
            </a:xfrm>
          </p:grpSpPr>
          <p:cxnSp>
            <p:nvCxnSpPr>
              <p:cNvPr id="126" name="Google Shape;126;p4"/>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27" name="Google Shape;127;p4"/>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28" name="Google Shape;128;p4"/>
            <p:cNvGrpSpPr/>
            <p:nvPr/>
          </p:nvGrpSpPr>
          <p:grpSpPr>
            <a:xfrm rot="10800000">
              <a:off x="2325387" y="120348"/>
              <a:ext cx="167400" cy="167400"/>
              <a:chOff x="3216925" y="225750"/>
              <a:chExt cx="167400" cy="167400"/>
            </a:xfrm>
          </p:grpSpPr>
          <p:cxnSp>
            <p:nvCxnSpPr>
              <p:cNvPr id="129" name="Google Shape;129;p4"/>
              <p:cNvCxnSpPr/>
              <p:nvPr/>
            </p:nvCxnSpPr>
            <p:spPr>
              <a:xfrm>
                <a:off x="3300613" y="225750"/>
                <a:ext cx="0" cy="167400"/>
              </a:xfrm>
              <a:prstGeom prst="straightConnector1">
                <a:avLst/>
              </a:prstGeom>
              <a:noFill/>
              <a:ln w="19050" cap="flat" cmpd="sng">
                <a:solidFill>
                  <a:schemeClr val="accent1"/>
                </a:solidFill>
                <a:prstDash val="solid"/>
                <a:round/>
                <a:headEnd type="none" w="med" len="med"/>
                <a:tailEnd type="none" w="med" len="med"/>
              </a:ln>
            </p:spPr>
          </p:cxnSp>
          <p:cxnSp>
            <p:nvCxnSpPr>
              <p:cNvPr id="130" name="Google Shape;130;p4"/>
              <p:cNvCxnSpPr/>
              <p:nvPr/>
            </p:nvCxnSpPr>
            <p:spPr>
              <a:xfrm rot="10800000">
                <a:off x="3216925" y="309377"/>
                <a:ext cx="167400" cy="0"/>
              </a:xfrm>
              <a:prstGeom prst="straightConnector1">
                <a:avLst/>
              </a:prstGeom>
              <a:noFill/>
              <a:ln w="19050" cap="flat" cmpd="sng">
                <a:solidFill>
                  <a:schemeClr val="accent1"/>
                </a:solidFill>
                <a:prstDash val="solid"/>
                <a:round/>
                <a:headEnd type="none" w="med" len="med"/>
                <a:tailEnd type="none" w="med" len="med"/>
              </a:ln>
            </p:spPr>
          </p:cxnSp>
        </p:grpSp>
        <p:grpSp>
          <p:nvGrpSpPr>
            <p:cNvPr id="131" name="Google Shape;131;p4"/>
            <p:cNvGrpSpPr/>
            <p:nvPr/>
          </p:nvGrpSpPr>
          <p:grpSpPr>
            <a:xfrm rot="10800000">
              <a:off x="2325387" y="4872823"/>
              <a:ext cx="167400" cy="167400"/>
              <a:chOff x="3216925" y="225750"/>
              <a:chExt cx="167400" cy="167400"/>
            </a:xfrm>
          </p:grpSpPr>
          <p:cxnSp>
            <p:nvCxnSpPr>
              <p:cNvPr id="132" name="Google Shape;132;p4"/>
              <p:cNvCxnSpPr/>
              <p:nvPr/>
            </p:nvCxnSpPr>
            <p:spPr>
              <a:xfrm>
                <a:off x="3300613" y="225750"/>
                <a:ext cx="0" cy="167400"/>
              </a:xfrm>
              <a:prstGeom prst="straightConnector1">
                <a:avLst/>
              </a:prstGeom>
              <a:noFill/>
              <a:ln w="19050" cap="flat" cmpd="sng">
                <a:solidFill>
                  <a:schemeClr val="lt2"/>
                </a:solidFill>
                <a:prstDash val="solid"/>
                <a:round/>
                <a:headEnd type="none" w="med" len="med"/>
                <a:tailEnd type="none" w="med" len="med"/>
              </a:ln>
            </p:spPr>
          </p:cxnSp>
          <p:cxnSp>
            <p:nvCxnSpPr>
              <p:cNvPr id="133" name="Google Shape;133;p4"/>
              <p:cNvCxnSpPr/>
              <p:nvPr/>
            </p:nvCxnSpPr>
            <p:spPr>
              <a:xfrm rot="10800000">
                <a:off x="3216925" y="309377"/>
                <a:ext cx="167400" cy="0"/>
              </a:xfrm>
              <a:prstGeom prst="straightConnector1">
                <a:avLst/>
              </a:prstGeom>
              <a:noFill/>
              <a:ln w="19050" cap="flat" cmpd="sng">
                <a:solidFill>
                  <a:schemeClr val="lt2"/>
                </a:solidFill>
                <a:prstDash val="solid"/>
                <a:round/>
                <a:headEnd type="none" w="med" len="med"/>
                <a:tailEnd type="none" w="med" len="med"/>
              </a:ln>
            </p:spPr>
          </p:cxnSp>
        </p:grpSp>
        <p:grpSp>
          <p:nvGrpSpPr>
            <p:cNvPr id="134" name="Google Shape;134;p4"/>
            <p:cNvGrpSpPr/>
            <p:nvPr/>
          </p:nvGrpSpPr>
          <p:grpSpPr>
            <a:xfrm rot="10800000">
              <a:off x="6620543" y="120348"/>
              <a:ext cx="167400" cy="167400"/>
              <a:chOff x="3216925" y="225750"/>
              <a:chExt cx="167400" cy="167400"/>
            </a:xfrm>
          </p:grpSpPr>
          <p:cxnSp>
            <p:nvCxnSpPr>
              <p:cNvPr id="135" name="Google Shape;135;p4"/>
              <p:cNvCxnSpPr/>
              <p:nvPr/>
            </p:nvCxnSpPr>
            <p:spPr>
              <a:xfrm>
                <a:off x="3300613" y="225750"/>
                <a:ext cx="0" cy="167400"/>
              </a:xfrm>
              <a:prstGeom prst="straightConnector1">
                <a:avLst/>
              </a:prstGeom>
              <a:noFill/>
              <a:ln w="19050" cap="flat" cmpd="sng">
                <a:solidFill>
                  <a:schemeClr val="accent5"/>
                </a:solidFill>
                <a:prstDash val="solid"/>
                <a:round/>
                <a:headEnd type="none" w="med" len="med"/>
                <a:tailEnd type="none" w="med" len="med"/>
              </a:ln>
            </p:spPr>
          </p:cxnSp>
          <p:cxnSp>
            <p:nvCxnSpPr>
              <p:cNvPr id="136" name="Google Shape;136;p4"/>
              <p:cNvCxnSpPr/>
              <p:nvPr/>
            </p:nvCxnSpPr>
            <p:spPr>
              <a:xfrm rot="10800000">
                <a:off x="3216925" y="309377"/>
                <a:ext cx="167400" cy="0"/>
              </a:xfrm>
              <a:prstGeom prst="straightConnector1">
                <a:avLst/>
              </a:prstGeom>
              <a:noFill/>
              <a:ln w="19050" cap="flat" cmpd="sng">
                <a:solidFill>
                  <a:schemeClr val="accent5"/>
                </a:solidFill>
                <a:prstDash val="solid"/>
                <a:round/>
                <a:headEnd type="none" w="med" len="med"/>
                <a:tailEnd type="none" w="med" len="med"/>
              </a:ln>
            </p:spPr>
          </p:cxnSp>
        </p:grpSp>
        <p:grpSp>
          <p:nvGrpSpPr>
            <p:cNvPr id="137" name="Google Shape;137;p4"/>
            <p:cNvGrpSpPr/>
            <p:nvPr/>
          </p:nvGrpSpPr>
          <p:grpSpPr>
            <a:xfrm rot="10800000">
              <a:off x="5934743" y="4872823"/>
              <a:ext cx="167400" cy="167400"/>
              <a:chOff x="3902725" y="225750"/>
              <a:chExt cx="167400" cy="167400"/>
            </a:xfrm>
          </p:grpSpPr>
          <p:cxnSp>
            <p:nvCxnSpPr>
              <p:cNvPr id="138" name="Google Shape;138;p4"/>
              <p:cNvCxnSpPr/>
              <p:nvPr/>
            </p:nvCxnSpPr>
            <p:spPr>
              <a:xfrm>
                <a:off x="3986413" y="225750"/>
                <a:ext cx="0" cy="167400"/>
              </a:xfrm>
              <a:prstGeom prst="straightConnector1">
                <a:avLst/>
              </a:prstGeom>
              <a:noFill/>
              <a:ln w="19050" cap="flat" cmpd="sng">
                <a:solidFill>
                  <a:schemeClr val="accent3"/>
                </a:solidFill>
                <a:prstDash val="solid"/>
                <a:round/>
                <a:headEnd type="none" w="med" len="med"/>
                <a:tailEnd type="none" w="med" len="med"/>
              </a:ln>
            </p:spPr>
          </p:cxnSp>
          <p:cxnSp>
            <p:nvCxnSpPr>
              <p:cNvPr id="139" name="Google Shape;139;p4"/>
              <p:cNvCxnSpPr/>
              <p:nvPr/>
            </p:nvCxnSpPr>
            <p:spPr>
              <a:xfrm rot="10800000">
                <a:off x="3902725" y="309377"/>
                <a:ext cx="167400" cy="0"/>
              </a:xfrm>
              <a:prstGeom prst="straightConnector1">
                <a:avLst/>
              </a:prstGeom>
              <a:noFill/>
              <a:ln w="19050" cap="flat" cmpd="sng">
                <a:solidFill>
                  <a:schemeClr val="accent3"/>
                </a:solidFill>
                <a:prstDash val="solid"/>
                <a:round/>
                <a:headEnd type="none" w="med" len="med"/>
                <a:tailEnd type="none" w="med" len="med"/>
              </a:ln>
            </p:spPr>
          </p:cxnSp>
        </p:grpSp>
      </p:grpSp>
    </p:spTree>
  </p:cSld>
  <p:clrMapOvr>
    <a:masterClrMapping/>
  </p:clrMapOvr>
  <p:extLst>
    <p:ext uri="{DCECCB84-F9BA-43D5-87BE-67443E8EF086}">
      <p15:sldGuideLst xmlns:p15="http://schemas.microsoft.com/office/powerpoint/2012/main">
        <p15:guide id="1" pos="454">
          <p15:clr>
            <a:srgbClr val="FA7B17"/>
          </p15:clr>
        </p15:guide>
        <p15:guide id="2" pos="530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470603" y="-202466"/>
            <a:ext cx="4457250" cy="4806025"/>
          </a:xfrm>
          <a:custGeom>
            <a:avLst/>
            <a:gdLst/>
            <a:ahLst/>
            <a:cxnLst/>
            <a:rect l="l" t="t" r="r" b="b"/>
            <a:pathLst>
              <a:path w="178290" h="192241" extrusionOk="0">
                <a:moveTo>
                  <a:pt x="140958" y="7174"/>
                </a:moveTo>
                <a:cubicBezTo>
                  <a:pt x="147893" y="11605"/>
                  <a:pt x="157269" y="23677"/>
                  <a:pt x="158296" y="31832"/>
                </a:cubicBezTo>
                <a:cubicBezTo>
                  <a:pt x="159324" y="39987"/>
                  <a:pt x="145507" y="48840"/>
                  <a:pt x="147123" y="56105"/>
                </a:cubicBezTo>
                <a:cubicBezTo>
                  <a:pt x="148740" y="63370"/>
                  <a:pt x="164244" y="67521"/>
                  <a:pt x="167995" y="75420"/>
                </a:cubicBezTo>
                <a:cubicBezTo>
                  <a:pt x="171746" y="83319"/>
                  <a:pt x="167941" y="94281"/>
                  <a:pt x="169631" y="103501"/>
                </a:cubicBezTo>
                <a:cubicBezTo>
                  <a:pt x="171321" y="112721"/>
                  <a:pt x="179511" y="122618"/>
                  <a:pt x="178135" y="130738"/>
                </a:cubicBezTo>
                <a:cubicBezTo>
                  <a:pt x="176759" y="138858"/>
                  <a:pt x="165516" y="144793"/>
                  <a:pt x="161373" y="152220"/>
                </a:cubicBezTo>
                <a:cubicBezTo>
                  <a:pt x="157230" y="159647"/>
                  <a:pt x="158988" y="171173"/>
                  <a:pt x="153278" y="175302"/>
                </a:cubicBezTo>
                <a:cubicBezTo>
                  <a:pt x="147568" y="179431"/>
                  <a:pt x="137197" y="174174"/>
                  <a:pt x="127112" y="176995"/>
                </a:cubicBezTo>
                <a:cubicBezTo>
                  <a:pt x="117027" y="179817"/>
                  <a:pt x="103604" y="192654"/>
                  <a:pt x="92770" y="192231"/>
                </a:cubicBezTo>
                <a:cubicBezTo>
                  <a:pt x="81936" y="191808"/>
                  <a:pt x="72464" y="178970"/>
                  <a:pt x="62107" y="174456"/>
                </a:cubicBezTo>
                <a:cubicBezTo>
                  <a:pt x="51750" y="169942"/>
                  <a:pt x="40731" y="172477"/>
                  <a:pt x="30627" y="165145"/>
                </a:cubicBezTo>
                <a:cubicBezTo>
                  <a:pt x="20524" y="157813"/>
                  <a:pt x="5829" y="141394"/>
                  <a:pt x="1486" y="130464"/>
                </a:cubicBezTo>
                <a:cubicBezTo>
                  <a:pt x="-2857" y="119534"/>
                  <a:pt x="3606" y="109711"/>
                  <a:pt x="4569" y="99565"/>
                </a:cubicBezTo>
                <a:cubicBezTo>
                  <a:pt x="5532" y="89419"/>
                  <a:pt x="5404" y="85181"/>
                  <a:pt x="7266" y="69590"/>
                </a:cubicBezTo>
                <a:cubicBezTo>
                  <a:pt x="9128" y="53999"/>
                  <a:pt x="3734" y="17191"/>
                  <a:pt x="15742" y="6018"/>
                </a:cubicBezTo>
                <a:cubicBezTo>
                  <a:pt x="27750" y="-5155"/>
                  <a:pt x="62489" y="2679"/>
                  <a:pt x="79313" y="2551"/>
                </a:cubicBezTo>
                <a:cubicBezTo>
                  <a:pt x="96137" y="2423"/>
                  <a:pt x="106411" y="4478"/>
                  <a:pt x="116685" y="5248"/>
                </a:cubicBezTo>
                <a:cubicBezTo>
                  <a:pt x="126959" y="6019"/>
                  <a:pt x="134023" y="2743"/>
                  <a:pt x="140958" y="7174"/>
                </a:cubicBezTo>
                <a:close/>
              </a:path>
            </a:pathLst>
          </a:custGeom>
          <a:solidFill>
            <a:srgbClr val="5D74FF">
              <a:alpha val="25000"/>
            </a:srgbClr>
          </a:solidFill>
          <a:ln>
            <a:noFill/>
          </a:ln>
        </p:spPr>
      </p:sp>
      <p:sp>
        <p:nvSpPr>
          <p:cNvPr id="10" name="Google Shape;10;p2"/>
          <p:cNvSpPr/>
          <p:nvPr/>
        </p:nvSpPr>
        <p:spPr>
          <a:xfrm>
            <a:off x="6549400" y="2903550"/>
            <a:ext cx="3749208" cy="3709307"/>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sp>
      <p:pic>
        <p:nvPicPr>
          <p:cNvPr id="11" name="Google Shape;11;p2"/>
          <p:cNvPicPr preferRelativeResize="0"/>
          <p:nvPr/>
        </p:nvPicPr>
        <p:blipFill>
          <a:blip r:embed="rId2">
            <a:alphaModFix/>
          </a:blip>
          <a:stretch>
            <a:fillRect/>
          </a:stretch>
        </p:blipFill>
        <p:spPr>
          <a:xfrm>
            <a:off x="7330925" y="3766775"/>
            <a:ext cx="2143799" cy="2146949"/>
          </a:xfrm>
          <a:prstGeom prst="rect">
            <a:avLst/>
          </a:prstGeom>
          <a:noFill/>
          <a:ln>
            <a:noFill/>
          </a:ln>
        </p:spPr>
      </p:pic>
      <p:grpSp>
        <p:nvGrpSpPr>
          <p:cNvPr id="12" name="Google Shape;12;p2"/>
          <p:cNvGrpSpPr/>
          <p:nvPr/>
        </p:nvGrpSpPr>
        <p:grpSpPr>
          <a:xfrm>
            <a:off x="4139075" y="738525"/>
            <a:ext cx="167400" cy="167400"/>
            <a:chOff x="3216925" y="225750"/>
            <a:chExt cx="167400" cy="167400"/>
          </a:xfrm>
        </p:grpSpPr>
        <p:cxnSp>
          <p:nvCxnSpPr>
            <p:cNvPr id="13" name="Google Shape;13;p2"/>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4" name="Google Shape;14;p2"/>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5" name="Google Shape;15;p2"/>
          <p:cNvGrpSpPr/>
          <p:nvPr/>
        </p:nvGrpSpPr>
        <p:grpSpPr>
          <a:xfrm>
            <a:off x="3660750" y="4606463"/>
            <a:ext cx="167400" cy="167400"/>
            <a:chOff x="3216925" y="225750"/>
            <a:chExt cx="167400" cy="167400"/>
          </a:xfrm>
        </p:grpSpPr>
        <p:cxnSp>
          <p:nvCxnSpPr>
            <p:cNvPr id="16" name="Google Shape;16;p2"/>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17" name="Google Shape;17;p2"/>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18" name="Google Shape;18;p2"/>
          <p:cNvGrpSpPr/>
          <p:nvPr/>
        </p:nvGrpSpPr>
        <p:grpSpPr>
          <a:xfrm>
            <a:off x="8340300" y="456300"/>
            <a:ext cx="167400" cy="167400"/>
            <a:chOff x="3216925" y="225750"/>
            <a:chExt cx="167400" cy="167400"/>
          </a:xfrm>
        </p:grpSpPr>
        <p:cxnSp>
          <p:nvCxnSpPr>
            <p:cNvPr id="19" name="Google Shape;19;p2"/>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20" name="Google Shape;20;p2"/>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grpSp>
        <p:nvGrpSpPr>
          <p:cNvPr id="21" name="Google Shape;21;p2"/>
          <p:cNvGrpSpPr/>
          <p:nvPr/>
        </p:nvGrpSpPr>
        <p:grpSpPr>
          <a:xfrm rot="-3599965">
            <a:off x="8376642" y="915879"/>
            <a:ext cx="94724" cy="124296"/>
            <a:chOff x="754200" y="3419250"/>
            <a:chExt cx="59900" cy="78600"/>
          </a:xfrm>
        </p:grpSpPr>
        <p:sp>
          <p:nvSpPr>
            <p:cNvPr id="22" name="Google Shape;22;p2"/>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4143554" y="4628015"/>
            <a:ext cx="94726" cy="124298"/>
            <a:chOff x="754200" y="3419250"/>
            <a:chExt cx="59900" cy="78600"/>
          </a:xfrm>
        </p:grpSpPr>
        <p:sp>
          <p:nvSpPr>
            <p:cNvPr id="25" name="Google Shape;25;p2"/>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rot="6300016">
            <a:off x="7930979" y="477854"/>
            <a:ext cx="94725" cy="124297"/>
            <a:chOff x="754200" y="3419250"/>
            <a:chExt cx="59900" cy="78600"/>
          </a:xfrm>
        </p:grpSpPr>
        <p:sp>
          <p:nvSpPr>
            <p:cNvPr id="28" name="Google Shape;28;p2"/>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p:nvPr/>
        </p:nvSpPr>
        <p:spPr>
          <a:xfrm>
            <a:off x="4462350" y="5924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967550" y="8972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852750" y="821018"/>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753000" y="4336693"/>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txBox="1">
            <a:spLocks noGrp="1"/>
          </p:cNvSpPr>
          <p:nvPr>
            <p:ph type="ctrTitle"/>
          </p:nvPr>
        </p:nvSpPr>
        <p:spPr>
          <a:xfrm>
            <a:off x="4064975" y="1354500"/>
            <a:ext cx="4359000" cy="20250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4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 name="Google Shape;35;p2"/>
          <p:cNvSpPr txBox="1">
            <a:spLocks noGrp="1"/>
          </p:cNvSpPr>
          <p:nvPr>
            <p:ph type="subTitle" idx="1"/>
          </p:nvPr>
        </p:nvSpPr>
        <p:spPr>
          <a:xfrm>
            <a:off x="4064975" y="3379500"/>
            <a:ext cx="4359000" cy="4095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latin typeface="Open Sans"/>
                <a:ea typeface="Open Sans"/>
                <a:cs typeface="Open Sans"/>
                <a:sym typeface="Open Sans"/>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36" name="Google Shape;36;p2"/>
          <p:cNvGrpSpPr/>
          <p:nvPr/>
        </p:nvGrpSpPr>
        <p:grpSpPr>
          <a:xfrm>
            <a:off x="519000" y="437988"/>
            <a:ext cx="167400" cy="167400"/>
            <a:chOff x="3216925" y="225750"/>
            <a:chExt cx="167400" cy="167400"/>
          </a:xfrm>
        </p:grpSpPr>
        <p:cxnSp>
          <p:nvCxnSpPr>
            <p:cNvPr id="37" name="Google Shape;37;p2"/>
            <p:cNvCxnSpPr/>
            <p:nvPr/>
          </p:nvCxnSpPr>
          <p:spPr>
            <a:xfrm>
              <a:off x="3300613" y="225750"/>
              <a:ext cx="0" cy="167400"/>
            </a:xfrm>
            <a:prstGeom prst="straightConnector1">
              <a:avLst/>
            </a:prstGeom>
            <a:noFill/>
            <a:ln w="19050" cap="flat" cmpd="sng">
              <a:solidFill>
                <a:schemeClr val="lt1"/>
              </a:solidFill>
              <a:prstDash val="solid"/>
              <a:round/>
              <a:headEnd type="none" w="med" len="med"/>
              <a:tailEnd type="none" w="med" len="med"/>
            </a:ln>
          </p:spPr>
        </p:cxnSp>
        <p:cxnSp>
          <p:nvCxnSpPr>
            <p:cNvPr id="38" name="Google Shape;38;p2"/>
            <p:cNvCxnSpPr/>
            <p:nvPr/>
          </p:nvCxnSpPr>
          <p:spPr>
            <a:xfrm rot="10800000">
              <a:off x="3216925" y="309377"/>
              <a:ext cx="167400" cy="0"/>
            </a:xfrm>
            <a:prstGeom prst="straightConnector1">
              <a:avLst/>
            </a:prstGeom>
            <a:noFill/>
            <a:ln w="19050" cap="flat" cmpd="sng">
              <a:solidFill>
                <a:schemeClr val="lt1"/>
              </a:solidFill>
              <a:prstDash val="solid"/>
              <a:round/>
              <a:headEnd type="none" w="med" len="med"/>
              <a:tailEnd type="none" w="med" len="med"/>
            </a:ln>
          </p:spPr>
        </p:cxnSp>
      </p:grpSp>
      <p:sp>
        <p:nvSpPr>
          <p:cNvPr id="39" name="Google Shape;39;p2"/>
          <p:cNvSpPr/>
          <p:nvPr/>
        </p:nvSpPr>
        <p:spPr>
          <a:xfrm>
            <a:off x="1081500" y="510893"/>
            <a:ext cx="21600" cy="216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rot="-3599965">
            <a:off x="613142" y="922079"/>
            <a:ext cx="94724" cy="124296"/>
            <a:chOff x="754200" y="3419250"/>
            <a:chExt cx="59900" cy="78600"/>
          </a:xfrm>
        </p:grpSpPr>
        <p:sp>
          <p:nvSpPr>
            <p:cNvPr id="41" name="Google Shape;41;p2"/>
            <p:cNvSpPr/>
            <p:nvPr/>
          </p:nvSpPr>
          <p:spPr>
            <a:xfrm>
              <a:off x="754200" y="3419250"/>
              <a:ext cx="59900" cy="78600"/>
            </a:xfrm>
            <a:custGeom>
              <a:avLst/>
              <a:gdLst/>
              <a:ahLst/>
              <a:cxnLst/>
              <a:rect l="l" t="t" r="r" b="b"/>
              <a:pathLst>
                <a:path w="2396" h="3144" extrusionOk="0">
                  <a:moveTo>
                    <a:pt x="361" y="1733"/>
                  </a:moveTo>
                  <a:cubicBezTo>
                    <a:pt x="318" y="1807"/>
                    <a:pt x="216" y="1971"/>
                    <a:pt x="164" y="2107"/>
                  </a:cubicBezTo>
                  <a:cubicBezTo>
                    <a:pt x="1" y="2508"/>
                    <a:pt x="10" y="3092"/>
                    <a:pt x="566" y="3130"/>
                  </a:cubicBezTo>
                  <a:cubicBezTo>
                    <a:pt x="766" y="3143"/>
                    <a:pt x="1023" y="3012"/>
                    <a:pt x="1186" y="2859"/>
                  </a:cubicBezTo>
                  <a:cubicBezTo>
                    <a:pt x="1406" y="2643"/>
                    <a:pt x="1691" y="2223"/>
                    <a:pt x="1906" y="1835"/>
                  </a:cubicBezTo>
                  <a:cubicBezTo>
                    <a:pt x="2126" y="1439"/>
                    <a:pt x="2396" y="925"/>
                    <a:pt x="2387" y="631"/>
                  </a:cubicBezTo>
                  <a:cubicBezTo>
                    <a:pt x="2378" y="328"/>
                    <a:pt x="2139" y="1"/>
                    <a:pt x="1733" y="14"/>
                  </a:cubicBezTo>
                  <a:cubicBezTo>
                    <a:pt x="1369" y="29"/>
                    <a:pt x="1141" y="421"/>
                    <a:pt x="878" y="832"/>
                  </a:cubicBezTo>
                  <a:cubicBezTo>
                    <a:pt x="687" y="1130"/>
                    <a:pt x="533" y="1421"/>
                    <a:pt x="361" y="17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54200" y="3450550"/>
              <a:ext cx="45675" cy="46975"/>
            </a:xfrm>
            <a:custGeom>
              <a:avLst/>
              <a:gdLst/>
              <a:ahLst/>
              <a:cxnLst/>
              <a:rect l="l" t="t" r="r" b="b"/>
              <a:pathLst>
                <a:path w="1827" h="1879" extrusionOk="0">
                  <a:moveTo>
                    <a:pt x="626" y="1"/>
                  </a:moveTo>
                  <a:cubicBezTo>
                    <a:pt x="538" y="159"/>
                    <a:pt x="449" y="318"/>
                    <a:pt x="361" y="481"/>
                  </a:cubicBezTo>
                  <a:cubicBezTo>
                    <a:pt x="318" y="555"/>
                    <a:pt x="216" y="719"/>
                    <a:pt x="164" y="855"/>
                  </a:cubicBezTo>
                  <a:cubicBezTo>
                    <a:pt x="1" y="1256"/>
                    <a:pt x="10" y="1840"/>
                    <a:pt x="566" y="1878"/>
                  </a:cubicBezTo>
                  <a:cubicBezTo>
                    <a:pt x="575" y="1878"/>
                    <a:pt x="585" y="1879"/>
                    <a:pt x="595" y="1879"/>
                  </a:cubicBezTo>
                  <a:cubicBezTo>
                    <a:pt x="790" y="1879"/>
                    <a:pt x="1031" y="1753"/>
                    <a:pt x="1186" y="1607"/>
                  </a:cubicBezTo>
                  <a:cubicBezTo>
                    <a:pt x="1383" y="1415"/>
                    <a:pt x="1626" y="1065"/>
                    <a:pt x="1826" y="719"/>
                  </a:cubicBezTo>
                  <a:lnTo>
                    <a:pt x="1826" y="719"/>
                  </a:lnTo>
                  <a:cubicBezTo>
                    <a:pt x="1732" y="740"/>
                    <a:pt x="1645" y="749"/>
                    <a:pt x="1563" y="749"/>
                  </a:cubicBezTo>
                  <a:cubicBezTo>
                    <a:pt x="1038" y="749"/>
                    <a:pt x="764" y="352"/>
                    <a:pt x="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grpSp>
        <p:nvGrpSpPr>
          <p:cNvPr id="59" name="Google Shape;59;p6"/>
          <p:cNvGrpSpPr/>
          <p:nvPr/>
        </p:nvGrpSpPr>
        <p:grpSpPr>
          <a:xfrm flipH="1">
            <a:off x="7612126" y="197826"/>
            <a:ext cx="1437988" cy="4891453"/>
            <a:chOff x="6414428" y="1345751"/>
            <a:chExt cx="938757" cy="3193271"/>
          </a:xfrm>
        </p:grpSpPr>
        <p:sp>
          <p:nvSpPr>
            <p:cNvPr id="60" name="Google Shape;60;p6"/>
            <p:cNvSpPr/>
            <p:nvPr/>
          </p:nvSpPr>
          <p:spPr>
            <a:xfrm>
              <a:off x="7194434" y="1345751"/>
              <a:ext cx="158750" cy="147637"/>
            </a:xfrm>
            <a:custGeom>
              <a:avLst/>
              <a:gdLst/>
              <a:ahLst/>
              <a:cxnLst/>
              <a:rect l="l" t="t" r="r" b="b"/>
              <a:pathLst>
                <a:path w="58" h="54" extrusionOk="0">
                  <a:moveTo>
                    <a:pt x="46" y="54"/>
                  </a:moveTo>
                  <a:cubicBezTo>
                    <a:pt x="49" y="48"/>
                    <a:pt x="52" y="40"/>
                    <a:pt x="55" y="33"/>
                  </a:cubicBezTo>
                  <a:cubicBezTo>
                    <a:pt x="56" y="28"/>
                    <a:pt x="58" y="24"/>
                    <a:pt x="57" y="19"/>
                  </a:cubicBezTo>
                  <a:cubicBezTo>
                    <a:pt x="57" y="14"/>
                    <a:pt x="56" y="9"/>
                    <a:pt x="52" y="5"/>
                  </a:cubicBezTo>
                  <a:cubicBezTo>
                    <a:pt x="48" y="1"/>
                    <a:pt x="42" y="0"/>
                    <a:pt x="36" y="2"/>
                  </a:cubicBezTo>
                  <a:cubicBezTo>
                    <a:pt x="31" y="4"/>
                    <a:pt x="27" y="9"/>
                    <a:pt x="27" y="15"/>
                  </a:cubicBezTo>
                  <a:cubicBezTo>
                    <a:pt x="20" y="11"/>
                    <a:pt x="12" y="12"/>
                    <a:pt x="6" y="18"/>
                  </a:cubicBezTo>
                  <a:cubicBezTo>
                    <a:pt x="1" y="23"/>
                    <a:pt x="0" y="32"/>
                    <a:pt x="4" y="38"/>
                  </a:cubicBezTo>
                  <a:cubicBezTo>
                    <a:pt x="7" y="44"/>
                    <a:pt x="14" y="47"/>
                    <a:pt x="20" y="49"/>
                  </a:cubicBezTo>
                  <a:cubicBezTo>
                    <a:pt x="29" y="52"/>
                    <a:pt x="36" y="54"/>
                    <a:pt x="46"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6"/>
            <p:cNvSpPr/>
            <p:nvPr/>
          </p:nvSpPr>
          <p:spPr>
            <a:xfrm>
              <a:off x="6469003" y="1493383"/>
              <a:ext cx="109538" cy="98425"/>
            </a:xfrm>
            <a:custGeom>
              <a:avLst/>
              <a:gdLst/>
              <a:ahLst/>
              <a:cxnLst/>
              <a:rect l="l" t="t" r="r" b="b"/>
              <a:pathLst>
                <a:path w="40" h="36" extrusionOk="0">
                  <a:moveTo>
                    <a:pt x="16" y="36"/>
                  </a:moveTo>
                  <a:cubicBezTo>
                    <a:pt x="21" y="34"/>
                    <a:pt x="25" y="32"/>
                    <a:pt x="30" y="29"/>
                  </a:cubicBezTo>
                  <a:cubicBezTo>
                    <a:pt x="32" y="27"/>
                    <a:pt x="35" y="25"/>
                    <a:pt x="37" y="22"/>
                  </a:cubicBezTo>
                  <a:cubicBezTo>
                    <a:pt x="39" y="20"/>
                    <a:pt x="40" y="16"/>
                    <a:pt x="40" y="13"/>
                  </a:cubicBezTo>
                  <a:cubicBezTo>
                    <a:pt x="39" y="9"/>
                    <a:pt x="36" y="6"/>
                    <a:pt x="33" y="5"/>
                  </a:cubicBezTo>
                  <a:cubicBezTo>
                    <a:pt x="29" y="3"/>
                    <a:pt x="24" y="5"/>
                    <a:pt x="22" y="8"/>
                  </a:cubicBezTo>
                  <a:cubicBezTo>
                    <a:pt x="20" y="3"/>
                    <a:pt x="15" y="0"/>
                    <a:pt x="10" y="1"/>
                  </a:cubicBezTo>
                  <a:cubicBezTo>
                    <a:pt x="5" y="1"/>
                    <a:pt x="1" y="6"/>
                    <a:pt x="0" y="11"/>
                  </a:cubicBezTo>
                  <a:cubicBezTo>
                    <a:pt x="0" y="15"/>
                    <a:pt x="2" y="19"/>
                    <a:pt x="4" y="23"/>
                  </a:cubicBezTo>
                  <a:cubicBezTo>
                    <a:pt x="8" y="28"/>
                    <a:pt x="11" y="32"/>
                    <a:pt x="16"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6"/>
            <p:cNvSpPr/>
            <p:nvPr/>
          </p:nvSpPr>
          <p:spPr>
            <a:xfrm rot="2016411">
              <a:off x="6445905" y="4323196"/>
              <a:ext cx="201612" cy="174625"/>
            </a:xfrm>
            <a:custGeom>
              <a:avLst/>
              <a:gdLst/>
              <a:ahLst/>
              <a:cxnLst/>
              <a:rect l="l" t="t" r="r" b="b"/>
              <a:pathLst>
                <a:path w="74" h="64" extrusionOk="0">
                  <a:moveTo>
                    <a:pt x="40" y="64"/>
                  </a:moveTo>
                  <a:cubicBezTo>
                    <a:pt x="48" y="58"/>
                    <a:pt x="55" y="51"/>
                    <a:pt x="61" y="44"/>
                  </a:cubicBezTo>
                  <a:cubicBezTo>
                    <a:pt x="65" y="40"/>
                    <a:pt x="69" y="35"/>
                    <a:pt x="71" y="29"/>
                  </a:cubicBezTo>
                  <a:cubicBezTo>
                    <a:pt x="73" y="24"/>
                    <a:pt x="74" y="17"/>
                    <a:pt x="71" y="12"/>
                  </a:cubicBezTo>
                  <a:cubicBezTo>
                    <a:pt x="69" y="5"/>
                    <a:pt x="62" y="1"/>
                    <a:pt x="55" y="0"/>
                  </a:cubicBezTo>
                  <a:cubicBezTo>
                    <a:pt x="48" y="0"/>
                    <a:pt x="41" y="4"/>
                    <a:pt x="38" y="11"/>
                  </a:cubicBezTo>
                  <a:cubicBezTo>
                    <a:pt x="32" y="3"/>
                    <a:pt x="22" y="0"/>
                    <a:pt x="14" y="4"/>
                  </a:cubicBezTo>
                  <a:cubicBezTo>
                    <a:pt x="5" y="7"/>
                    <a:pt x="0" y="17"/>
                    <a:pt x="1" y="26"/>
                  </a:cubicBezTo>
                  <a:cubicBezTo>
                    <a:pt x="2" y="34"/>
                    <a:pt x="8" y="40"/>
                    <a:pt x="14" y="46"/>
                  </a:cubicBezTo>
                  <a:cubicBezTo>
                    <a:pt x="22" y="53"/>
                    <a:pt x="30" y="59"/>
                    <a:pt x="40" y="6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 name="Google Shape;63;p6"/>
          <p:cNvSpPr/>
          <p:nvPr/>
        </p:nvSpPr>
        <p:spPr>
          <a:xfrm rot="10800000">
            <a:off x="-2272449" y="4772768"/>
            <a:ext cx="4637390" cy="1513178"/>
          </a:xfrm>
          <a:custGeom>
            <a:avLst/>
            <a:gdLst/>
            <a:ahLst/>
            <a:cxnLst/>
            <a:rect l="l" t="t" r="r" b="b"/>
            <a:pathLst>
              <a:path w="3392" h="1107" extrusionOk="0">
                <a:moveTo>
                  <a:pt x="808" y="0"/>
                </a:moveTo>
                <a:cubicBezTo>
                  <a:pt x="623" y="0"/>
                  <a:pt x="623" y="0"/>
                  <a:pt x="623" y="0"/>
                </a:cubicBezTo>
                <a:cubicBezTo>
                  <a:pt x="442" y="284"/>
                  <a:pt x="0" y="1107"/>
                  <a:pt x="952" y="1107"/>
                </a:cubicBezTo>
                <a:cubicBezTo>
                  <a:pt x="1036" y="1107"/>
                  <a:pt x="1130" y="1101"/>
                  <a:pt x="1237" y="1087"/>
                </a:cubicBezTo>
                <a:cubicBezTo>
                  <a:pt x="2175" y="967"/>
                  <a:pt x="2572" y="621"/>
                  <a:pt x="2926" y="621"/>
                </a:cubicBezTo>
                <a:cubicBezTo>
                  <a:pt x="3077" y="621"/>
                  <a:pt x="3219" y="683"/>
                  <a:pt x="3392" y="852"/>
                </a:cubicBezTo>
                <a:cubicBezTo>
                  <a:pt x="3392" y="756"/>
                  <a:pt x="3392" y="756"/>
                  <a:pt x="3392" y="756"/>
                </a:cubicBezTo>
                <a:cubicBezTo>
                  <a:pt x="3243" y="577"/>
                  <a:pt x="3113" y="513"/>
                  <a:pt x="2963" y="513"/>
                </a:cubicBezTo>
                <a:cubicBezTo>
                  <a:pt x="2653" y="513"/>
                  <a:pt x="2258" y="788"/>
                  <a:pt x="1428" y="874"/>
                </a:cubicBezTo>
                <a:cubicBezTo>
                  <a:pt x="1346" y="883"/>
                  <a:pt x="1272" y="887"/>
                  <a:pt x="1205" y="887"/>
                </a:cubicBezTo>
                <a:cubicBezTo>
                  <a:pt x="430" y="887"/>
                  <a:pt x="607" y="352"/>
                  <a:pt x="808"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4" name="Google Shape;64;p6"/>
          <p:cNvGrpSpPr/>
          <p:nvPr/>
        </p:nvGrpSpPr>
        <p:grpSpPr>
          <a:xfrm>
            <a:off x="-207125" y="238450"/>
            <a:ext cx="9582150" cy="1049787"/>
            <a:chOff x="-207124" y="238450"/>
            <a:chExt cx="9582150" cy="1049787"/>
          </a:xfrm>
        </p:grpSpPr>
        <p:sp>
          <p:nvSpPr>
            <p:cNvPr id="65" name="Google Shape;65;p6"/>
            <p:cNvSpPr/>
            <p:nvPr/>
          </p:nvSpPr>
          <p:spPr>
            <a:xfrm>
              <a:off x="-207124" y="238450"/>
              <a:ext cx="838200" cy="461962"/>
            </a:xfrm>
            <a:custGeom>
              <a:avLst/>
              <a:gdLst/>
              <a:ahLst/>
              <a:cxnLst/>
              <a:rect l="l" t="t" r="r" b="b"/>
              <a:pathLst>
                <a:path w="307" h="169" extrusionOk="0">
                  <a:moveTo>
                    <a:pt x="262" y="80"/>
                  </a:moveTo>
                  <a:cubicBezTo>
                    <a:pt x="259" y="80"/>
                    <a:pt x="256" y="80"/>
                    <a:pt x="253" y="81"/>
                  </a:cubicBezTo>
                  <a:cubicBezTo>
                    <a:pt x="253" y="80"/>
                    <a:pt x="253" y="80"/>
                    <a:pt x="253" y="80"/>
                  </a:cubicBezTo>
                  <a:cubicBezTo>
                    <a:pt x="253" y="55"/>
                    <a:pt x="233" y="35"/>
                    <a:pt x="208" y="35"/>
                  </a:cubicBezTo>
                  <a:cubicBezTo>
                    <a:pt x="200" y="35"/>
                    <a:pt x="193" y="37"/>
                    <a:pt x="187" y="41"/>
                  </a:cubicBezTo>
                  <a:cubicBezTo>
                    <a:pt x="185" y="18"/>
                    <a:pt x="165" y="0"/>
                    <a:pt x="142" y="0"/>
                  </a:cubicBezTo>
                  <a:cubicBezTo>
                    <a:pt x="117" y="0"/>
                    <a:pt x="97" y="20"/>
                    <a:pt x="97" y="45"/>
                  </a:cubicBezTo>
                  <a:cubicBezTo>
                    <a:pt x="76" y="45"/>
                    <a:pt x="57" y="60"/>
                    <a:pt x="53" y="81"/>
                  </a:cubicBezTo>
                  <a:cubicBezTo>
                    <a:pt x="51" y="80"/>
                    <a:pt x="48" y="80"/>
                    <a:pt x="45" y="80"/>
                  </a:cubicBezTo>
                  <a:cubicBezTo>
                    <a:pt x="20" y="80"/>
                    <a:pt x="0" y="100"/>
                    <a:pt x="0" y="125"/>
                  </a:cubicBezTo>
                  <a:cubicBezTo>
                    <a:pt x="0" y="149"/>
                    <a:pt x="20" y="169"/>
                    <a:pt x="45" y="169"/>
                  </a:cubicBezTo>
                  <a:cubicBezTo>
                    <a:pt x="262" y="169"/>
                    <a:pt x="262" y="169"/>
                    <a:pt x="262" y="169"/>
                  </a:cubicBezTo>
                  <a:cubicBezTo>
                    <a:pt x="287" y="169"/>
                    <a:pt x="307" y="149"/>
                    <a:pt x="307" y="125"/>
                  </a:cubicBezTo>
                  <a:cubicBezTo>
                    <a:pt x="307" y="100"/>
                    <a:pt x="287" y="80"/>
                    <a:pt x="262" y="8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6"/>
            <p:cNvSpPr/>
            <p:nvPr/>
          </p:nvSpPr>
          <p:spPr>
            <a:xfrm>
              <a:off x="8536826" y="826275"/>
              <a:ext cx="838200" cy="461962"/>
            </a:xfrm>
            <a:custGeom>
              <a:avLst/>
              <a:gdLst/>
              <a:ahLst/>
              <a:cxnLst/>
              <a:rect l="l" t="t" r="r" b="b"/>
              <a:pathLst>
                <a:path w="307" h="169" extrusionOk="0">
                  <a:moveTo>
                    <a:pt x="262" y="80"/>
                  </a:moveTo>
                  <a:cubicBezTo>
                    <a:pt x="259" y="80"/>
                    <a:pt x="256" y="80"/>
                    <a:pt x="253" y="81"/>
                  </a:cubicBezTo>
                  <a:cubicBezTo>
                    <a:pt x="253" y="80"/>
                    <a:pt x="253" y="80"/>
                    <a:pt x="253" y="80"/>
                  </a:cubicBezTo>
                  <a:cubicBezTo>
                    <a:pt x="253" y="55"/>
                    <a:pt x="233" y="35"/>
                    <a:pt x="208" y="35"/>
                  </a:cubicBezTo>
                  <a:cubicBezTo>
                    <a:pt x="200" y="35"/>
                    <a:pt x="193" y="37"/>
                    <a:pt x="187" y="41"/>
                  </a:cubicBezTo>
                  <a:cubicBezTo>
                    <a:pt x="185" y="18"/>
                    <a:pt x="165" y="0"/>
                    <a:pt x="142" y="0"/>
                  </a:cubicBezTo>
                  <a:cubicBezTo>
                    <a:pt x="117" y="0"/>
                    <a:pt x="97" y="20"/>
                    <a:pt x="97" y="45"/>
                  </a:cubicBezTo>
                  <a:cubicBezTo>
                    <a:pt x="76" y="45"/>
                    <a:pt x="57" y="60"/>
                    <a:pt x="53" y="81"/>
                  </a:cubicBezTo>
                  <a:cubicBezTo>
                    <a:pt x="51" y="80"/>
                    <a:pt x="48" y="80"/>
                    <a:pt x="45" y="80"/>
                  </a:cubicBezTo>
                  <a:cubicBezTo>
                    <a:pt x="20" y="80"/>
                    <a:pt x="0" y="100"/>
                    <a:pt x="0" y="125"/>
                  </a:cubicBezTo>
                  <a:cubicBezTo>
                    <a:pt x="0" y="149"/>
                    <a:pt x="20" y="169"/>
                    <a:pt x="45" y="169"/>
                  </a:cubicBezTo>
                  <a:cubicBezTo>
                    <a:pt x="262" y="169"/>
                    <a:pt x="262" y="169"/>
                    <a:pt x="262" y="169"/>
                  </a:cubicBezTo>
                  <a:cubicBezTo>
                    <a:pt x="287" y="169"/>
                    <a:pt x="307" y="149"/>
                    <a:pt x="307" y="125"/>
                  </a:cubicBezTo>
                  <a:cubicBezTo>
                    <a:pt x="307" y="100"/>
                    <a:pt x="287" y="80"/>
                    <a:pt x="262" y="8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 name="Google Shape;6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grpSp>
        <p:nvGrpSpPr>
          <p:cNvPr id="81" name="Google Shape;81;p8"/>
          <p:cNvGrpSpPr/>
          <p:nvPr/>
        </p:nvGrpSpPr>
        <p:grpSpPr>
          <a:xfrm>
            <a:off x="-2519974" y="-628870"/>
            <a:ext cx="12830738" cy="6788969"/>
            <a:chOff x="-2519974" y="-628870"/>
            <a:chExt cx="12830738" cy="6788969"/>
          </a:xfrm>
        </p:grpSpPr>
        <p:sp>
          <p:nvSpPr>
            <p:cNvPr id="82" name="Google Shape;82;p8"/>
            <p:cNvSpPr/>
            <p:nvPr/>
          </p:nvSpPr>
          <p:spPr>
            <a:xfrm rot="10800000">
              <a:off x="5322826" y="-628870"/>
              <a:ext cx="4987938" cy="2272685"/>
            </a:xfrm>
            <a:custGeom>
              <a:avLst/>
              <a:gdLst/>
              <a:ahLst/>
              <a:cxnLst/>
              <a:rect l="l" t="t" r="r" b="b"/>
              <a:pathLst>
                <a:path w="3648" h="1662" extrusionOk="0">
                  <a:moveTo>
                    <a:pt x="0" y="0"/>
                  </a:moveTo>
                  <a:cubicBezTo>
                    <a:pt x="0" y="89"/>
                    <a:pt x="0" y="89"/>
                    <a:pt x="0" y="89"/>
                  </a:cubicBezTo>
                  <a:cubicBezTo>
                    <a:pt x="201" y="463"/>
                    <a:pt x="578" y="936"/>
                    <a:pt x="1269" y="1030"/>
                  </a:cubicBezTo>
                  <a:cubicBezTo>
                    <a:pt x="2219" y="1160"/>
                    <a:pt x="2799" y="1251"/>
                    <a:pt x="3294" y="1662"/>
                  </a:cubicBezTo>
                  <a:cubicBezTo>
                    <a:pt x="3648" y="1662"/>
                    <a:pt x="3648" y="1662"/>
                    <a:pt x="3648" y="1662"/>
                  </a:cubicBezTo>
                  <a:cubicBezTo>
                    <a:pt x="3163" y="1044"/>
                    <a:pt x="2442" y="967"/>
                    <a:pt x="1318" y="891"/>
                  </a:cubicBezTo>
                  <a:cubicBezTo>
                    <a:pt x="591" y="842"/>
                    <a:pt x="201" y="363"/>
                    <a:pt x="0"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8"/>
            <p:cNvSpPr/>
            <p:nvPr/>
          </p:nvSpPr>
          <p:spPr>
            <a:xfrm rot="10800000">
              <a:off x="-2519974" y="4646921"/>
              <a:ext cx="4637390" cy="1513178"/>
            </a:xfrm>
            <a:custGeom>
              <a:avLst/>
              <a:gdLst/>
              <a:ahLst/>
              <a:cxnLst/>
              <a:rect l="l" t="t" r="r" b="b"/>
              <a:pathLst>
                <a:path w="3392" h="1107" extrusionOk="0">
                  <a:moveTo>
                    <a:pt x="808" y="0"/>
                  </a:moveTo>
                  <a:cubicBezTo>
                    <a:pt x="623" y="0"/>
                    <a:pt x="623" y="0"/>
                    <a:pt x="623" y="0"/>
                  </a:cubicBezTo>
                  <a:cubicBezTo>
                    <a:pt x="442" y="284"/>
                    <a:pt x="0" y="1107"/>
                    <a:pt x="952" y="1107"/>
                  </a:cubicBezTo>
                  <a:cubicBezTo>
                    <a:pt x="1036" y="1107"/>
                    <a:pt x="1130" y="1101"/>
                    <a:pt x="1237" y="1087"/>
                  </a:cubicBezTo>
                  <a:cubicBezTo>
                    <a:pt x="2175" y="967"/>
                    <a:pt x="2572" y="621"/>
                    <a:pt x="2926" y="621"/>
                  </a:cubicBezTo>
                  <a:cubicBezTo>
                    <a:pt x="3077" y="621"/>
                    <a:pt x="3219" y="683"/>
                    <a:pt x="3392" y="852"/>
                  </a:cubicBezTo>
                  <a:cubicBezTo>
                    <a:pt x="3392" y="756"/>
                    <a:pt x="3392" y="756"/>
                    <a:pt x="3392" y="756"/>
                  </a:cubicBezTo>
                  <a:cubicBezTo>
                    <a:pt x="3243" y="577"/>
                    <a:pt x="3113" y="513"/>
                    <a:pt x="2963" y="513"/>
                  </a:cubicBezTo>
                  <a:cubicBezTo>
                    <a:pt x="2653" y="513"/>
                    <a:pt x="2258" y="788"/>
                    <a:pt x="1428" y="874"/>
                  </a:cubicBezTo>
                  <a:cubicBezTo>
                    <a:pt x="1346" y="883"/>
                    <a:pt x="1272" y="887"/>
                    <a:pt x="1205" y="887"/>
                  </a:cubicBezTo>
                  <a:cubicBezTo>
                    <a:pt x="430" y="887"/>
                    <a:pt x="607" y="352"/>
                    <a:pt x="808"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 name="Google Shape;84;p8"/>
          <p:cNvGrpSpPr/>
          <p:nvPr/>
        </p:nvGrpSpPr>
        <p:grpSpPr>
          <a:xfrm>
            <a:off x="-420875" y="77538"/>
            <a:ext cx="9810075" cy="3564450"/>
            <a:chOff x="-420874" y="77538"/>
            <a:chExt cx="9810075" cy="3564450"/>
          </a:xfrm>
        </p:grpSpPr>
        <p:sp>
          <p:nvSpPr>
            <p:cNvPr id="85" name="Google Shape;85;p8"/>
            <p:cNvSpPr/>
            <p:nvPr/>
          </p:nvSpPr>
          <p:spPr>
            <a:xfrm>
              <a:off x="-420874" y="77538"/>
              <a:ext cx="838200" cy="461962"/>
            </a:xfrm>
            <a:custGeom>
              <a:avLst/>
              <a:gdLst/>
              <a:ahLst/>
              <a:cxnLst/>
              <a:rect l="l" t="t" r="r" b="b"/>
              <a:pathLst>
                <a:path w="307" h="169" extrusionOk="0">
                  <a:moveTo>
                    <a:pt x="262" y="80"/>
                  </a:moveTo>
                  <a:cubicBezTo>
                    <a:pt x="259" y="80"/>
                    <a:pt x="256" y="80"/>
                    <a:pt x="253" y="81"/>
                  </a:cubicBezTo>
                  <a:cubicBezTo>
                    <a:pt x="253" y="80"/>
                    <a:pt x="253" y="80"/>
                    <a:pt x="253" y="80"/>
                  </a:cubicBezTo>
                  <a:cubicBezTo>
                    <a:pt x="253" y="55"/>
                    <a:pt x="233" y="35"/>
                    <a:pt x="208" y="35"/>
                  </a:cubicBezTo>
                  <a:cubicBezTo>
                    <a:pt x="200" y="35"/>
                    <a:pt x="193" y="37"/>
                    <a:pt x="187" y="41"/>
                  </a:cubicBezTo>
                  <a:cubicBezTo>
                    <a:pt x="185" y="18"/>
                    <a:pt x="165" y="0"/>
                    <a:pt x="142" y="0"/>
                  </a:cubicBezTo>
                  <a:cubicBezTo>
                    <a:pt x="117" y="0"/>
                    <a:pt x="97" y="20"/>
                    <a:pt x="97" y="45"/>
                  </a:cubicBezTo>
                  <a:cubicBezTo>
                    <a:pt x="76" y="45"/>
                    <a:pt x="57" y="60"/>
                    <a:pt x="53" y="81"/>
                  </a:cubicBezTo>
                  <a:cubicBezTo>
                    <a:pt x="51" y="80"/>
                    <a:pt x="48" y="80"/>
                    <a:pt x="45" y="80"/>
                  </a:cubicBezTo>
                  <a:cubicBezTo>
                    <a:pt x="20" y="80"/>
                    <a:pt x="0" y="100"/>
                    <a:pt x="0" y="125"/>
                  </a:cubicBezTo>
                  <a:cubicBezTo>
                    <a:pt x="0" y="149"/>
                    <a:pt x="20" y="169"/>
                    <a:pt x="45" y="169"/>
                  </a:cubicBezTo>
                  <a:cubicBezTo>
                    <a:pt x="262" y="169"/>
                    <a:pt x="262" y="169"/>
                    <a:pt x="262" y="169"/>
                  </a:cubicBezTo>
                  <a:cubicBezTo>
                    <a:pt x="287" y="169"/>
                    <a:pt x="307" y="149"/>
                    <a:pt x="307" y="125"/>
                  </a:cubicBezTo>
                  <a:cubicBezTo>
                    <a:pt x="307" y="100"/>
                    <a:pt x="287" y="80"/>
                    <a:pt x="262" y="8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8"/>
            <p:cNvSpPr/>
            <p:nvPr/>
          </p:nvSpPr>
          <p:spPr>
            <a:xfrm>
              <a:off x="8551001" y="3180025"/>
              <a:ext cx="838200" cy="461962"/>
            </a:xfrm>
            <a:custGeom>
              <a:avLst/>
              <a:gdLst/>
              <a:ahLst/>
              <a:cxnLst/>
              <a:rect l="l" t="t" r="r" b="b"/>
              <a:pathLst>
                <a:path w="307" h="169" extrusionOk="0">
                  <a:moveTo>
                    <a:pt x="262" y="80"/>
                  </a:moveTo>
                  <a:cubicBezTo>
                    <a:pt x="259" y="80"/>
                    <a:pt x="256" y="80"/>
                    <a:pt x="253" y="81"/>
                  </a:cubicBezTo>
                  <a:cubicBezTo>
                    <a:pt x="253" y="80"/>
                    <a:pt x="253" y="80"/>
                    <a:pt x="253" y="80"/>
                  </a:cubicBezTo>
                  <a:cubicBezTo>
                    <a:pt x="253" y="55"/>
                    <a:pt x="233" y="35"/>
                    <a:pt x="208" y="35"/>
                  </a:cubicBezTo>
                  <a:cubicBezTo>
                    <a:pt x="200" y="35"/>
                    <a:pt x="193" y="37"/>
                    <a:pt x="187" y="41"/>
                  </a:cubicBezTo>
                  <a:cubicBezTo>
                    <a:pt x="185" y="18"/>
                    <a:pt x="165" y="0"/>
                    <a:pt x="142" y="0"/>
                  </a:cubicBezTo>
                  <a:cubicBezTo>
                    <a:pt x="117" y="0"/>
                    <a:pt x="97" y="20"/>
                    <a:pt x="97" y="45"/>
                  </a:cubicBezTo>
                  <a:cubicBezTo>
                    <a:pt x="76" y="45"/>
                    <a:pt x="57" y="60"/>
                    <a:pt x="53" y="81"/>
                  </a:cubicBezTo>
                  <a:cubicBezTo>
                    <a:pt x="51" y="80"/>
                    <a:pt x="48" y="80"/>
                    <a:pt x="45" y="80"/>
                  </a:cubicBezTo>
                  <a:cubicBezTo>
                    <a:pt x="20" y="80"/>
                    <a:pt x="0" y="100"/>
                    <a:pt x="0" y="125"/>
                  </a:cubicBezTo>
                  <a:cubicBezTo>
                    <a:pt x="0" y="149"/>
                    <a:pt x="20" y="169"/>
                    <a:pt x="45" y="169"/>
                  </a:cubicBezTo>
                  <a:cubicBezTo>
                    <a:pt x="262" y="169"/>
                    <a:pt x="262" y="169"/>
                    <a:pt x="262" y="169"/>
                  </a:cubicBezTo>
                  <a:cubicBezTo>
                    <a:pt x="287" y="169"/>
                    <a:pt x="307" y="149"/>
                    <a:pt x="307" y="125"/>
                  </a:cubicBezTo>
                  <a:cubicBezTo>
                    <a:pt x="307" y="100"/>
                    <a:pt x="287" y="80"/>
                    <a:pt x="262" y="8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 name="Google Shape;87;p8"/>
          <p:cNvGrpSpPr/>
          <p:nvPr/>
        </p:nvGrpSpPr>
        <p:grpSpPr>
          <a:xfrm flipH="1">
            <a:off x="170475" y="1017718"/>
            <a:ext cx="8743082" cy="3815390"/>
            <a:chOff x="6355514" y="1880999"/>
            <a:chExt cx="5707718" cy="2490788"/>
          </a:xfrm>
        </p:grpSpPr>
        <p:sp>
          <p:nvSpPr>
            <p:cNvPr id="88" name="Google Shape;88;p8"/>
            <p:cNvSpPr/>
            <p:nvPr/>
          </p:nvSpPr>
          <p:spPr>
            <a:xfrm rot="2700000">
              <a:off x="6384464" y="4189644"/>
              <a:ext cx="158750" cy="147638"/>
            </a:xfrm>
            <a:custGeom>
              <a:avLst/>
              <a:gdLst/>
              <a:ahLst/>
              <a:cxnLst/>
              <a:rect l="l" t="t" r="r" b="b"/>
              <a:pathLst>
                <a:path w="58" h="54" extrusionOk="0">
                  <a:moveTo>
                    <a:pt x="46" y="54"/>
                  </a:moveTo>
                  <a:cubicBezTo>
                    <a:pt x="49" y="48"/>
                    <a:pt x="52" y="40"/>
                    <a:pt x="55" y="33"/>
                  </a:cubicBezTo>
                  <a:cubicBezTo>
                    <a:pt x="56" y="28"/>
                    <a:pt x="58" y="24"/>
                    <a:pt x="57" y="19"/>
                  </a:cubicBezTo>
                  <a:cubicBezTo>
                    <a:pt x="57" y="14"/>
                    <a:pt x="56" y="9"/>
                    <a:pt x="52" y="5"/>
                  </a:cubicBezTo>
                  <a:cubicBezTo>
                    <a:pt x="48" y="1"/>
                    <a:pt x="42" y="0"/>
                    <a:pt x="36" y="2"/>
                  </a:cubicBezTo>
                  <a:cubicBezTo>
                    <a:pt x="31" y="4"/>
                    <a:pt x="27" y="9"/>
                    <a:pt x="27" y="15"/>
                  </a:cubicBezTo>
                  <a:cubicBezTo>
                    <a:pt x="20" y="11"/>
                    <a:pt x="12" y="12"/>
                    <a:pt x="6" y="18"/>
                  </a:cubicBezTo>
                  <a:cubicBezTo>
                    <a:pt x="1" y="23"/>
                    <a:pt x="0" y="32"/>
                    <a:pt x="4" y="38"/>
                  </a:cubicBezTo>
                  <a:cubicBezTo>
                    <a:pt x="7" y="44"/>
                    <a:pt x="14" y="47"/>
                    <a:pt x="20" y="49"/>
                  </a:cubicBezTo>
                  <a:cubicBezTo>
                    <a:pt x="29" y="52"/>
                    <a:pt x="36" y="54"/>
                    <a:pt x="46"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8"/>
            <p:cNvSpPr/>
            <p:nvPr/>
          </p:nvSpPr>
          <p:spPr>
            <a:xfrm rot="-2960099">
              <a:off x="6373764" y="1905399"/>
              <a:ext cx="109537" cy="98425"/>
            </a:xfrm>
            <a:custGeom>
              <a:avLst/>
              <a:gdLst/>
              <a:ahLst/>
              <a:cxnLst/>
              <a:rect l="l" t="t" r="r" b="b"/>
              <a:pathLst>
                <a:path w="40" h="36" extrusionOk="0">
                  <a:moveTo>
                    <a:pt x="16" y="36"/>
                  </a:moveTo>
                  <a:cubicBezTo>
                    <a:pt x="21" y="34"/>
                    <a:pt x="25" y="32"/>
                    <a:pt x="30" y="29"/>
                  </a:cubicBezTo>
                  <a:cubicBezTo>
                    <a:pt x="32" y="27"/>
                    <a:pt x="35" y="25"/>
                    <a:pt x="37" y="22"/>
                  </a:cubicBezTo>
                  <a:cubicBezTo>
                    <a:pt x="39" y="20"/>
                    <a:pt x="40" y="16"/>
                    <a:pt x="40" y="13"/>
                  </a:cubicBezTo>
                  <a:cubicBezTo>
                    <a:pt x="39" y="9"/>
                    <a:pt x="36" y="6"/>
                    <a:pt x="33" y="5"/>
                  </a:cubicBezTo>
                  <a:cubicBezTo>
                    <a:pt x="29" y="3"/>
                    <a:pt x="24" y="5"/>
                    <a:pt x="22" y="8"/>
                  </a:cubicBezTo>
                  <a:cubicBezTo>
                    <a:pt x="20" y="3"/>
                    <a:pt x="15" y="0"/>
                    <a:pt x="10" y="1"/>
                  </a:cubicBezTo>
                  <a:cubicBezTo>
                    <a:pt x="5" y="1"/>
                    <a:pt x="1" y="6"/>
                    <a:pt x="0" y="11"/>
                  </a:cubicBezTo>
                  <a:cubicBezTo>
                    <a:pt x="0" y="15"/>
                    <a:pt x="2" y="19"/>
                    <a:pt x="4" y="23"/>
                  </a:cubicBezTo>
                  <a:cubicBezTo>
                    <a:pt x="8" y="28"/>
                    <a:pt x="11" y="32"/>
                    <a:pt x="16"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8"/>
            <p:cNvSpPr/>
            <p:nvPr/>
          </p:nvSpPr>
          <p:spPr>
            <a:xfrm rot="-809916">
              <a:off x="11844023" y="2376557"/>
              <a:ext cx="201612" cy="174625"/>
            </a:xfrm>
            <a:custGeom>
              <a:avLst/>
              <a:gdLst/>
              <a:ahLst/>
              <a:cxnLst/>
              <a:rect l="l" t="t" r="r" b="b"/>
              <a:pathLst>
                <a:path w="74" h="64" extrusionOk="0">
                  <a:moveTo>
                    <a:pt x="40" y="64"/>
                  </a:moveTo>
                  <a:cubicBezTo>
                    <a:pt x="48" y="58"/>
                    <a:pt x="55" y="51"/>
                    <a:pt x="61" y="44"/>
                  </a:cubicBezTo>
                  <a:cubicBezTo>
                    <a:pt x="65" y="40"/>
                    <a:pt x="69" y="35"/>
                    <a:pt x="71" y="29"/>
                  </a:cubicBezTo>
                  <a:cubicBezTo>
                    <a:pt x="73" y="24"/>
                    <a:pt x="74" y="17"/>
                    <a:pt x="71" y="12"/>
                  </a:cubicBezTo>
                  <a:cubicBezTo>
                    <a:pt x="69" y="5"/>
                    <a:pt x="62" y="1"/>
                    <a:pt x="55" y="0"/>
                  </a:cubicBezTo>
                  <a:cubicBezTo>
                    <a:pt x="48" y="0"/>
                    <a:pt x="41" y="4"/>
                    <a:pt x="38" y="11"/>
                  </a:cubicBezTo>
                  <a:cubicBezTo>
                    <a:pt x="32" y="3"/>
                    <a:pt x="22" y="0"/>
                    <a:pt x="14" y="4"/>
                  </a:cubicBezTo>
                  <a:cubicBezTo>
                    <a:pt x="5" y="7"/>
                    <a:pt x="0" y="17"/>
                    <a:pt x="1" y="26"/>
                  </a:cubicBezTo>
                  <a:cubicBezTo>
                    <a:pt x="2" y="34"/>
                    <a:pt x="8" y="40"/>
                    <a:pt x="14" y="46"/>
                  </a:cubicBezTo>
                  <a:cubicBezTo>
                    <a:pt x="22" y="53"/>
                    <a:pt x="30" y="59"/>
                    <a:pt x="40" y="6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2"/>
        <p:cNvGrpSpPr/>
        <p:nvPr/>
      </p:nvGrpSpPr>
      <p:grpSpPr>
        <a:xfrm>
          <a:off x="0" y="0"/>
          <a:ext cx="0" cy="0"/>
          <a:chOff x="0" y="0"/>
          <a:chExt cx="0" cy="0"/>
        </a:xfrm>
      </p:grpSpPr>
      <p:grpSp>
        <p:nvGrpSpPr>
          <p:cNvPr id="93" name="Google Shape;93;p9"/>
          <p:cNvGrpSpPr/>
          <p:nvPr/>
        </p:nvGrpSpPr>
        <p:grpSpPr>
          <a:xfrm flipH="1">
            <a:off x="-355049" y="-282200"/>
            <a:ext cx="3309125" cy="2939100"/>
            <a:chOff x="6221026" y="-282200"/>
            <a:chExt cx="3309125" cy="2939100"/>
          </a:xfrm>
        </p:grpSpPr>
        <p:sp>
          <p:nvSpPr>
            <p:cNvPr id="94" name="Google Shape;94;p9"/>
            <p:cNvSpPr/>
            <p:nvPr/>
          </p:nvSpPr>
          <p:spPr>
            <a:xfrm>
              <a:off x="8752276" y="2228275"/>
              <a:ext cx="777875" cy="428625"/>
            </a:xfrm>
            <a:custGeom>
              <a:avLst/>
              <a:gdLst/>
              <a:ahLst/>
              <a:cxnLst/>
              <a:rect l="l" t="t" r="r" b="b"/>
              <a:pathLst>
                <a:path w="285" h="157" extrusionOk="0">
                  <a:moveTo>
                    <a:pt x="243" y="74"/>
                  </a:moveTo>
                  <a:cubicBezTo>
                    <a:pt x="240" y="74"/>
                    <a:pt x="238" y="74"/>
                    <a:pt x="235" y="75"/>
                  </a:cubicBezTo>
                  <a:cubicBezTo>
                    <a:pt x="235" y="74"/>
                    <a:pt x="235" y="74"/>
                    <a:pt x="235" y="74"/>
                  </a:cubicBezTo>
                  <a:cubicBezTo>
                    <a:pt x="235" y="51"/>
                    <a:pt x="216" y="32"/>
                    <a:pt x="193" y="32"/>
                  </a:cubicBezTo>
                  <a:cubicBezTo>
                    <a:pt x="186" y="32"/>
                    <a:pt x="179" y="34"/>
                    <a:pt x="173" y="37"/>
                  </a:cubicBezTo>
                  <a:cubicBezTo>
                    <a:pt x="171" y="16"/>
                    <a:pt x="153" y="0"/>
                    <a:pt x="132" y="0"/>
                  </a:cubicBezTo>
                  <a:cubicBezTo>
                    <a:pt x="109" y="0"/>
                    <a:pt x="90" y="18"/>
                    <a:pt x="90" y="41"/>
                  </a:cubicBezTo>
                  <a:cubicBezTo>
                    <a:pt x="70" y="41"/>
                    <a:pt x="53" y="56"/>
                    <a:pt x="50" y="75"/>
                  </a:cubicBezTo>
                  <a:cubicBezTo>
                    <a:pt x="47" y="74"/>
                    <a:pt x="45" y="74"/>
                    <a:pt x="42" y="74"/>
                  </a:cubicBezTo>
                  <a:cubicBezTo>
                    <a:pt x="19" y="74"/>
                    <a:pt x="0" y="92"/>
                    <a:pt x="0" y="115"/>
                  </a:cubicBezTo>
                  <a:cubicBezTo>
                    <a:pt x="0" y="138"/>
                    <a:pt x="19" y="157"/>
                    <a:pt x="42" y="157"/>
                  </a:cubicBezTo>
                  <a:cubicBezTo>
                    <a:pt x="243" y="157"/>
                    <a:pt x="243" y="157"/>
                    <a:pt x="243" y="157"/>
                  </a:cubicBezTo>
                  <a:cubicBezTo>
                    <a:pt x="266" y="157"/>
                    <a:pt x="285" y="138"/>
                    <a:pt x="285" y="115"/>
                  </a:cubicBezTo>
                  <a:cubicBezTo>
                    <a:pt x="285" y="92"/>
                    <a:pt x="266" y="74"/>
                    <a:pt x="243" y="74"/>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9"/>
            <p:cNvSpPr/>
            <p:nvPr/>
          </p:nvSpPr>
          <p:spPr>
            <a:xfrm>
              <a:off x="6221025" y="-282200"/>
              <a:ext cx="838200" cy="461962"/>
            </a:xfrm>
            <a:custGeom>
              <a:avLst/>
              <a:gdLst/>
              <a:ahLst/>
              <a:cxnLst/>
              <a:rect l="l" t="t" r="r" b="b"/>
              <a:pathLst>
                <a:path w="307" h="169" extrusionOk="0">
                  <a:moveTo>
                    <a:pt x="262" y="80"/>
                  </a:moveTo>
                  <a:cubicBezTo>
                    <a:pt x="259" y="80"/>
                    <a:pt x="256" y="80"/>
                    <a:pt x="253" y="81"/>
                  </a:cubicBezTo>
                  <a:cubicBezTo>
                    <a:pt x="253" y="80"/>
                    <a:pt x="253" y="80"/>
                    <a:pt x="253" y="80"/>
                  </a:cubicBezTo>
                  <a:cubicBezTo>
                    <a:pt x="253" y="55"/>
                    <a:pt x="233" y="35"/>
                    <a:pt x="208" y="35"/>
                  </a:cubicBezTo>
                  <a:cubicBezTo>
                    <a:pt x="200" y="35"/>
                    <a:pt x="193" y="37"/>
                    <a:pt x="187" y="41"/>
                  </a:cubicBezTo>
                  <a:cubicBezTo>
                    <a:pt x="185" y="18"/>
                    <a:pt x="165" y="0"/>
                    <a:pt x="142" y="0"/>
                  </a:cubicBezTo>
                  <a:cubicBezTo>
                    <a:pt x="117" y="0"/>
                    <a:pt x="97" y="20"/>
                    <a:pt x="97" y="45"/>
                  </a:cubicBezTo>
                  <a:cubicBezTo>
                    <a:pt x="76" y="45"/>
                    <a:pt x="57" y="60"/>
                    <a:pt x="53" y="81"/>
                  </a:cubicBezTo>
                  <a:cubicBezTo>
                    <a:pt x="51" y="80"/>
                    <a:pt x="48" y="80"/>
                    <a:pt x="45" y="80"/>
                  </a:cubicBezTo>
                  <a:cubicBezTo>
                    <a:pt x="20" y="80"/>
                    <a:pt x="0" y="100"/>
                    <a:pt x="0" y="125"/>
                  </a:cubicBezTo>
                  <a:cubicBezTo>
                    <a:pt x="0" y="149"/>
                    <a:pt x="20" y="169"/>
                    <a:pt x="45" y="169"/>
                  </a:cubicBezTo>
                  <a:cubicBezTo>
                    <a:pt x="262" y="169"/>
                    <a:pt x="262" y="169"/>
                    <a:pt x="262" y="169"/>
                  </a:cubicBezTo>
                  <a:cubicBezTo>
                    <a:pt x="287" y="169"/>
                    <a:pt x="307" y="149"/>
                    <a:pt x="307" y="125"/>
                  </a:cubicBezTo>
                  <a:cubicBezTo>
                    <a:pt x="307" y="100"/>
                    <a:pt x="287" y="80"/>
                    <a:pt x="262" y="8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 name="Google Shape;96;p9"/>
          <p:cNvGrpSpPr/>
          <p:nvPr/>
        </p:nvGrpSpPr>
        <p:grpSpPr>
          <a:xfrm flipH="1">
            <a:off x="4776012" y="-1173807"/>
            <a:ext cx="4987938" cy="7074856"/>
            <a:chOff x="-588849" y="-1173807"/>
            <a:chExt cx="4987938" cy="7074856"/>
          </a:xfrm>
        </p:grpSpPr>
        <p:sp>
          <p:nvSpPr>
            <p:cNvPr id="97" name="Google Shape;97;p9"/>
            <p:cNvSpPr/>
            <p:nvPr/>
          </p:nvSpPr>
          <p:spPr>
            <a:xfrm>
              <a:off x="-522374" y="-1173807"/>
              <a:ext cx="4637390" cy="1513178"/>
            </a:xfrm>
            <a:custGeom>
              <a:avLst/>
              <a:gdLst/>
              <a:ahLst/>
              <a:cxnLst/>
              <a:rect l="l" t="t" r="r" b="b"/>
              <a:pathLst>
                <a:path w="3392" h="1107" extrusionOk="0">
                  <a:moveTo>
                    <a:pt x="808" y="0"/>
                  </a:moveTo>
                  <a:cubicBezTo>
                    <a:pt x="623" y="0"/>
                    <a:pt x="623" y="0"/>
                    <a:pt x="623" y="0"/>
                  </a:cubicBezTo>
                  <a:cubicBezTo>
                    <a:pt x="442" y="284"/>
                    <a:pt x="0" y="1107"/>
                    <a:pt x="952" y="1107"/>
                  </a:cubicBezTo>
                  <a:cubicBezTo>
                    <a:pt x="1036" y="1107"/>
                    <a:pt x="1130" y="1101"/>
                    <a:pt x="1237" y="1087"/>
                  </a:cubicBezTo>
                  <a:cubicBezTo>
                    <a:pt x="2175" y="967"/>
                    <a:pt x="2572" y="621"/>
                    <a:pt x="2926" y="621"/>
                  </a:cubicBezTo>
                  <a:cubicBezTo>
                    <a:pt x="3077" y="621"/>
                    <a:pt x="3219" y="683"/>
                    <a:pt x="3392" y="852"/>
                  </a:cubicBezTo>
                  <a:cubicBezTo>
                    <a:pt x="3392" y="756"/>
                    <a:pt x="3392" y="756"/>
                    <a:pt x="3392" y="756"/>
                  </a:cubicBezTo>
                  <a:cubicBezTo>
                    <a:pt x="3243" y="577"/>
                    <a:pt x="3113" y="513"/>
                    <a:pt x="2963" y="513"/>
                  </a:cubicBezTo>
                  <a:cubicBezTo>
                    <a:pt x="2653" y="513"/>
                    <a:pt x="2258" y="788"/>
                    <a:pt x="1428" y="874"/>
                  </a:cubicBezTo>
                  <a:cubicBezTo>
                    <a:pt x="1346" y="883"/>
                    <a:pt x="1272" y="887"/>
                    <a:pt x="1205" y="887"/>
                  </a:cubicBezTo>
                  <a:cubicBezTo>
                    <a:pt x="430" y="887"/>
                    <a:pt x="607" y="352"/>
                    <a:pt x="808"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9"/>
            <p:cNvSpPr/>
            <p:nvPr/>
          </p:nvSpPr>
          <p:spPr>
            <a:xfrm>
              <a:off x="-588849" y="3628364"/>
              <a:ext cx="4987938" cy="2272685"/>
            </a:xfrm>
            <a:custGeom>
              <a:avLst/>
              <a:gdLst/>
              <a:ahLst/>
              <a:cxnLst/>
              <a:rect l="l" t="t" r="r" b="b"/>
              <a:pathLst>
                <a:path w="3648" h="1662" extrusionOk="0">
                  <a:moveTo>
                    <a:pt x="0" y="0"/>
                  </a:moveTo>
                  <a:cubicBezTo>
                    <a:pt x="0" y="89"/>
                    <a:pt x="0" y="89"/>
                    <a:pt x="0" y="89"/>
                  </a:cubicBezTo>
                  <a:cubicBezTo>
                    <a:pt x="201" y="463"/>
                    <a:pt x="578" y="936"/>
                    <a:pt x="1269" y="1030"/>
                  </a:cubicBezTo>
                  <a:cubicBezTo>
                    <a:pt x="2219" y="1160"/>
                    <a:pt x="2799" y="1251"/>
                    <a:pt x="3294" y="1662"/>
                  </a:cubicBezTo>
                  <a:cubicBezTo>
                    <a:pt x="3648" y="1662"/>
                    <a:pt x="3648" y="1662"/>
                    <a:pt x="3648" y="1662"/>
                  </a:cubicBezTo>
                  <a:cubicBezTo>
                    <a:pt x="3163" y="1044"/>
                    <a:pt x="2442" y="967"/>
                    <a:pt x="1318" y="891"/>
                  </a:cubicBezTo>
                  <a:cubicBezTo>
                    <a:pt x="591" y="842"/>
                    <a:pt x="201" y="363"/>
                    <a:pt x="0"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9"/>
          <p:cNvGrpSpPr/>
          <p:nvPr/>
        </p:nvGrpSpPr>
        <p:grpSpPr>
          <a:xfrm flipH="1">
            <a:off x="193629" y="179751"/>
            <a:ext cx="8633608" cy="4773898"/>
            <a:chOff x="6512606" y="1333951"/>
            <a:chExt cx="5636250" cy="3116528"/>
          </a:xfrm>
        </p:grpSpPr>
        <p:sp>
          <p:nvSpPr>
            <p:cNvPr id="100" name="Google Shape;100;p9"/>
            <p:cNvSpPr/>
            <p:nvPr/>
          </p:nvSpPr>
          <p:spPr>
            <a:xfrm>
              <a:off x="6512606" y="1333951"/>
              <a:ext cx="158750" cy="147637"/>
            </a:xfrm>
            <a:custGeom>
              <a:avLst/>
              <a:gdLst/>
              <a:ahLst/>
              <a:cxnLst/>
              <a:rect l="l" t="t" r="r" b="b"/>
              <a:pathLst>
                <a:path w="58" h="54" extrusionOk="0">
                  <a:moveTo>
                    <a:pt x="46" y="54"/>
                  </a:moveTo>
                  <a:cubicBezTo>
                    <a:pt x="49" y="48"/>
                    <a:pt x="52" y="40"/>
                    <a:pt x="55" y="33"/>
                  </a:cubicBezTo>
                  <a:cubicBezTo>
                    <a:pt x="56" y="28"/>
                    <a:pt x="58" y="24"/>
                    <a:pt x="57" y="19"/>
                  </a:cubicBezTo>
                  <a:cubicBezTo>
                    <a:pt x="57" y="14"/>
                    <a:pt x="56" y="9"/>
                    <a:pt x="52" y="5"/>
                  </a:cubicBezTo>
                  <a:cubicBezTo>
                    <a:pt x="48" y="1"/>
                    <a:pt x="42" y="0"/>
                    <a:pt x="36" y="2"/>
                  </a:cubicBezTo>
                  <a:cubicBezTo>
                    <a:pt x="31" y="4"/>
                    <a:pt x="27" y="9"/>
                    <a:pt x="27" y="15"/>
                  </a:cubicBezTo>
                  <a:cubicBezTo>
                    <a:pt x="20" y="11"/>
                    <a:pt x="12" y="12"/>
                    <a:pt x="6" y="18"/>
                  </a:cubicBezTo>
                  <a:cubicBezTo>
                    <a:pt x="1" y="23"/>
                    <a:pt x="0" y="32"/>
                    <a:pt x="4" y="38"/>
                  </a:cubicBezTo>
                  <a:cubicBezTo>
                    <a:pt x="7" y="44"/>
                    <a:pt x="14" y="47"/>
                    <a:pt x="20" y="49"/>
                  </a:cubicBezTo>
                  <a:cubicBezTo>
                    <a:pt x="29" y="52"/>
                    <a:pt x="36" y="54"/>
                    <a:pt x="46"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9"/>
            <p:cNvSpPr/>
            <p:nvPr/>
          </p:nvSpPr>
          <p:spPr>
            <a:xfrm>
              <a:off x="8762791" y="4352054"/>
              <a:ext cx="109538" cy="98425"/>
            </a:xfrm>
            <a:custGeom>
              <a:avLst/>
              <a:gdLst/>
              <a:ahLst/>
              <a:cxnLst/>
              <a:rect l="l" t="t" r="r" b="b"/>
              <a:pathLst>
                <a:path w="40" h="36" extrusionOk="0">
                  <a:moveTo>
                    <a:pt x="16" y="36"/>
                  </a:moveTo>
                  <a:cubicBezTo>
                    <a:pt x="21" y="34"/>
                    <a:pt x="25" y="32"/>
                    <a:pt x="30" y="29"/>
                  </a:cubicBezTo>
                  <a:cubicBezTo>
                    <a:pt x="32" y="27"/>
                    <a:pt x="35" y="25"/>
                    <a:pt x="37" y="22"/>
                  </a:cubicBezTo>
                  <a:cubicBezTo>
                    <a:pt x="39" y="20"/>
                    <a:pt x="40" y="16"/>
                    <a:pt x="40" y="13"/>
                  </a:cubicBezTo>
                  <a:cubicBezTo>
                    <a:pt x="39" y="9"/>
                    <a:pt x="36" y="6"/>
                    <a:pt x="33" y="5"/>
                  </a:cubicBezTo>
                  <a:cubicBezTo>
                    <a:pt x="29" y="3"/>
                    <a:pt x="24" y="5"/>
                    <a:pt x="22" y="8"/>
                  </a:cubicBezTo>
                  <a:cubicBezTo>
                    <a:pt x="20" y="3"/>
                    <a:pt x="15" y="0"/>
                    <a:pt x="10" y="1"/>
                  </a:cubicBezTo>
                  <a:cubicBezTo>
                    <a:pt x="5" y="1"/>
                    <a:pt x="1" y="6"/>
                    <a:pt x="0" y="11"/>
                  </a:cubicBezTo>
                  <a:cubicBezTo>
                    <a:pt x="0" y="15"/>
                    <a:pt x="2" y="19"/>
                    <a:pt x="4" y="23"/>
                  </a:cubicBezTo>
                  <a:cubicBezTo>
                    <a:pt x="8" y="28"/>
                    <a:pt x="11" y="32"/>
                    <a:pt x="16"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9"/>
            <p:cNvSpPr/>
            <p:nvPr/>
          </p:nvSpPr>
          <p:spPr>
            <a:xfrm>
              <a:off x="11947243" y="1522782"/>
              <a:ext cx="201612" cy="174625"/>
            </a:xfrm>
            <a:custGeom>
              <a:avLst/>
              <a:gdLst/>
              <a:ahLst/>
              <a:cxnLst/>
              <a:rect l="l" t="t" r="r" b="b"/>
              <a:pathLst>
                <a:path w="74" h="64" extrusionOk="0">
                  <a:moveTo>
                    <a:pt x="40" y="64"/>
                  </a:moveTo>
                  <a:cubicBezTo>
                    <a:pt x="48" y="58"/>
                    <a:pt x="55" y="51"/>
                    <a:pt x="61" y="44"/>
                  </a:cubicBezTo>
                  <a:cubicBezTo>
                    <a:pt x="65" y="40"/>
                    <a:pt x="69" y="35"/>
                    <a:pt x="71" y="29"/>
                  </a:cubicBezTo>
                  <a:cubicBezTo>
                    <a:pt x="73" y="24"/>
                    <a:pt x="74" y="17"/>
                    <a:pt x="71" y="12"/>
                  </a:cubicBezTo>
                  <a:cubicBezTo>
                    <a:pt x="69" y="5"/>
                    <a:pt x="62" y="1"/>
                    <a:pt x="55" y="0"/>
                  </a:cubicBezTo>
                  <a:cubicBezTo>
                    <a:pt x="48" y="0"/>
                    <a:pt x="41" y="4"/>
                    <a:pt x="38" y="11"/>
                  </a:cubicBezTo>
                  <a:cubicBezTo>
                    <a:pt x="32" y="3"/>
                    <a:pt x="22" y="0"/>
                    <a:pt x="14" y="4"/>
                  </a:cubicBezTo>
                  <a:cubicBezTo>
                    <a:pt x="5" y="7"/>
                    <a:pt x="0" y="17"/>
                    <a:pt x="1" y="26"/>
                  </a:cubicBezTo>
                  <a:cubicBezTo>
                    <a:pt x="2" y="34"/>
                    <a:pt x="8" y="40"/>
                    <a:pt x="14" y="46"/>
                  </a:cubicBezTo>
                  <a:cubicBezTo>
                    <a:pt x="22" y="53"/>
                    <a:pt x="30" y="59"/>
                    <a:pt x="40" y="6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3" name="Google Shape;10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4" name="Google Shape;10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0" y="0"/>
            <a:ext cx="9144000" cy="5143500"/>
          </a:xfrm>
          <a:prstGeom prst="rect">
            <a:avLst/>
          </a:prstGeom>
          <a:noFill/>
          <a:ln>
            <a:noFill/>
          </a:ln>
        </p:spPr>
      </p:sp>
      <p:sp>
        <p:nvSpPr>
          <p:cNvPr id="107" name="Google Shape;107;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2"/>
        <p:cNvGrpSpPr/>
        <p:nvPr/>
      </p:nvGrpSpPr>
      <p:grpSpPr>
        <a:xfrm>
          <a:off x="0" y="0"/>
          <a:ext cx="0" cy="0"/>
          <a:chOff x="0" y="0"/>
          <a:chExt cx="0" cy="0"/>
        </a:xfrm>
      </p:grpSpPr>
      <p:grpSp>
        <p:nvGrpSpPr>
          <p:cNvPr id="123" name="Google Shape;123;p13"/>
          <p:cNvGrpSpPr/>
          <p:nvPr/>
        </p:nvGrpSpPr>
        <p:grpSpPr>
          <a:xfrm>
            <a:off x="7581651" y="-115600"/>
            <a:ext cx="1487600" cy="1281950"/>
            <a:chOff x="7581651" y="-115600"/>
            <a:chExt cx="1487600" cy="1281950"/>
          </a:xfrm>
        </p:grpSpPr>
        <p:sp>
          <p:nvSpPr>
            <p:cNvPr id="124" name="Google Shape;124;p13"/>
            <p:cNvSpPr/>
            <p:nvPr/>
          </p:nvSpPr>
          <p:spPr>
            <a:xfrm>
              <a:off x="8291376" y="737725"/>
              <a:ext cx="777875" cy="428625"/>
            </a:xfrm>
            <a:custGeom>
              <a:avLst/>
              <a:gdLst/>
              <a:ahLst/>
              <a:cxnLst/>
              <a:rect l="l" t="t" r="r" b="b"/>
              <a:pathLst>
                <a:path w="285" h="157" extrusionOk="0">
                  <a:moveTo>
                    <a:pt x="243" y="74"/>
                  </a:moveTo>
                  <a:cubicBezTo>
                    <a:pt x="240" y="74"/>
                    <a:pt x="238" y="74"/>
                    <a:pt x="235" y="75"/>
                  </a:cubicBezTo>
                  <a:cubicBezTo>
                    <a:pt x="235" y="74"/>
                    <a:pt x="235" y="74"/>
                    <a:pt x="235" y="74"/>
                  </a:cubicBezTo>
                  <a:cubicBezTo>
                    <a:pt x="235" y="51"/>
                    <a:pt x="216" y="32"/>
                    <a:pt x="193" y="32"/>
                  </a:cubicBezTo>
                  <a:cubicBezTo>
                    <a:pt x="186" y="32"/>
                    <a:pt x="179" y="34"/>
                    <a:pt x="173" y="37"/>
                  </a:cubicBezTo>
                  <a:cubicBezTo>
                    <a:pt x="171" y="16"/>
                    <a:pt x="153" y="0"/>
                    <a:pt x="132" y="0"/>
                  </a:cubicBezTo>
                  <a:cubicBezTo>
                    <a:pt x="109" y="0"/>
                    <a:pt x="90" y="18"/>
                    <a:pt x="90" y="41"/>
                  </a:cubicBezTo>
                  <a:cubicBezTo>
                    <a:pt x="70" y="41"/>
                    <a:pt x="53" y="56"/>
                    <a:pt x="50" y="75"/>
                  </a:cubicBezTo>
                  <a:cubicBezTo>
                    <a:pt x="47" y="74"/>
                    <a:pt x="45" y="74"/>
                    <a:pt x="42" y="74"/>
                  </a:cubicBezTo>
                  <a:cubicBezTo>
                    <a:pt x="19" y="74"/>
                    <a:pt x="0" y="92"/>
                    <a:pt x="0" y="115"/>
                  </a:cubicBezTo>
                  <a:cubicBezTo>
                    <a:pt x="0" y="138"/>
                    <a:pt x="19" y="157"/>
                    <a:pt x="42" y="157"/>
                  </a:cubicBezTo>
                  <a:cubicBezTo>
                    <a:pt x="243" y="157"/>
                    <a:pt x="243" y="157"/>
                    <a:pt x="243" y="157"/>
                  </a:cubicBezTo>
                  <a:cubicBezTo>
                    <a:pt x="266" y="157"/>
                    <a:pt x="285" y="138"/>
                    <a:pt x="285" y="115"/>
                  </a:cubicBezTo>
                  <a:cubicBezTo>
                    <a:pt x="285" y="92"/>
                    <a:pt x="266" y="74"/>
                    <a:pt x="243" y="74"/>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3"/>
            <p:cNvSpPr/>
            <p:nvPr/>
          </p:nvSpPr>
          <p:spPr>
            <a:xfrm>
              <a:off x="7581651" y="-115600"/>
              <a:ext cx="838200" cy="461962"/>
            </a:xfrm>
            <a:custGeom>
              <a:avLst/>
              <a:gdLst/>
              <a:ahLst/>
              <a:cxnLst/>
              <a:rect l="l" t="t" r="r" b="b"/>
              <a:pathLst>
                <a:path w="307" h="169" extrusionOk="0">
                  <a:moveTo>
                    <a:pt x="262" y="80"/>
                  </a:moveTo>
                  <a:cubicBezTo>
                    <a:pt x="259" y="80"/>
                    <a:pt x="256" y="80"/>
                    <a:pt x="253" y="81"/>
                  </a:cubicBezTo>
                  <a:cubicBezTo>
                    <a:pt x="253" y="80"/>
                    <a:pt x="253" y="80"/>
                    <a:pt x="253" y="80"/>
                  </a:cubicBezTo>
                  <a:cubicBezTo>
                    <a:pt x="253" y="55"/>
                    <a:pt x="233" y="35"/>
                    <a:pt x="208" y="35"/>
                  </a:cubicBezTo>
                  <a:cubicBezTo>
                    <a:pt x="200" y="35"/>
                    <a:pt x="193" y="37"/>
                    <a:pt x="187" y="41"/>
                  </a:cubicBezTo>
                  <a:cubicBezTo>
                    <a:pt x="185" y="18"/>
                    <a:pt x="165" y="0"/>
                    <a:pt x="142" y="0"/>
                  </a:cubicBezTo>
                  <a:cubicBezTo>
                    <a:pt x="117" y="0"/>
                    <a:pt x="97" y="20"/>
                    <a:pt x="97" y="45"/>
                  </a:cubicBezTo>
                  <a:cubicBezTo>
                    <a:pt x="76" y="45"/>
                    <a:pt x="57" y="60"/>
                    <a:pt x="53" y="81"/>
                  </a:cubicBezTo>
                  <a:cubicBezTo>
                    <a:pt x="51" y="80"/>
                    <a:pt x="48" y="80"/>
                    <a:pt x="45" y="80"/>
                  </a:cubicBezTo>
                  <a:cubicBezTo>
                    <a:pt x="20" y="80"/>
                    <a:pt x="0" y="100"/>
                    <a:pt x="0" y="125"/>
                  </a:cubicBezTo>
                  <a:cubicBezTo>
                    <a:pt x="0" y="149"/>
                    <a:pt x="20" y="169"/>
                    <a:pt x="45" y="169"/>
                  </a:cubicBezTo>
                  <a:cubicBezTo>
                    <a:pt x="262" y="169"/>
                    <a:pt x="262" y="169"/>
                    <a:pt x="262" y="169"/>
                  </a:cubicBezTo>
                  <a:cubicBezTo>
                    <a:pt x="287" y="169"/>
                    <a:pt x="307" y="149"/>
                    <a:pt x="307" y="125"/>
                  </a:cubicBezTo>
                  <a:cubicBezTo>
                    <a:pt x="307" y="100"/>
                    <a:pt x="287" y="80"/>
                    <a:pt x="262" y="8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 name="Google Shape;126;p13"/>
          <p:cNvGrpSpPr/>
          <p:nvPr/>
        </p:nvGrpSpPr>
        <p:grpSpPr>
          <a:xfrm>
            <a:off x="-588849" y="-1173807"/>
            <a:ext cx="4987938" cy="7074856"/>
            <a:chOff x="-588849" y="-1173807"/>
            <a:chExt cx="4987938" cy="7074856"/>
          </a:xfrm>
        </p:grpSpPr>
        <p:sp>
          <p:nvSpPr>
            <p:cNvPr id="127" name="Google Shape;127;p13"/>
            <p:cNvSpPr/>
            <p:nvPr/>
          </p:nvSpPr>
          <p:spPr>
            <a:xfrm>
              <a:off x="-522374" y="-1173807"/>
              <a:ext cx="4637390" cy="1513178"/>
            </a:xfrm>
            <a:custGeom>
              <a:avLst/>
              <a:gdLst/>
              <a:ahLst/>
              <a:cxnLst/>
              <a:rect l="l" t="t" r="r" b="b"/>
              <a:pathLst>
                <a:path w="3392" h="1107" extrusionOk="0">
                  <a:moveTo>
                    <a:pt x="808" y="0"/>
                  </a:moveTo>
                  <a:cubicBezTo>
                    <a:pt x="623" y="0"/>
                    <a:pt x="623" y="0"/>
                    <a:pt x="623" y="0"/>
                  </a:cubicBezTo>
                  <a:cubicBezTo>
                    <a:pt x="442" y="284"/>
                    <a:pt x="0" y="1107"/>
                    <a:pt x="952" y="1107"/>
                  </a:cubicBezTo>
                  <a:cubicBezTo>
                    <a:pt x="1036" y="1107"/>
                    <a:pt x="1130" y="1101"/>
                    <a:pt x="1237" y="1087"/>
                  </a:cubicBezTo>
                  <a:cubicBezTo>
                    <a:pt x="2175" y="967"/>
                    <a:pt x="2572" y="621"/>
                    <a:pt x="2926" y="621"/>
                  </a:cubicBezTo>
                  <a:cubicBezTo>
                    <a:pt x="3077" y="621"/>
                    <a:pt x="3219" y="683"/>
                    <a:pt x="3392" y="852"/>
                  </a:cubicBezTo>
                  <a:cubicBezTo>
                    <a:pt x="3392" y="756"/>
                    <a:pt x="3392" y="756"/>
                    <a:pt x="3392" y="756"/>
                  </a:cubicBezTo>
                  <a:cubicBezTo>
                    <a:pt x="3243" y="577"/>
                    <a:pt x="3113" y="513"/>
                    <a:pt x="2963" y="513"/>
                  </a:cubicBezTo>
                  <a:cubicBezTo>
                    <a:pt x="2653" y="513"/>
                    <a:pt x="2258" y="788"/>
                    <a:pt x="1428" y="874"/>
                  </a:cubicBezTo>
                  <a:cubicBezTo>
                    <a:pt x="1346" y="883"/>
                    <a:pt x="1272" y="887"/>
                    <a:pt x="1205" y="887"/>
                  </a:cubicBezTo>
                  <a:cubicBezTo>
                    <a:pt x="430" y="887"/>
                    <a:pt x="607" y="352"/>
                    <a:pt x="808"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3"/>
            <p:cNvSpPr/>
            <p:nvPr/>
          </p:nvSpPr>
          <p:spPr>
            <a:xfrm>
              <a:off x="-588849" y="3628364"/>
              <a:ext cx="4987938" cy="2272685"/>
            </a:xfrm>
            <a:custGeom>
              <a:avLst/>
              <a:gdLst/>
              <a:ahLst/>
              <a:cxnLst/>
              <a:rect l="l" t="t" r="r" b="b"/>
              <a:pathLst>
                <a:path w="3648" h="1662" extrusionOk="0">
                  <a:moveTo>
                    <a:pt x="0" y="0"/>
                  </a:moveTo>
                  <a:cubicBezTo>
                    <a:pt x="0" y="89"/>
                    <a:pt x="0" y="89"/>
                    <a:pt x="0" y="89"/>
                  </a:cubicBezTo>
                  <a:cubicBezTo>
                    <a:pt x="201" y="463"/>
                    <a:pt x="578" y="936"/>
                    <a:pt x="1269" y="1030"/>
                  </a:cubicBezTo>
                  <a:cubicBezTo>
                    <a:pt x="2219" y="1160"/>
                    <a:pt x="2799" y="1251"/>
                    <a:pt x="3294" y="1662"/>
                  </a:cubicBezTo>
                  <a:cubicBezTo>
                    <a:pt x="3648" y="1662"/>
                    <a:pt x="3648" y="1662"/>
                    <a:pt x="3648" y="1662"/>
                  </a:cubicBezTo>
                  <a:cubicBezTo>
                    <a:pt x="3163" y="1044"/>
                    <a:pt x="2442" y="967"/>
                    <a:pt x="1318" y="891"/>
                  </a:cubicBezTo>
                  <a:cubicBezTo>
                    <a:pt x="591" y="842"/>
                    <a:pt x="201" y="363"/>
                    <a:pt x="0"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 name="Google Shape;129;p13"/>
          <p:cNvGrpSpPr/>
          <p:nvPr/>
        </p:nvGrpSpPr>
        <p:grpSpPr>
          <a:xfrm>
            <a:off x="347865" y="179751"/>
            <a:ext cx="8481400" cy="4817953"/>
            <a:chOff x="6512606" y="1333951"/>
            <a:chExt cx="5536885" cy="3145289"/>
          </a:xfrm>
        </p:grpSpPr>
        <p:sp>
          <p:nvSpPr>
            <p:cNvPr id="130" name="Google Shape;130;p13"/>
            <p:cNvSpPr/>
            <p:nvPr/>
          </p:nvSpPr>
          <p:spPr>
            <a:xfrm>
              <a:off x="6512606" y="1333951"/>
              <a:ext cx="158750" cy="147637"/>
            </a:xfrm>
            <a:custGeom>
              <a:avLst/>
              <a:gdLst/>
              <a:ahLst/>
              <a:cxnLst/>
              <a:rect l="l" t="t" r="r" b="b"/>
              <a:pathLst>
                <a:path w="58" h="54" extrusionOk="0">
                  <a:moveTo>
                    <a:pt x="46" y="54"/>
                  </a:moveTo>
                  <a:cubicBezTo>
                    <a:pt x="49" y="48"/>
                    <a:pt x="52" y="40"/>
                    <a:pt x="55" y="33"/>
                  </a:cubicBezTo>
                  <a:cubicBezTo>
                    <a:pt x="56" y="28"/>
                    <a:pt x="58" y="24"/>
                    <a:pt x="57" y="19"/>
                  </a:cubicBezTo>
                  <a:cubicBezTo>
                    <a:pt x="57" y="14"/>
                    <a:pt x="56" y="9"/>
                    <a:pt x="52" y="5"/>
                  </a:cubicBezTo>
                  <a:cubicBezTo>
                    <a:pt x="48" y="1"/>
                    <a:pt x="42" y="0"/>
                    <a:pt x="36" y="2"/>
                  </a:cubicBezTo>
                  <a:cubicBezTo>
                    <a:pt x="31" y="4"/>
                    <a:pt x="27" y="9"/>
                    <a:pt x="27" y="15"/>
                  </a:cubicBezTo>
                  <a:cubicBezTo>
                    <a:pt x="20" y="11"/>
                    <a:pt x="12" y="12"/>
                    <a:pt x="6" y="18"/>
                  </a:cubicBezTo>
                  <a:cubicBezTo>
                    <a:pt x="1" y="23"/>
                    <a:pt x="0" y="32"/>
                    <a:pt x="4" y="38"/>
                  </a:cubicBezTo>
                  <a:cubicBezTo>
                    <a:pt x="7" y="44"/>
                    <a:pt x="14" y="47"/>
                    <a:pt x="20" y="49"/>
                  </a:cubicBezTo>
                  <a:cubicBezTo>
                    <a:pt x="29" y="52"/>
                    <a:pt x="36" y="54"/>
                    <a:pt x="46"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3"/>
            <p:cNvSpPr/>
            <p:nvPr/>
          </p:nvSpPr>
          <p:spPr>
            <a:xfrm>
              <a:off x="6512612" y="4277926"/>
              <a:ext cx="109538" cy="98425"/>
            </a:xfrm>
            <a:custGeom>
              <a:avLst/>
              <a:gdLst/>
              <a:ahLst/>
              <a:cxnLst/>
              <a:rect l="l" t="t" r="r" b="b"/>
              <a:pathLst>
                <a:path w="40" h="36" extrusionOk="0">
                  <a:moveTo>
                    <a:pt x="16" y="36"/>
                  </a:moveTo>
                  <a:cubicBezTo>
                    <a:pt x="21" y="34"/>
                    <a:pt x="25" y="32"/>
                    <a:pt x="30" y="29"/>
                  </a:cubicBezTo>
                  <a:cubicBezTo>
                    <a:pt x="32" y="27"/>
                    <a:pt x="35" y="25"/>
                    <a:pt x="37" y="22"/>
                  </a:cubicBezTo>
                  <a:cubicBezTo>
                    <a:pt x="39" y="20"/>
                    <a:pt x="40" y="16"/>
                    <a:pt x="40" y="13"/>
                  </a:cubicBezTo>
                  <a:cubicBezTo>
                    <a:pt x="39" y="9"/>
                    <a:pt x="36" y="6"/>
                    <a:pt x="33" y="5"/>
                  </a:cubicBezTo>
                  <a:cubicBezTo>
                    <a:pt x="29" y="3"/>
                    <a:pt x="24" y="5"/>
                    <a:pt x="22" y="8"/>
                  </a:cubicBezTo>
                  <a:cubicBezTo>
                    <a:pt x="20" y="3"/>
                    <a:pt x="15" y="0"/>
                    <a:pt x="10" y="1"/>
                  </a:cubicBezTo>
                  <a:cubicBezTo>
                    <a:pt x="5" y="1"/>
                    <a:pt x="1" y="6"/>
                    <a:pt x="0" y="11"/>
                  </a:cubicBezTo>
                  <a:cubicBezTo>
                    <a:pt x="0" y="15"/>
                    <a:pt x="2" y="19"/>
                    <a:pt x="4" y="23"/>
                  </a:cubicBezTo>
                  <a:cubicBezTo>
                    <a:pt x="8" y="28"/>
                    <a:pt x="11" y="32"/>
                    <a:pt x="16"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3"/>
            <p:cNvSpPr/>
            <p:nvPr/>
          </p:nvSpPr>
          <p:spPr>
            <a:xfrm rot="2016411">
              <a:off x="11816401" y="4263413"/>
              <a:ext cx="201612" cy="174625"/>
            </a:xfrm>
            <a:custGeom>
              <a:avLst/>
              <a:gdLst/>
              <a:ahLst/>
              <a:cxnLst/>
              <a:rect l="l" t="t" r="r" b="b"/>
              <a:pathLst>
                <a:path w="74" h="64" extrusionOk="0">
                  <a:moveTo>
                    <a:pt x="40" y="64"/>
                  </a:moveTo>
                  <a:cubicBezTo>
                    <a:pt x="48" y="58"/>
                    <a:pt x="55" y="51"/>
                    <a:pt x="61" y="44"/>
                  </a:cubicBezTo>
                  <a:cubicBezTo>
                    <a:pt x="65" y="40"/>
                    <a:pt x="69" y="35"/>
                    <a:pt x="71" y="29"/>
                  </a:cubicBezTo>
                  <a:cubicBezTo>
                    <a:pt x="73" y="24"/>
                    <a:pt x="74" y="17"/>
                    <a:pt x="71" y="12"/>
                  </a:cubicBezTo>
                  <a:cubicBezTo>
                    <a:pt x="69" y="5"/>
                    <a:pt x="62" y="1"/>
                    <a:pt x="55" y="0"/>
                  </a:cubicBezTo>
                  <a:cubicBezTo>
                    <a:pt x="48" y="0"/>
                    <a:pt x="41" y="4"/>
                    <a:pt x="38" y="11"/>
                  </a:cubicBezTo>
                  <a:cubicBezTo>
                    <a:pt x="32" y="3"/>
                    <a:pt x="22" y="0"/>
                    <a:pt x="14" y="4"/>
                  </a:cubicBezTo>
                  <a:cubicBezTo>
                    <a:pt x="5" y="7"/>
                    <a:pt x="0" y="17"/>
                    <a:pt x="1" y="26"/>
                  </a:cubicBezTo>
                  <a:cubicBezTo>
                    <a:pt x="2" y="34"/>
                    <a:pt x="8" y="40"/>
                    <a:pt x="14" y="46"/>
                  </a:cubicBezTo>
                  <a:cubicBezTo>
                    <a:pt x="22" y="53"/>
                    <a:pt x="30" y="59"/>
                    <a:pt x="40" y="6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3" name="Google Shape;13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13"/>
          <p:cNvSpPr txBox="1">
            <a:spLocks noGrp="1"/>
          </p:cNvSpPr>
          <p:nvPr>
            <p:ph type="title" idx="2" hasCustomPrompt="1"/>
          </p:nvPr>
        </p:nvSpPr>
        <p:spPr>
          <a:xfrm>
            <a:off x="720000" y="1276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5" name="Google Shape;135;p13"/>
          <p:cNvSpPr txBox="1">
            <a:spLocks noGrp="1"/>
          </p:cNvSpPr>
          <p:nvPr>
            <p:ph type="title" idx="3" hasCustomPrompt="1"/>
          </p:nvPr>
        </p:nvSpPr>
        <p:spPr>
          <a:xfrm>
            <a:off x="3800025" y="23981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 name="Google Shape;136;p13"/>
          <p:cNvSpPr txBox="1">
            <a:spLocks noGrp="1"/>
          </p:cNvSpPr>
          <p:nvPr>
            <p:ph type="title" idx="4" hasCustomPrompt="1"/>
          </p:nvPr>
        </p:nvSpPr>
        <p:spPr>
          <a:xfrm>
            <a:off x="3800025" y="1276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a:spLocks noGrp="1"/>
          </p:cNvSpPr>
          <p:nvPr>
            <p:ph type="title" idx="5" hasCustomPrompt="1"/>
          </p:nvPr>
        </p:nvSpPr>
        <p:spPr>
          <a:xfrm>
            <a:off x="720000" y="352014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8" name="Google Shape;138;p13"/>
          <p:cNvSpPr txBox="1">
            <a:spLocks noGrp="1"/>
          </p:cNvSpPr>
          <p:nvPr>
            <p:ph type="title" idx="6" hasCustomPrompt="1"/>
          </p:nvPr>
        </p:nvSpPr>
        <p:spPr>
          <a:xfrm>
            <a:off x="720000" y="239819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3"/>
          <p:cNvSpPr txBox="1">
            <a:spLocks noGrp="1"/>
          </p:cNvSpPr>
          <p:nvPr>
            <p:ph type="title" idx="7" hasCustomPrompt="1"/>
          </p:nvPr>
        </p:nvSpPr>
        <p:spPr>
          <a:xfrm>
            <a:off x="3800025" y="352011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3"/>
          <p:cNvSpPr txBox="1">
            <a:spLocks noGrp="1"/>
          </p:cNvSpPr>
          <p:nvPr>
            <p:ph type="subTitle" idx="1"/>
          </p:nvPr>
        </p:nvSpPr>
        <p:spPr>
          <a:xfrm>
            <a:off x="720000" y="1760075"/>
            <a:ext cx="26199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1" name="Google Shape;141;p13"/>
          <p:cNvSpPr txBox="1">
            <a:spLocks noGrp="1"/>
          </p:cNvSpPr>
          <p:nvPr>
            <p:ph type="subTitle" idx="8"/>
          </p:nvPr>
        </p:nvSpPr>
        <p:spPr>
          <a:xfrm>
            <a:off x="3800025" y="1760075"/>
            <a:ext cx="26199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2" name="Google Shape;142;p13"/>
          <p:cNvSpPr txBox="1">
            <a:spLocks noGrp="1"/>
          </p:cNvSpPr>
          <p:nvPr>
            <p:ph type="subTitle" idx="9"/>
          </p:nvPr>
        </p:nvSpPr>
        <p:spPr>
          <a:xfrm>
            <a:off x="720000" y="2881999"/>
            <a:ext cx="26199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3" name="Google Shape;143;p13"/>
          <p:cNvSpPr txBox="1">
            <a:spLocks noGrp="1"/>
          </p:cNvSpPr>
          <p:nvPr>
            <p:ph type="subTitle" idx="13"/>
          </p:nvPr>
        </p:nvSpPr>
        <p:spPr>
          <a:xfrm>
            <a:off x="3800025" y="2882030"/>
            <a:ext cx="26199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4" name="Google Shape;144;p13"/>
          <p:cNvSpPr txBox="1">
            <a:spLocks noGrp="1"/>
          </p:cNvSpPr>
          <p:nvPr>
            <p:ph type="subTitle" idx="14"/>
          </p:nvPr>
        </p:nvSpPr>
        <p:spPr>
          <a:xfrm>
            <a:off x="720000" y="4004000"/>
            <a:ext cx="26199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5" name="Google Shape;145;p13"/>
          <p:cNvSpPr txBox="1">
            <a:spLocks noGrp="1"/>
          </p:cNvSpPr>
          <p:nvPr>
            <p:ph type="subTitle" idx="15"/>
          </p:nvPr>
        </p:nvSpPr>
        <p:spPr>
          <a:xfrm>
            <a:off x="3800025" y="4003975"/>
            <a:ext cx="26199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2"/>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5"/>
        <p:cNvGrpSpPr/>
        <p:nvPr/>
      </p:nvGrpSpPr>
      <p:grpSpPr>
        <a:xfrm>
          <a:off x="0" y="0"/>
          <a:ext cx="0" cy="0"/>
          <a:chOff x="0" y="0"/>
          <a:chExt cx="0" cy="0"/>
        </a:xfrm>
      </p:grpSpPr>
      <p:grpSp>
        <p:nvGrpSpPr>
          <p:cNvPr id="266" name="Google Shape;266;p21"/>
          <p:cNvGrpSpPr/>
          <p:nvPr/>
        </p:nvGrpSpPr>
        <p:grpSpPr>
          <a:xfrm>
            <a:off x="-334226" y="-479082"/>
            <a:ext cx="11229292" cy="6900855"/>
            <a:chOff x="-334226" y="-479082"/>
            <a:chExt cx="11229292" cy="6900855"/>
          </a:xfrm>
        </p:grpSpPr>
        <p:sp>
          <p:nvSpPr>
            <p:cNvPr id="267" name="Google Shape;267;p21"/>
            <p:cNvSpPr/>
            <p:nvPr/>
          </p:nvSpPr>
          <p:spPr>
            <a:xfrm>
              <a:off x="6257676" y="-479082"/>
              <a:ext cx="4637390" cy="1513178"/>
            </a:xfrm>
            <a:custGeom>
              <a:avLst/>
              <a:gdLst/>
              <a:ahLst/>
              <a:cxnLst/>
              <a:rect l="l" t="t" r="r" b="b"/>
              <a:pathLst>
                <a:path w="3392" h="1107" extrusionOk="0">
                  <a:moveTo>
                    <a:pt x="808" y="0"/>
                  </a:moveTo>
                  <a:cubicBezTo>
                    <a:pt x="623" y="0"/>
                    <a:pt x="623" y="0"/>
                    <a:pt x="623" y="0"/>
                  </a:cubicBezTo>
                  <a:cubicBezTo>
                    <a:pt x="442" y="284"/>
                    <a:pt x="0" y="1107"/>
                    <a:pt x="952" y="1107"/>
                  </a:cubicBezTo>
                  <a:cubicBezTo>
                    <a:pt x="1036" y="1107"/>
                    <a:pt x="1130" y="1101"/>
                    <a:pt x="1237" y="1087"/>
                  </a:cubicBezTo>
                  <a:cubicBezTo>
                    <a:pt x="2175" y="967"/>
                    <a:pt x="2572" y="621"/>
                    <a:pt x="2926" y="621"/>
                  </a:cubicBezTo>
                  <a:cubicBezTo>
                    <a:pt x="3077" y="621"/>
                    <a:pt x="3219" y="683"/>
                    <a:pt x="3392" y="852"/>
                  </a:cubicBezTo>
                  <a:cubicBezTo>
                    <a:pt x="3392" y="756"/>
                    <a:pt x="3392" y="756"/>
                    <a:pt x="3392" y="756"/>
                  </a:cubicBezTo>
                  <a:cubicBezTo>
                    <a:pt x="3243" y="577"/>
                    <a:pt x="3113" y="513"/>
                    <a:pt x="2963" y="513"/>
                  </a:cubicBezTo>
                  <a:cubicBezTo>
                    <a:pt x="2653" y="513"/>
                    <a:pt x="2258" y="788"/>
                    <a:pt x="1428" y="874"/>
                  </a:cubicBezTo>
                  <a:cubicBezTo>
                    <a:pt x="1346" y="883"/>
                    <a:pt x="1272" y="887"/>
                    <a:pt x="1205" y="887"/>
                  </a:cubicBezTo>
                  <a:cubicBezTo>
                    <a:pt x="430" y="887"/>
                    <a:pt x="607" y="352"/>
                    <a:pt x="808"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21"/>
            <p:cNvSpPr/>
            <p:nvPr/>
          </p:nvSpPr>
          <p:spPr>
            <a:xfrm rot="2700000" flipH="1">
              <a:off x="-279446" y="3644614"/>
              <a:ext cx="3740467" cy="1704292"/>
            </a:xfrm>
            <a:custGeom>
              <a:avLst/>
              <a:gdLst/>
              <a:ahLst/>
              <a:cxnLst/>
              <a:rect l="l" t="t" r="r" b="b"/>
              <a:pathLst>
                <a:path w="3648" h="1662" extrusionOk="0">
                  <a:moveTo>
                    <a:pt x="0" y="0"/>
                  </a:moveTo>
                  <a:cubicBezTo>
                    <a:pt x="0" y="89"/>
                    <a:pt x="0" y="89"/>
                    <a:pt x="0" y="89"/>
                  </a:cubicBezTo>
                  <a:cubicBezTo>
                    <a:pt x="201" y="463"/>
                    <a:pt x="578" y="936"/>
                    <a:pt x="1269" y="1030"/>
                  </a:cubicBezTo>
                  <a:cubicBezTo>
                    <a:pt x="2219" y="1160"/>
                    <a:pt x="2799" y="1251"/>
                    <a:pt x="3294" y="1662"/>
                  </a:cubicBezTo>
                  <a:cubicBezTo>
                    <a:pt x="3648" y="1662"/>
                    <a:pt x="3648" y="1662"/>
                    <a:pt x="3648" y="1662"/>
                  </a:cubicBezTo>
                  <a:cubicBezTo>
                    <a:pt x="3163" y="1044"/>
                    <a:pt x="2442" y="967"/>
                    <a:pt x="1318" y="891"/>
                  </a:cubicBezTo>
                  <a:cubicBezTo>
                    <a:pt x="591" y="842"/>
                    <a:pt x="201" y="363"/>
                    <a:pt x="0"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9" name="Google Shape;269;p21"/>
          <p:cNvGrpSpPr/>
          <p:nvPr/>
        </p:nvGrpSpPr>
        <p:grpSpPr>
          <a:xfrm>
            <a:off x="347865" y="179751"/>
            <a:ext cx="6544225" cy="4864728"/>
            <a:chOff x="6512606" y="1333951"/>
            <a:chExt cx="4272245" cy="3175825"/>
          </a:xfrm>
        </p:grpSpPr>
        <p:sp>
          <p:nvSpPr>
            <p:cNvPr id="270" name="Google Shape;270;p21"/>
            <p:cNvSpPr/>
            <p:nvPr/>
          </p:nvSpPr>
          <p:spPr>
            <a:xfrm>
              <a:off x="6512606" y="1333951"/>
              <a:ext cx="158750" cy="147637"/>
            </a:xfrm>
            <a:custGeom>
              <a:avLst/>
              <a:gdLst/>
              <a:ahLst/>
              <a:cxnLst/>
              <a:rect l="l" t="t" r="r" b="b"/>
              <a:pathLst>
                <a:path w="58" h="54" extrusionOk="0">
                  <a:moveTo>
                    <a:pt x="46" y="54"/>
                  </a:moveTo>
                  <a:cubicBezTo>
                    <a:pt x="49" y="48"/>
                    <a:pt x="52" y="40"/>
                    <a:pt x="55" y="33"/>
                  </a:cubicBezTo>
                  <a:cubicBezTo>
                    <a:pt x="56" y="28"/>
                    <a:pt x="58" y="24"/>
                    <a:pt x="57" y="19"/>
                  </a:cubicBezTo>
                  <a:cubicBezTo>
                    <a:pt x="57" y="14"/>
                    <a:pt x="56" y="9"/>
                    <a:pt x="52" y="5"/>
                  </a:cubicBezTo>
                  <a:cubicBezTo>
                    <a:pt x="48" y="1"/>
                    <a:pt x="42" y="0"/>
                    <a:pt x="36" y="2"/>
                  </a:cubicBezTo>
                  <a:cubicBezTo>
                    <a:pt x="31" y="4"/>
                    <a:pt x="27" y="9"/>
                    <a:pt x="27" y="15"/>
                  </a:cubicBezTo>
                  <a:cubicBezTo>
                    <a:pt x="20" y="11"/>
                    <a:pt x="12" y="12"/>
                    <a:pt x="6" y="18"/>
                  </a:cubicBezTo>
                  <a:cubicBezTo>
                    <a:pt x="1" y="23"/>
                    <a:pt x="0" y="32"/>
                    <a:pt x="4" y="38"/>
                  </a:cubicBezTo>
                  <a:cubicBezTo>
                    <a:pt x="7" y="44"/>
                    <a:pt x="14" y="47"/>
                    <a:pt x="20" y="49"/>
                  </a:cubicBezTo>
                  <a:cubicBezTo>
                    <a:pt x="29" y="52"/>
                    <a:pt x="36" y="54"/>
                    <a:pt x="46"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21"/>
            <p:cNvSpPr/>
            <p:nvPr/>
          </p:nvSpPr>
          <p:spPr>
            <a:xfrm>
              <a:off x="6512612" y="4277926"/>
              <a:ext cx="109538" cy="98425"/>
            </a:xfrm>
            <a:custGeom>
              <a:avLst/>
              <a:gdLst/>
              <a:ahLst/>
              <a:cxnLst/>
              <a:rect l="l" t="t" r="r" b="b"/>
              <a:pathLst>
                <a:path w="40" h="36" extrusionOk="0">
                  <a:moveTo>
                    <a:pt x="16" y="36"/>
                  </a:moveTo>
                  <a:cubicBezTo>
                    <a:pt x="21" y="34"/>
                    <a:pt x="25" y="32"/>
                    <a:pt x="30" y="29"/>
                  </a:cubicBezTo>
                  <a:cubicBezTo>
                    <a:pt x="32" y="27"/>
                    <a:pt x="35" y="25"/>
                    <a:pt x="37" y="22"/>
                  </a:cubicBezTo>
                  <a:cubicBezTo>
                    <a:pt x="39" y="20"/>
                    <a:pt x="40" y="16"/>
                    <a:pt x="40" y="13"/>
                  </a:cubicBezTo>
                  <a:cubicBezTo>
                    <a:pt x="39" y="9"/>
                    <a:pt x="36" y="6"/>
                    <a:pt x="33" y="5"/>
                  </a:cubicBezTo>
                  <a:cubicBezTo>
                    <a:pt x="29" y="3"/>
                    <a:pt x="24" y="5"/>
                    <a:pt x="22" y="8"/>
                  </a:cubicBezTo>
                  <a:cubicBezTo>
                    <a:pt x="20" y="3"/>
                    <a:pt x="15" y="0"/>
                    <a:pt x="10" y="1"/>
                  </a:cubicBezTo>
                  <a:cubicBezTo>
                    <a:pt x="5" y="1"/>
                    <a:pt x="1" y="6"/>
                    <a:pt x="0" y="11"/>
                  </a:cubicBezTo>
                  <a:cubicBezTo>
                    <a:pt x="0" y="15"/>
                    <a:pt x="2" y="19"/>
                    <a:pt x="4" y="23"/>
                  </a:cubicBezTo>
                  <a:cubicBezTo>
                    <a:pt x="8" y="28"/>
                    <a:pt x="11" y="32"/>
                    <a:pt x="16"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21"/>
            <p:cNvSpPr/>
            <p:nvPr/>
          </p:nvSpPr>
          <p:spPr>
            <a:xfrm rot="2016411">
              <a:off x="10551761" y="4293949"/>
              <a:ext cx="201612" cy="174625"/>
            </a:xfrm>
            <a:custGeom>
              <a:avLst/>
              <a:gdLst/>
              <a:ahLst/>
              <a:cxnLst/>
              <a:rect l="l" t="t" r="r" b="b"/>
              <a:pathLst>
                <a:path w="74" h="64" extrusionOk="0">
                  <a:moveTo>
                    <a:pt x="40" y="64"/>
                  </a:moveTo>
                  <a:cubicBezTo>
                    <a:pt x="48" y="58"/>
                    <a:pt x="55" y="51"/>
                    <a:pt x="61" y="44"/>
                  </a:cubicBezTo>
                  <a:cubicBezTo>
                    <a:pt x="65" y="40"/>
                    <a:pt x="69" y="35"/>
                    <a:pt x="71" y="29"/>
                  </a:cubicBezTo>
                  <a:cubicBezTo>
                    <a:pt x="73" y="24"/>
                    <a:pt x="74" y="17"/>
                    <a:pt x="71" y="12"/>
                  </a:cubicBezTo>
                  <a:cubicBezTo>
                    <a:pt x="69" y="5"/>
                    <a:pt x="62" y="1"/>
                    <a:pt x="55" y="0"/>
                  </a:cubicBezTo>
                  <a:cubicBezTo>
                    <a:pt x="48" y="0"/>
                    <a:pt x="41" y="4"/>
                    <a:pt x="38" y="11"/>
                  </a:cubicBezTo>
                  <a:cubicBezTo>
                    <a:pt x="32" y="3"/>
                    <a:pt x="22" y="0"/>
                    <a:pt x="14" y="4"/>
                  </a:cubicBezTo>
                  <a:cubicBezTo>
                    <a:pt x="5" y="7"/>
                    <a:pt x="0" y="17"/>
                    <a:pt x="1" y="26"/>
                  </a:cubicBezTo>
                  <a:cubicBezTo>
                    <a:pt x="2" y="34"/>
                    <a:pt x="8" y="40"/>
                    <a:pt x="14" y="46"/>
                  </a:cubicBezTo>
                  <a:cubicBezTo>
                    <a:pt x="22" y="53"/>
                    <a:pt x="30" y="59"/>
                    <a:pt x="40" y="6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3" name="Google Shape;273;p21"/>
          <p:cNvGrpSpPr/>
          <p:nvPr/>
        </p:nvGrpSpPr>
        <p:grpSpPr>
          <a:xfrm>
            <a:off x="-200375" y="1645950"/>
            <a:ext cx="9628900" cy="528762"/>
            <a:chOff x="-200374" y="1645950"/>
            <a:chExt cx="9628900" cy="528762"/>
          </a:xfrm>
        </p:grpSpPr>
        <p:sp>
          <p:nvSpPr>
            <p:cNvPr id="274" name="Google Shape;274;p21"/>
            <p:cNvSpPr/>
            <p:nvPr/>
          </p:nvSpPr>
          <p:spPr>
            <a:xfrm>
              <a:off x="-200374" y="1712750"/>
              <a:ext cx="838200" cy="461962"/>
            </a:xfrm>
            <a:custGeom>
              <a:avLst/>
              <a:gdLst/>
              <a:ahLst/>
              <a:cxnLst/>
              <a:rect l="l" t="t" r="r" b="b"/>
              <a:pathLst>
                <a:path w="307" h="169" extrusionOk="0">
                  <a:moveTo>
                    <a:pt x="262" y="80"/>
                  </a:moveTo>
                  <a:cubicBezTo>
                    <a:pt x="259" y="80"/>
                    <a:pt x="256" y="80"/>
                    <a:pt x="253" y="81"/>
                  </a:cubicBezTo>
                  <a:cubicBezTo>
                    <a:pt x="253" y="80"/>
                    <a:pt x="253" y="80"/>
                    <a:pt x="253" y="80"/>
                  </a:cubicBezTo>
                  <a:cubicBezTo>
                    <a:pt x="253" y="55"/>
                    <a:pt x="233" y="35"/>
                    <a:pt x="208" y="35"/>
                  </a:cubicBezTo>
                  <a:cubicBezTo>
                    <a:pt x="200" y="35"/>
                    <a:pt x="193" y="37"/>
                    <a:pt x="187" y="41"/>
                  </a:cubicBezTo>
                  <a:cubicBezTo>
                    <a:pt x="185" y="18"/>
                    <a:pt x="165" y="0"/>
                    <a:pt x="142" y="0"/>
                  </a:cubicBezTo>
                  <a:cubicBezTo>
                    <a:pt x="117" y="0"/>
                    <a:pt x="97" y="20"/>
                    <a:pt x="97" y="45"/>
                  </a:cubicBezTo>
                  <a:cubicBezTo>
                    <a:pt x="76" y="45"/>
                    <a:pt x="57" y="60"/>
                    <a:pt x="53" y="81"/>
                  </a:cubicBezTo>
                  <a:cubicBezTo>
                    <a:pt x="51" y="80"/>
                    <a:pt x="48" y="80"/>
                    <a:pt x="45" y="80"/>
                  </a:cubicBezTo>
                  <a:cubicBezTo>
                    <a:pt x="20" y="80"/>
                    <a:pt x="0" y="100"/>
                    <a:pt x="0" y="125"/>
                  </a:cubicBezTo>
                  <a:cubicBezTo>
                    <a:pt x="0" y="149"/>
                    <a:pt x="20" y="169"/>
                    <a:pt x="45" y="169"/>
                  </a:cubicBezTo>
                  <a:cubicBezTo>
                    <a:pt x="262" y="169"/>
                    <a:pt x="262" y="169"/>
                    <a:pt x="262" y="169"/>
                  </a:cubicBezTo>
                  <a:cubicBezTo>
                    <a:pt x="287" y="169"/>
                    <a:pt x="307" y="149"/>
                    <a:pt x="307" y="125"/>
                  </a:cubicBezTo>
                  <a:cubicBezTo>
                    <a:pt x="307" y="100"/>
                    <a:pt x="287" y="80"/>
                    <a:pt x="262" y="8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21"/>
            <p:cNvSpPr/>
            <p:nvPr/>
          </p:nvSpPr>
          <p:spPr>
            <a:xfrm>
              <a:off x="8590326" y="1645950"/>
              <a:ext cx="838200" cy="461962"/>
            </a:xfrm>
            <a:custGeom>
              <a:avLst/>
              <a:gdLst/>
              <a:ahLst/>
              <a:cxnLst/>
              <a:rect l="l" t="t" r="r" b="b"/>
              <a:pathLst>
                <a:path w="307" h="169" extrusionOk="0">
                  <a:moveTo>
                    <a:pt x="262" y="80"/>
                  </a:moveTo>
                  <a:cubicBezTo>
                    <a:pt x="259" y="80"/>
                    <a:pt x="256" y="80"/>
                    <a:pt x="253" y="81"/>
                  </a:cubicBezTo>
                  <a:cubicBezTo>
                    <a:pt x="253" y="80"/>
                    <a:pt x="253" y="80"/>
                    <a:pt x="253" y="80"/>
                  </a:cubicBezTo>
                  <a:cubicBezTo>
                    <a:pt x="253" y="55"/>
                    <a:pt x="233" y="35"/>
                    <a:pt x="208" y="35"/>
                  </a:cubicBezTo>
                  <a:cubicBezTo>
                    <a:pt x="200" y="35"/>
                    <a:pt x="193" y="37"/>
                    <a:pt x="187" y="41"/>
                  </a:cubicBezTo>
                  <a:cubicBezTo>
                    <a:pt x="185" y="18"/>
                    <a:pt x="165" y="0"/>
                    <a:pt x="142" y="0"/>
                  </a:cubicBezTo>
                  <a:cubicBezTo>
                    <a:pt x="117" y="0"/>
                    <a:pt x="97" y="20"/>
                    <a:pt x="97" y="45"/>
                  </a:cubicBezTo>
                  <a:cubicBezTo>
                    <a:pt x="76" y="45"/>
                    <a:pt x="57" y="60"/>
                    <a:pt x="53" y="81"/>
                  </a:cubicBezTo>
                  <a:cubicBezTo>
                    <a:pt x="51" y="80"/>
                    <a:pt x="48" y="80"/>
                    <a:pt x="45" y="80"/>
                  </a:cubicBezTo>
                  <a:cubicBezTo>
                    <a:pt x="20" y="80"/>
                    <a:pt x="0" y="100"/>
                    <a:pt x="0" y="125"/>
                  </a:cubicBezTo>
                  <a:cubicBezTo>
                    <a:pt x="0" y="149"/>
                    <a:pt x="20" y="169"/>
                    <a:pt x="45" y="169"/>
                  </a:cubicBezTo>
                  <a:cubicBezTo>
                    <a:pt x="262" y="169"/>
                    <a:pt x="262" y="169"/>
                    <a:pt x="262" y="169"/>
                  </a:cubicBezTo>
                  <a:cubicBezTo>
                    <a:pt x="287" y="169"/>
                    <a:pt x="307" y="149"/>
                    <a:pt x="307" y="125"/>
                  </a:cubicBezTo>
                  <a:cubicBezTo>
                    <a:pt x="307" y="100"/>
                    <a:pt x="287" y="80"/>
                    <a:pt x="262" y="8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76"/>
        <p:cNvGrpSpPr/>
        <p:nvPr/>
      </p:nvGrpSpPr>
      <p:grpSpPr>
        <a:xfrm>
          <a:off x="0" y="0"/>
          <a:ext cx="0" cy="0"/>
          <a:chOff x="0" y="0"/>
          <a:chExt cx="0" cy="0"/>
        </a:xfrm>
      </p:grpSpPr>
      <p:grpSp>
        <p:nvGrpSpPr>
          <p:cNvPr id="277" name="Google Shape;277;p22"/>
          <p:cNvGrpSpPr/>
          <p:nvPr/>
        </p:nvGrpSpPr>
        <p:grpSpPr>
          <a:xfrm>
            <a:off x="-2519974" y="-628870"/>
            <a:ext cx="12830738" cy="6788969"/>
            <a:chOff x="-2519974" y="-628870"/>
            <a:chExt cx="12830738" cy="6788969"/>
          </a:xfrm>
        </p:grpSpPr>
        <p:sp>
          <p:nvSpPr>
            <p:cNvPr id="278" name="Google Shape;278;p22"/>
            <p:cNvSpPr/>
            <p:nvPr/>
          </p:nvSpPr>
          <p:spPr>
            <a:xfrm rot="10800000">
              <a:off x="5322826" y="-628870"/>
              <a:ext cx="4987938" cy="2272685"/>
            </a:xfrm>
            <a:custGeom>
              <a:avLst/>
              <a:gdLst/>
              <a:ahLst/>
              <a:cxnLst/>
              <a:rect l="l" t="t" r="r" b="b"/>
              <a:pathLst>
                <a:path w="3648" h="1662" extrusionOk="0">
                  <a:moveTo>
                    <a:pt x="0" y="0"/>
                  </a:moveTo>
                  <a:cubicBezTo>
                    <a:pt x="0" y="89"/>
                    <a:pt x="0" y="89"/>
                    <a:pt x="0" y="89"/>
                  </a:cubicBezTo>
                  <a:cubicBezTo>
                    <a:pt x="201" y="463"/>
                    <a:pt x="578" y="936"/>
                    <a:pt x="1269" y="1030"/>
                  </a:cubicBezTo>
                  <a:cubicBezTo>
                    <a:pt x="2219" y="1160"/>
                    <a:pt x="2799" y="1251"/>
                    <a:pt x="3294" y="1662"/>
                  </a:cubicBezTo>
                  <a:cubicBezTo>
                    <a:pt x="3648" y="1662"/>
                    <a:pt x="3648" y="1662"/>
                    <a:pt x="3648" y="1662"/>
                  </a:cubicBezTo>
                  <a:cubicBezTo>
                    <a:pt x="3163" y="1044"/>
                    <a:pt x="2442" y="967"/>
                    <a:pt x="1318" y="891"/>
                  </a:cubicBezTo>
                  <a:cubicBezTo>
                    <a:pt x="591" y="842"/>
                    <a:pt x="201" y="363"/>
                    <a:pt x="0"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22"/>
            <p:cNvSpPr/>
            <p:nvPr/>
          </p:nvSpPr>
          <p:spPr>
            <a:xfrm rot="10800000">
              <a:off x="-2519974" y="4646921"/>
              <a:ext cx="4637390" cy="1513178"/>
            </a:xfrm>
            <a:custGeom>
              <a:avLst/>
              <a:gdLst/>
              <a:ahLst/>
              <a:cxnLst/>
              <a:rect l="l" t="t" r="r" b="b"/>
              <a:pathLst>
                <a:path w="3392" h="1107" extrusionOk="0">
                  <a:moveTo>
                    <a:pt x="808" y="0"/>
                  </a:moveTo>
                  <a:cubicBezTo>
                    <a:pt x="623" y="0"/>
                    <a:pt x="623" y="0"/>
                    <a:pt x="623" y="0"/>
                  </a:cubicBezTo>
                  <a:cubicBezTo>
                    <a:pt x="442" y="284"/>
                    <a:pt x="0" y="1107"/>
                    <a:pt x="952" y="1107"/>
                  </a:cubicBezTo>
                  <a:cubicBezTo>
                    <a:pt x="1036" y="1107"/>
                    <a:pt x="1130" y="1101"/>
                    <a:pt x="1237" y="1087"/>
                  </a:cubicBezTo>
                  <a:cubicBezTo>
                    <a:pt x="2175" y="967"/>
                    <a:pt x="2572" y="621"/>
                    <a:pt x="2926" y="621"/>
                  </a:cubicBezTo>
                  <a:cubicBezTo>
                    <a:pt x="3077" y="621"/>
                    <a:pt x="3219" y="683"/>
                    <a:pt x="3392" y="852"/>
                  </a:cubicBezTo>
                  <a:cubicBezTo>
                    <a:pt x="3392" y="756"/>
                    <a:pt x="3392" y="756"/>
                    <a:pt x="3392" y="756"/>
                  </a:cubicBezTo>
                  <a:cubicBezTo>
                    <a:pt x="3243" y="577"/>
                    <a:pt x="3113" y="513"/>
                    <a:pt x="2963" y="513"/>
                  </a:cubicBezTo>
                  <a:cubicBezTo>
                    <a:pt x="2653" y="513"/>
                    <a:pt x="2258" y="788"/>
                    <a:pt x="1428" y="874"/>
                  </a:cubicBezTo>
                  <a:cubicBezTo>
                    <a:pt x="1346" y="883"/>
                    <a:pt x="1272" y="887"/>
                    <a:pt x="1205" y="887"/>
                  </a:cubicBezTo>
                  <a:cubicBezTo>
                    <a:pt x="430" y="887"/>
                    <a:pt x="607" y="352"/>
                    <a:pt x="808"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0" name="Google Shape;280;p22"/>
          <p:cNvGrpSpPr/>
          <p:nvPr/>
        </p:nvGrpSpPr>
        <p:grpSpPr>
          <a:xfrm>
            <a:off x="-420875" y="77538"/>
            <a:ext cx="9810075" cy="3564450"/>
            <a:chOff x="-420874" y="77538"/>
            <a:chExt cx="9810075" cy="3564450"/>
          </a:xfrm>
        </p:grpSpPr>
        <p:sp>
          <p:nvSpPr>
            <p:cNvPr id="281" name="Google Shape;281;p22"/>
            <p:cNvSpPr/>
            <p:nvPr/>
          </p:nvSpPr>
          <p:spPr>
            <a:xfrm>
              <a:off x="-420874" y="77538"/>
              <a:ext cx="838200" cy="461962"/>
            </a:xfrm>
            <a:custGeom>
              <a:avLst/>
              <a:gdLst/>
              <a:ahLst/>
              <a:cxnLst/>
              <a:rect l="l" t="t" r="r" b="b"/>
              <a:pathLst>
                <a:path w="307" h="169" extrusionOk="0">
                  <a:moveTo>
                    <a:pt x="262" y="80"/>
                  </a:moveTo>
                  <a:cubicBezTo>
                    <a:pt x="259" y="80"/>
                    <a:pt x="256" y="80"/>
                    <a:pt x="253" y="81"/>
                  </a:cubicBezTo>
                  <a:cubicBezTo>
                    <a:pt x="253" y="80"/>
                    <a:pt x="253" y="80"/>
                    <a:pt x="253" y="80"/>
                  </a:cubicBezTo>
                  <a:cubicBezTo>
                    <a:pt x="253" y="55"/>
                    <a:pt x="233" y="35"/>
                    <a:pt x="208" y="35"/>
                  </a:cubicBezTo>
                  <a:cubicBezTo>
                    <a:pt x="200" y="35"/>
                    <a:pt x="193" y="37"/>
                    <a:pt x="187" y="41"/>
                  </a:cubicBezTo>
                  <a:cubicBezTo>
                    <a:pt x="185" y="18"/>
                    <a:pt x="165" y="0"/>
                    <a:pt x="142" y="0"/>
                  </a:cubicBezTo>
                  <a:cubicBezTo>
                    <a:pt x="117" y="0"/>
                    <a:pt x="97" y="20"/>
                    <a:pt x="97" y="45"/>
                  </a:cubicBezTo>
                  <a:cubicBezTo>
                    <a:pt x="76" y="45"/>
                    <a:pt x="57" y="60"/>
                    <a:pt x="53" y="81"/>
                  </a:cubicBezTo>
                  <a:cubicBezTo>
                    <a:pt x="51" y="80"/>
                    <a:pt x="48" y="80"/>
                    <a:pt x="45" y="80"/>
                  </a:cubicBezTo>
                  <a:cubicBezTo>
                    <a:pt x="20" y="80"/>
                    <a:pt x="0" y="100"/>
                    <a:pt x="0" y="125"/>
                  </a:cubicBezTo>
                  <a:cubicBezTo>
                    <a:pt x="0" y="149"/>
                    <a:pt x="20" y="169"/>
                    <a:pt x="45" y="169"/>
                  </a:cubicBezTo>
                  <a:cubicBezTo>
                    <a:pt x="262" y="169"/>
                    <a:pt x="262" y="169"/>
                    <a:pt x="262" y="169"/>
                  </a:cubicBezTo>
                  <a:cubicBezTo>
                    <a:pt x="287" y="169"/>
                    <a:pt x="307" y="149"/>
                    <a:pt x="307" y="125"/>
                  </a:cubicBezTo>
                  <a:cubicBezTo>
                    <a:pt x="307" y="100"/>
                    <a:pt x="287" y="80"/>
                    <a:pt x="262" y="8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22"/>
            <p:cNvSpPr/>
            <p:nvPr/>
          </p:nvSpPr>
          <p:spPr>
            <a:xfrm>
              <a:off x="8551001" y="3180025"/>
              <a:ext cx="838200" cy="461962"/>
            </a:xfrm>
            <a:custGeom>
              <a:avLst/>
              <a:gdLst/>
              <a:ahLst/>
              <a:cxnLst/>
              <a:rect l="l" t="t" r="r" b="b"/>
              <a:pathLst>
                <a:path w="307" h="169" extrusionOk="0">
                  <a:moveTo>
                    <a:pt x="262" y="80"/>
                  </a:moveTo>
                  <a:cubicBezTo>
                    <a:pt x="259" y="80"/>
                    <a:pt x="256" y="80"/>
                    <a:pt x="253" y="81"/>
                  </a:cubicBezTo>
                  <a:cubicBezTo>
                    <a:pt x="253" y="80"/>
                    <a:pt x="253" y="80"/>
                    <a:pt x="253" y="80"/>
                  </a:cubicBezTo>
                  <a:cubicBezTo>
                    <a:pt x="253" y="55"/>
                    <a:pt x="233" y="35"/>
                    <a:pt x="208" y="35"/>
                  </a:cubicBezTo>
                  <a:cubicBezTo>
                    <a:pt x="200" y="35"/>
                    <a:pt x="193" y="37"/>
                    <a:pt x="187" y="41"/>
                  </a:cubicBezTo>
                  <a:cubicBezTo>
                    <a:pt x="185" y="18"/>
                    <a:pt x="165" y="0"/>
                    <a:pt x="142" y="0"/>
                  </a:cubicBezTo>
                  <a:cubicBezTo>
                    <a:pt x="117" y="0"/>
                    <a:pt x="97" y="20"/>
                    <a:pt x="97" y="45"/>
                  </a:cubicBezTo>
                  <a:cubicBezTo>
                    <a:pt x="76" y="45"/>
                    <a:pt x="57" y="60"/>
                    <a:pt x="53" y="81"/>
                  </a:cubicBezTo>
                  <a:cubicBezTo>
                    <a:pt x="51" y="80"/>
                    <a:pt x="48" y="80"/>
                    <a:pt x="45" y="80"/>
                  </a:cubicBezTo>
                  <a:cubicBezTo>
                    <a:pt x="20" y="80"/>
                    <a:pt x="0" y="100"/>
                    <a:pt x="0" y="125"/>
                  </a:cubicBezTo>
                  <a:cubicBezTo>
                    <a:pt x="0" y="149"/>
                    <a:pt x="20" y="169"/>
                    <a:pt x="45" y="169"/>
                  </a:cubicBezTo>
                  <a:cubicBezTo>
                    <a:pt x="262" y="169"/>
                    <a:pt x="262" y="169"/>
                    <a:pt x="262" y="169"/>
                  </a:cubicBezTo>
                  <a:cubicBezTo>
                    <a:pt x="287" y="169"/>
                    <a:pt x="307" y="149"/>
                    <a:pt x="307" y="125"/>
                  </a:cubicBezTo>
                  <a:cubicBezTo>
                    <a:pt x="307" y="100"/>
                    <a:pt x="287" y="80"/>
                    <a:pt x="262" y="8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22"/>
          <p:cNvGrpSpPr/>
          <p:nvPr/>
        </p:nvGrpSpPr>
        <p:grpSpPr>
          <a:xfrm flipH="1">
            <a:off x="170475" y="1017718"/>
            <a:ext cx="8743082" cy="3815390"/>
            <a:chOff x="6355514" y="1880999"/>
            <a:chExt cx="5707718" cy="2490788"/>
          </a:xfrm>
        </p:grpSpPr>
        <p:sp>
          <p:nvSpPr>
            <p:cNvPr id="284" name="Google Shape;284;p22"/>
            <p:cNvSpPr/>
            <p:nvPr/>
          </p:nvSpPr>
          <p:spPr>
            <a:xfrm rot="2700000">
              <a:off x="6384464" y="4189644"/>
              <a:ext cx="158750" cy="147638"/>
            </a:xfrm>
            <a:custGeom>
              <a:avLst/>
              <a:gdLst/>
              <a:ahLst/>
              <a:cxnLst/>
              <a:rect l="l" t="t" r="r" b="b"/>
              <a:pathLst>
                <a:path w="58" h="54" extrusionOk="0">
                  <a:moveTo>
                    <a:pt x="46" y="54"/>
                  </a:moveTo>
                  <a:cubicBezTo>
                    <a:pt x="49" y="48"/>
                    <a:pt x="52" y="40"/>
                    <a:pt x="55" y="33"/>
                  </a:cubicBezTo>
                  <a:cubicBezTo>
                    <a:pt x="56" y="28"/>
                    <a:pt x="58" y="24"/>
                    <a:pt x="57" y="19"/>
                  </a:cubicBezTo>
                  <a:cubicBezTo>
                    <a:pt x="57" y="14"/>
                    <a:pt x="56" y="9"/>
                    <a:pt x="52" y="5"/>
                  </a:cubicBezTo>
                  <a:cubicBezTo>
                    <a:pt x="48" y="1"/>
                    <a:pt x="42" y="0"/>
                    <a:pt x="36" y="2"/>
                  </a:cubicBezTo>
                  <a:cubicBezTo>
                    <a:pt x="31" y="4"/>
                    <a:pt x="27" y="9"/>
                    <a:pt x="27" y="15"/>
                  </a:cubicBezTo>
                  <a:cubicBezTo>
                    <a:pt x="20" y="11"/>
                    <a:pt x="12" y="12"/>
                    <a:pt x="6" y="18"/>
                  </a:cubicBezTo>
                  <a:cubicBezTo>
                    <a:pt x="1" y="23"/>
                    <a:pt x="0" y="32"/>
                    <a:pt x="4" y="38"/>
                  </a:cubicBezTo>
                  <a:cubicBezTo>
                    <a:pt x="7" y="44"/>
                    <a:pt x="14" y="47"/>
                    <a:pt x="20" y="49"/>
                  </a:cubicBezTo>
                  <a:cubicBezTo>
                    <a:pt x="29" y="52"/>
                    <a:pt x="36" y="54"/>
                    <a:pt x="46"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22"/>
            <p:cNvSpPr/>
            <p:nvPr/>
          </p:nvSpPr>
          <p:spPr>
            <a:xfrm rot="-2960099">
              <a:off x="6373764" y="1905399"/>
              <a:ext cx="109537" cy="98425"/>
            </a:xfrm>
            <a:custGeom>
              <a:avLst/>
              <a:gdLst/>
              <a:ahLst/>
              <a:cxnLst/>
              <a:rect l="l" t="t" r="r" b="b"/>
              <a:pathLst>
                <a:path w="40" h="36" extrusionOk="0">
                  <a:moveTo>
                    <a:pt x="16" y="36"/>
                  </a:moveTo>
                  <a:cubicBezTo>
                    <a:pt x="21" y="34"/>
                    <a:pt x="25" y="32"/>
                    <a:pt x="30" y="29"/>
                  </a:cubicBezTo>
                  <a:cubicBezTo>
                    <a:pt x="32" y="27"/>
                    <a:pt x="35" y="25"/>
                    <a:pt x="37" y="22"/>
                  </a:cubicBezTo>
                  <a:cubicBezTo>
                    <a:pt x="39" y="20"/>
                    <a:pt x="40" y="16"/>
                    <a:pt x="40" y="13"/>
                  </a:cubicBezTo>
                  <a:cubicBezTo>
                    <a:pt x="39" y="9"/>
                    <a:pt x="36" y="6"/>
                    <a:pt x="33" y="5"/>
                  </a:cubicBezTo>
                  <a:cubicBezTo>
                    <a:pt x="29" y="3"/>
                    <a:pt x="24" y="5"/>
                    <a:pt x="22" y="8"/>
                  </a:cubicBezTo>
                  <a:cubicBezTo>
                    <a:pt x="20" y="3"/>
                    <a:pt x="15" y="0"/>
                    <a:pt x="10" y="1"/>
                  </a:cubicBezTo>
                  <a:cubicBezTo>
                    <a:pt x="5" y="1"/>
                    <a:pt x="1" y="6"/>
                    <a:pt x="0" y="11"/>
                  </a:cubicBezTo>
                  <a:cubicBezTo>
                    <a:pt x="0" y="15"/>
                    <a:pt x="2" y="19"/>
                    <a:pt x="4" y="23"/>
                  </a:cubicBezTo>
                  <a:cubicBezTo>
                    <a:pt x="8" y="28"/>
                    <a:pt x="11" y="32"/>
                    <a:pt x="16"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22"/>
            <p:cNvSpPr/>
            <p:nvPr/>
          </p:nvSpPr>
          <p:spPr>
            <a:xfrm rot="-809916">
              <a:off x="11844023" y="2376557"/>
              <a:ext cx="201612" cy="174625"/>
            </a:xfrm>
            <a:custGeom>
              <a:avLst/>
              <a:gdLst/>
              <a:ahLst/>
              <a:cxnLst/>
              <a:rect l="l" t="t" r="r" b="b"/>
              <a:pathLst>
                <a:path w="74" h="64" extrusionOk="0">
                  <a:moveTo>
                    <a:pt x="40" y="64"/>
                  </a:moveTo>
                  <a:cubicBezTo>
                    <a:pt x="48" y="58"/>
                    <a:pt x="55" y="51"/>
                    <a:pt x="61" y="44"/>
                  </a:cubicBezTo>
                  <a:cubicBezTo>
                    <a:pt x="65" y="40"/>
                    <a:pt x="69" y="35"/>
                    <a:pt x="71" y="29"/>
                  </a:cubicBezTo>
                  <a:cubicBezTo>
                    <a:pt x="73" y="24"/>
                    <a:pt x="74" y="17"/>
                    <a:pt x="71" y="12"/>
                  </a:cubicBezTo>
                  <a:cubicBezTo>
                    <a:pt x="69" y="5"/>
                    <a:pt x="62" y="1"/>
                    <a:pt x="55" y="0"/>
                  </a:cubicBezTo>
                  <a:cubicBezTo>
                    <a:pt x="48" y="0"/>
                    <a:pt x="41" y="4"/>
                    <a:pt x="38" y="11"/>
                  </a:cubicBezTo>
                  <a:cubicBezTo>
                    <a:pt x="32" y="3"/>
                    <a:pt x="22" y="0"/>
                    <a:pt x="14" y="4"/>
                  </a:cubicBezTo>
                  <a:cubicBezTo>
                    <a:pt x="5" y="7"/>
                    <a:pt x="0" y="17"/>
                    <a:pt x="1" y="26"/>
                  </a:cubicBezTo>
                  <a:cubicBezTo>
                    <a:pt x="2" y="34"/>
                    <a:pt x="8" y="40"/>
                    <a:pt x="14" y="46"/>
                  </a:cubicBezTo>
                  <a:cubicBezTo>
                    <a:pt x="22" y="53"/>
                    <a:pt x="30" y="59"/>
                    <a:pt x="40" y="6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marL="914400" lvl="1"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marL="1371600" lvl="2"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marL="1828800" lvl="3"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marL="2286000" lvl="4"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marL="2743200" lvl="5"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marL="3200400" lvl="6"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marL="3657600" lvl="7"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marL="4114800" lvl="8" indent="-30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6" r:id="rId5"/>
    <p:sldLayoutId id="2147483658" r:id="rId6"/>
    <p:sldLayoutId id="2147483659" r:id="rId7"/>
    <p:sldLayoutId id="2147483667" r:id="rId8"/>
    <p:sldLayoutId id="214748366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1pPr>
            <a:lvl2pPr lvl="1"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2pPr>
            <a:lvl3pPr lvl="2"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3pPr>
            <a:lvl4pPr lvl="3"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4pPr>
            <a:lvl5pPr lvl="4"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5pPr>
            <a:lvl6pPr lvl="5"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6pPr>
            <a:lvl7pPr lvl="6"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7pPr>
            <a:lvl8pPr lvl="7"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8pPr>
            <a:lvl9pPr lvl="8" rtl="0">
              <a:spcBef>
                <a:spcPts val="0"/>
              </a:spcBef>
              <a:spcAft>
                <a:spcPts val="0"/>
              </a:spcAft>
              <a:buClr>
                <a:schemeClr val="lt1"/>
              </a:buClr>
              <a:buSzPts val="3500"/>
              <a:buFont typeface="Open Sans ExtraBold"/>
              <a:buNone/>
              <a:defRPr sz="3500">
                <a:solidFill>
                  <a:schemeClr val="lt1"/>
                </a:solidFill>
                <a:latin typeface="Open Sans ExtraBold"/>
                <a:ea typeface="Open Sans ExtraBold"/>
                <a:cs typeface="Open Sans ExtraBold"/>
                <a:sym typeface="Open Sans Extra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89" r:id="rId1"/>
    <p:sldLayoutId id="2147483653" r:id="rId2"/>
    <p:sldLayoutId id="2147483660" r:id="rId3"/>
    <p:sldLayoutId id="2147483650" r:id="rId4"/>
    <p:sldLayoutId id="214748370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orient="horz" pos="1620">
          <p15:clr>
            <a:srgbClr val="EA4335"/>
          </p15:clr>
        </p15:guide>
        <p15:guide id="3" pos="454">
          <p15:clr>
            <a:srgbClr val="EA4335"/>
          </p15:clr>
        </p15:guide>
        <p15:guide id="4" pos="5306">
          <p15:clr>
            <a:srgbClr val="EA4335"/>
          </p15:clr>
        </p15:guide>
        <p15:guide id="5" orient="horz" pos="2900">
          <p15:clr>
            <a:srgbClr val="EA4335"/>
          </p15:clr>
        </p15:guide>
        <p15:guide id="6" orient="horz" pos="34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hemeOverride" Target="../theme/themeOverride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6"/>
          <p:cNvSpPr txBox="1">
            <a:spLocks noGrp="1"/>
          </p:cNvSpPr>
          <p:nvPr>
            <p:ph type="ctrTitle"/>
          </p:nvPr>
        </p:nvSpPr>
        <p:spPr>
          <a:xfrm>
            <a:off x="227939" y="824132"/>
            <a:ext cx="5177355" cy="168671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solidFill>
                  <a:schemeClr val="tx1"/>
                </a:solidFill>
                <a:effectLst>
                  <a:outerShdw blurRad="38100" dist="38100" dir="2700000" algn="tl">
                    <a:srgbClr val="000000">
                      <a:alpha val="43137"/>
                    </a:srgbClr>
                  </a:outerShdw>
                </a:effectLst>
                <a:latin typeface="Forte Forward" pitchFamily="2" charset="0"/>
                <a:cs typeface="Forte Forward" pitchFamily="2" charset="0"/>
              </a:rPr>
              <a:t>Speed Dating Project</a:t>
            </a:r>
            <a:endParaRPr sz="4400" dirty="0">
              <a:solidFill>
                <a:schemeClr val="tx1"/>
              </a:solidFill>
              <a:effectLst>
                <a:outerShdw blurRad="38100" dist="38100" dir="2700000" algn="tl">
                  <a:srgbClr val="000000">
                    <a:alpha val="43137"/>
                  </a:srgbClr>
                </a:outerShdw>
              </a:effectLst>
              <a:latin typeface="Forte Forward" pitchFamily="2" charset="0"/>
              <a:cs typeface="Forte Forward" pitchFamily="2" charset="0"/>
            </a:endParaRPr>
          </a:p>
        </p:txBody>
      </p:sp>
      <p:sp>
        <p:nvSpPr>
          <p:cNvPr id="298" name="Google Shape;298;p26"/>
          <p:cNvSpPr txBox="1">
            <a:spLocks noGrp="1"/>
          </p:cNvSpPr>
          <p:nvPr>
            <p:ph type="subTitle" idx="1"/>
          </p:nvPr>
        </p:nvSpPr>
        <p:spPr>
          <a:xfrm>
            <a:off x="1833516" y="2540395"/>
            <a:ext cx="2237552" cy="3887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latin typeface="Forte Forward" pitchFamily="2" charset="0"/>
                <a:cs typeface="Forte Forward" pitchFamily="2" charset="0"/>
              </a:rPr>
              <a:t>Machine learning - 2023</a:t>
            </a:r>
            <a:endParaRPr sz="1400" dirty="0">
              <a:latin typeface="Forte Forward" pitchFamily="2" charset="0"/>
              <a:cs typeface="Forte Forward" pitchFamily="2" charset="0"/>
            </a:endParaRPr>
          </a:p>
        </p:txBody>
      </p:sp>
      <p:grpSp>
        <p:nvGrpSpPr>
          <p:cNvPr id="299" name="Google Shape;299;p26"/>
          <p:cNvGrpSpPr/>
          <p:nvPr/>
        </p:nvGrpSpPr>
        <p:grpSpPr>
          <a:xfrm>
            <a:off x="5259363" y="567800"/>
            <a:ext cx="4129037" cy="3385101"/>
            <a:chOff x="5259363" y="567800"/>
            <a:chExt cx="4129037" cy="3385101"/>
          </a:xfrm>
        </p:grpSpPr>
        <p:sp>
          <p:nvSpPr>
            <p:cNvPr id="300" name="Google Shape;300;p26"/>
            <p:cNvSpPr/>
            <p:nvPr/>
          </p:nvSpPr>
          <p:spPr>
            <a:xfrm>
              <a:off x="5301225" y="567800"/>
              <a:ext cx="3932550" cy="3385101"/>
            </a:xfrm>
            <a:custGeom>
              <a:avLst/>
              <a:gdLst/>
              <a:ahLst/>
              <a:cxnLst/>
              <a:rect l="l" t="t" r="r" b="b"/>
              <a:pathLst>
                <a:path w="1504" h="1294" extrusionOk="0">
                  <a:moveTo>
                    <a:pt x="480" y="504"/>
                  </a:moveTo>
                  <a:cubicBezTo>
                    <a:pt x="475" y="506"/>
                    <a:pt x="470" y="509"/>
                    <a:pt x="466" y="511"/>
                  </a:cubicBezTo>
                  <a:cubicBezTo>
                    <a:pt x="358" y="558"/>
                    <a:pt x="242" y="593"/>
                    <a:pt x="151" y="668"/>
                  </a:cubicBezTo>
                  <a:cubicBezTo>
                    <a:pt x="23" y="773"/>
                    <a:pt x="0" y="961"/>
                    <a:pt x="81" y="1095"/>
                  </a:cubicBezTo>
                  <a:cubicBezTo>
                    <a:pt x="131" y="1179"/>
                    <a:pt x="219" y="1236"/>
                    <a:pt x="313" y="1265"/>
                  </a:cubicBezTo>
                  <a:cubicBezTo>
                    <a:pt x="369" y="1283"/>
                    <a:pt x="427" y="1291"/>
                    <a:pt x="486" y="1294"/>
                  </a:cubicBezTo>
                  <a:cubicBezTo>
                    <a:pt x="482" y="1283"/>
                    <a:pt x="480" y="1272"/>
                    <a:pt x="480" y="1260"/>
                  </a:cubicBezTo>
                  <a:cubicBezTo>
                    <a:pt x="480" y="504"/>
                    <a:pt x="480" y="504"/>
                    <a:pt x="480" y="504"/>
                  </a:cubicBezTo>
                  <a:moveTo>
                    <a:pt x="1223" y="0"/>
                  </a:moveTo>
                  <a:cubicBezTo>
                    <a:pt x="1188" y="0"/>
                    <a:pt x="1150" y="5"/>
                    <a:pt x="1119" y="16"/>
                  </a:cubicBezTo>
                  <a:cubicBezTo>
                    <a:pt x="1067" y="33"/>
                    <a:pt x="1021" y="57"/>
                    <a:pt x="979" y="91"/>
                  </a:cubicBezTo>
                  <a:cubicBezTo>
                    <a:pt x="939" y="124"/>
                    <a:pt x="904" y="162"/>
                    <a:pt x="870" y="201"/>
                  </a:cubicBezTo>
                  <a:cubicBezTo>
                    <a:pt x="980" y="201"/>
                    <a:pt x="980" y="201"/>
                    <a:pt x="980" y="201"/>
                  </a:cubicBezTo>
                  <a:cubicBezTo>
                    <a:pt x="1038" y="201"/>
                    <a:pt x="1085" y="248"/>
                    <a:pt x="1085" y="306"/>
                  </a:cubicBezTo>
                  <a:cubicBezTo>
                    <a:pt x="1085" y="1156"/>
                    <a:pt x="1085" y="1156"/>
                    <a:pt x="1085" y="1156"/>
                  </a:cubicBezTo>
                  <a:cubicBezTo>
                    <a:pt x="1178" y="1096"/>
                    <a:pt x="1258" y="1016"/>
                    <a:pt x="1321" y="925"/>
                  </a:cubicBezTo>
                  <a:cubicBezTo>
                    <a:pt x="1420" y="782"/>
                    <a:pt x="1473" y="641"/>
                    <a:pt x="1492" y="469"/>
                  </a:cubicBezTo>
                  <a:cubicBezTo>
                    <a:pt x="1504" y="364"/>
                    <a:pt x="1488" y="236"/>
                    <a:pt x="1450" y="155"/>
                  </a:cubicBezTo>
                  <a:cubicBezTo>
                    <a:pt x="1414" y="76"/>
                    <a:pt x="1332" y="5"/>
                    <a:pt x="1237" y="1"/>
                  </a:cubicBezTo>
                  <a:cubicBezTo>
                    <a:pt x="1232" y="0"/>
                    <a:pt x="1227" y="0"/>
                    <a:pt x="1223" y="0"/>
                  </a:cubicBezTo>
                </a:path>
              </a:pathLst>
            </a:custGeom>
            <a:solidFill>
              <a:srgbClr val="DD96C1">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26"/>
            <p:cNvSpPr/>
            <p:nvPr/>
          </p:nvSpPr>
          <p:spPr>
            <a:xfrm>
              <a:off x="7810426" y="1051700"/>
              <a:ext cx="777875" cy="428625"/>
            </a:xfrm>
            <a:custGeom>
              <a:avLst/>
              <a:gdLst/>
              <a:ahLst/>
              <a:cxnLst/>
              <a:rect l="l" t="t" r="r" b="b"/>
              <a:pathLst>
                <a:path w="285" h="157" extrusionOk="0">
                  <a:moveTo>
                    <a:pt x="243" y="74"/>
                  </a:moveTo>
                  <a:cubicBezTo>
                    <a:pt x="240" y="74"/>
                    <a:pt x="238" y="74"/>
                    <a:pt x="235" y="75"/>
                  </a:cubicBezTo>
                  <a:cubicBezTo>
                    <a:pt x="235" y="74"/>
                    <a:pt x="235" y="74"/>
                    <a:pt x="235" y="74"/>
                  </a:cubicBezTo>
                  <a:cubicBezTo>
                    <a:pt x="235" y="51"/>
                    <a:pt x="216" y="32"/>
                    <a:pt x="193" y="32"/>
                  </a:cubicBezTo>
                  <a:cubicBezTo>
                    <a:pt x="186" y="32"/>
                    <a:pt x="179" y="34"/>
                    <a:pt x="173" y="37"/>
                  </a:cubicBezTo>
                  <a:cubicBezTo>
                    <a:pt x="171" y="16"/>
                    <a:pt x="153" y="0"/>
                    <a:pt x="132" y="0"/>
                  </a:cubicBezTo>
                  <a:cubicBezTo>
                    <a:pt x="109" y="0"/>
                    <a:pt x="90" y="18"/>
                    <a:pt x="90" y="41"/>
                  </a:cubicBezTo>
                  <a:cubicBezTo>
                    <a:pt x="70" y="41"/>
                    <a:pt x="53" y="56"/>
                    <a:pt x="50" y="75"/>
                  </a:cubicBezTo>
                  <a:cubicBezTo>
                    <a:pt x="47" y="74"/>
                    <a:pt x="45" y="74"/>
                    <a:pt x="42" y="74"/>
                  </a:cubicBezTo>
                  <a:cubicBezTo>
                    <a:pt x="19" y="74"/>
                    <a:pt x="0" y="92"/>
                    <a:pt x="0" y="115"/>
                  </a:cubicBezTo>
                  <a:cubicBezTo>
                    <a:pt x="0" y="138"/>
                    <a:pt x="19" y="157"/>
                    <a:pt x="42" y="157"/>
                  </a:cubicBezTo>
                  <a:cubicBezTo>
                    <a:pt x="243" y="157"/>
                    <a:pt x="243" y="157"/>
                    <a:pt x="243" y="157"/>
                  </a:cubicBezTo>
                  <a:cubicBezTo>
                    <a:pt x="266" y="157"/>
                    <a:pt x="285" y="138"/>
                    <a:pt x="285" y="115"/>
                  </a:cubicBezTo>
                  <a:cubicBezTo>
                    <a:pt x="285" y="92"/>
                    <a:pt x="266" y="74"/>
                    <a:pt x="243" y="74"/>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26"/>
            <p:cNvSpPr/>
            <p:nvPr/>
          </p:nvSpPr>
          <p:spPr>
            <a:xfrm>
              <a:off x="8550201" y="1340625"/>
              <a:ext cx="838200" cy="461962"/>
            </a:xfrm>
            <a:custGeom>
              <a:avLst/>
              <a:gdLst/>
              <a:ahLst/>
              <a:cxnLst/>
              <a:rect l="l" t="t" r="r" b="b"/>
              <a:pathLst>
                <a:path w="307" h="169" extrusionOk="0">
                  <a:moveTo>
                    <a:pt x="262" y="80"/>
                  </a:moveTo>
                  <a:cubicBezTo>
                    <a:pt x="259" y="80"/>
                    <a:pt x="256" y="80"/>
                    <a:pt x="253" y="81"/>
                  </a:cubicBezTo>
                  <a:cubicBezTo>
                    <a:pt x="253" y="80"/>
                    <a:pt x="253" y="80"/>
                    <a:pt x="253" y="80"/>
                  </a:cubicBezTo>
                  <a:cubicBezTo>
                    <a:pt x="253" y="55"/>
                    <a:pt x="233" y="35"/>
                    <a:pt x="208" y="35"/>
                  </a:cubicBezTo>
                  <a:cubicBezTo>
                    <a:pt x="200" y="35"/>
                    <a:pt x="193" y="37"/>
                    <a:pt x="187" y="41"/>
                  </a:cubicBezTo>
                  <a:cubicBezTo>
                    <a:pt x="185" y="18"/>
                    <a:pt x="165" y="0"/>
                    <a:pt x="142" y="0"/>
                  </a:cubicBezTo>
                  <a:cubicBezTo>
                    <a:pt x="117" y="0"/>
                    <a:pt x="97" y="20"/>
                    <a:pt x="97" y="45"/>
                  </a:cubicBezTo>
                  <a:cubicBezTo>
                    <a:pt x="76" y="45"/>
                    <a:pt x="57" y="60"/>
                    <a:pt x="53" y="81"/>
                  </a:cubicBezTo>
                  <a:cubicBezTo>
                    <a:pt x="51" y="80"/>
                    <a:pt x="48" y="80"/>
                    <a:pt x="45" y="80"/>
                  </a:cubicBezTo>
                  <a:cubicBezTo>
                    <a:pt x="20" y="80"/>
                    <a:pt x="0" y="100"/>
                    <a:pt x="0" y="125"/>
                  </a:cubicBezTo>
                  <a:cubicBezTo>
                    <a:pt x="0" y="149"/>
                    <a:pt x="20" y="169"/>
                    <a:pt x="45" y="169"/>
                  </a:cubicBezTo>
                  <a:cubicBezTo>
                    <a:pt x="262" y="169"/>
                    <a:pt x="262" y="169"/>
                    <a:pt x="262" y="169"/>
                  </a:cubicBezTo>
                  <a:cubicBezTo>
                    <a:pt x="287" y="169"/>
                    <a:pt x="307" y="149"/>
                    <a:pt x="307" y="125"/>
                  </a:cubicBezTo>
                  <a:cubicBezTo>
                    <a:pt x="307" y="100"/>
                    <a:pt x="287" y="80"/>
                    <a:pt x="262" y="8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26"/>
            <p:cNvSpPr/>
            <p:nvPr/>
          </p:nvSpPr>
          <p:spPr>
            <a:xfrm>
              <a:off x="5259363" y="2934488"/>
              <a:ext cx="960437" cy="533400"/>
            </a:xfrm>
            <a:custGeom>
              <a:avLst/>
              <a:gdLst/>
              <a:ahLst/>
              <a:cxnLst/>
              <a:rect l="l" t="t" r="r" b="b"/>
              <a:pathLst>
                <a:path w="352" h="195" extrusionOk="0">
                  <a:moveTo>
                    <a:pt x="301" y="92"/>
                  </a:moveTo>
                  <a:cubicBezTo>
                    <a:pt x="297" y="92"/>
                    <a:pt x="294" y="92"/>
                    <a:pt x="290" y="93"/>
                  </a:cubicBezTo>
                  <a:cubicBezTo>
                    <a:pt x="290" y="92"/>
                    <a:pt x="290" y="92"/>
                    <a:pt x="290" y="92"/>
                  </a:cubicBezTo>
                  <a:cubicBezTo>
                    <a:pt x="290" y="64"/>
                    <a:pt x="267" y="41"/>
                    <a:pt x="239" y="41"/>
                  </a:cubicBezTo>
                  <a:cubicBezTo>
                    <a:pt x="230" y="41"/>
                    <a:pt x="221" y="43"/>
                    <a:pt x="214" y="47"/>
                  </a:cubicBezTo>
                  <a:cubicBezTo>
                    <a:pt x="212" y="21"/>
                    <a:pt x="190" y="0"/>
                    <a:pt x="163" y="0"/>
                  </a:cubicBezTo>
                  <a:cubicBezTo>
                    <a:pt x="134" y="0"/>
                    <a:pt x="111" y="23"/>
                    <a:pt x="111" y="52"/>
                  </a:cubicBezTo>
                  <a:cubicBezTo>
                    <a:pt x="87" y="52"/>
                    <a:pt x="66" y="69"/>
                    <a:pt x="61" y="93"/>
                  </a:cubicBezTo>
                  <a:cubicBezTo>
                    <a:pt x="58" y="92"/>
                    <a:pt x="55" y="92"/>
                    <a:pt x="52" y="92"/>
                  </a:cubicBezTo>
                  <a:cubicBezTo>
                    <a:pt x="23" y="92"/>
                    <a:pt x="0" y="115"/>
                    <a:pt x="0" y="143"/>
                  </a:cubicBezTo>
                  <a:cubicBezTo>
                    <a:pt x="0" y="172"/>
                    <a:pt x="23" y="195"/>
                    <a:pt x="52" y="195"/>
                  </a:cubicBezTo>
                  <a:cubicBezTo>
                    <a:pt x="301" y="195"/>
                    <a:pt x="301" y="195"/>
                    <a:pt x="301" y="195"/>
                  </a:cubicBezTo>
                  <a:cubicBezTo>
                    <a:pt x="329" y="195"/>
                    <a:pt x="352" y="172"/>
                    <a:pt x="352" y="143"/>
                  </a:cubicBezTo>
                  <a:cubicBezTo>
                    <a:pt x="352" y="115"/>
                    <a:pt x="329" y="92"/>
                    <a:pt x="301" y="9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4" name="Google Shape;304;p26"/>
          <p:cNvGrpSpPr/>
          <p:nvPr/>
        </p:nvGrpSpPr>
        <p:grpSpPr>
          <a:xfrm>
            <a:off x="6524551" y="981863"/>
            <a:ext cx="1651000" cy="3179763"/>
            <a:chOff x="6524551" y="981863"/>
            <a:chExt cx="1651000" cy="3179763"/>
          </a:xfrm>
        </p:grpSpPr>
        <p:sp>
          <p:nvSpPr>
            <p:cNvPr id="305" name="Google Shape;305;p26"/>
            <p:cNvSpPr/>
            <p:nvPr/>
          </p:nvSpPr>
          <p:spPr>
            <a:xfrm>
              <a:off x="6524551" y="981863"/>
              <a:ext cx="1651000" cy="3179763"/>
            </a:xfrm>
            <a:custGeom>
              <a:avLst/>
              <a:gdLst/>
              <a:ahLst/>
              <a:cxnLst/>
              <a:rect l="l" t="t" r="r" b="b"/>
              <a:pathLst>
                <a:path w="605" h="1164" extrusionOk="0">
                  <a:moveTo>
                    <a:pt x="500" y="1164"/>
                  </a:moveTo>
                  <a:cubicBezTo>
                    <a:pt x="105" y="1164"/>
                    <a:pt x="105" y="1164"/>
                    <a:pt x="105" y="1164"/>
                  </a:cubicBezTo>
                  <a:cubicBezTo>
                    <a:pt x="47" y="1164"/>
                    <a:pt x="0" y="1117"/>
                    <a:pt x="0" y="1059"/>
                  </a:cubicBezTo>
                  <a:cubicBezTo>
                    <a:pt x="0" y="105"/>
                    <a:pt x="0" y="105"/>
                    <a:pt x="0" y="105"/>
                  </a:cubicBezTo>
                  <a:cubicBezTo>
                    <a:pt x="0" y="47"/>
                    <a:pt x="47" y="0"/>
                    <a:pt x="105" y="0"/>
                  </a:cubicBezTo>
                  <a:cubicBezTo>
                    <a:pt x="500" y="0"/>
                    <a:pt x="500" y="0"/>
                    <a:pt x="500" y="0"/>
                  </a:cubicBezTo>
                  <a:cubicBezTo>
                    <a:pt x="558" y="0"/>
                    <a:pt x="605" y="47"/>
                    <a:pt x="605" y="105"/>
                  </a:cubicBezTo>
                  <a:cubicBezTo>
                    <a:pt x="605" y="1059"/>
                    <a:pt x="605" y="1059"/>
                    <a:pt x="605" y="1059"/>
                  </a:cubicBezTo>
                  <a:cubicBezTo>
                    <a:pt x="605" y="1117"/>
                    <a:pt x="558" y="1164"/>
                    <a:pt x="500" y="1164"/>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6"/>
            <p:cNvSpPr/>
            <p:nvPr/>
          </p:nvSpPr>
          <p:spPr>
            <a:xfrm>
              <a:off x="6587950" y="1357600"/>
              <a:ext cx="1527300" cy="2376600"/>
            </a:xfrm>
            <a:prstGeom prst="rect">
              <a:avLst/>
            </a:prstGeom>
            <a:solidFill>
              <a:schemeClr val="accent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07" name="Google Shape;307;p26"/>
            <p:cNvSpPr/>
            <p:nvPr/>
          </p:nvSpPr>
          <p:spPr>
            <a:xfrm>
              <a:off x="6676951" y="2543963"/>
              <a:ext cx="989012" cy="390525"/>
            </a:xfrm>
            <a:custGeom>
              <a:avLst/>
              <a:gdLst/>
              <a:ahLst/>
              <a:cxnLst/>
              <a:rect l="l" t="t" r="r" b="b"/>
              <a:pathLst>
                <a:path w="362" h="143" extrusionOk="0">
                  <a:moveTo>
                    <a:pt x="336" y="0"/>
                  </a:moveTo>
                  <a:cubicBezTo>
                    <a:pt x="25" y="0"/>
                    <a:pt x="25" y="0"/>
                    <a:pt x="25" y="0"/>
                  </a:cubicBezTo>
                  <a:cubicBezTo>
                    <a:pt x="11" y="0"/>
                    <a:pt x="0" y="12"/>
                    <a:pt x="0" y="26"/>
                  </a:cubicBezTo>
                  <a:cubicBezTo>
                    <a:pt x="0" y="103"/>
                    <a:pt x="0" y="103"/>
                    <a:pt x="0" y="103"/>
                  </a:cubicBezTo>
                  <a:cubicBezTo>
                    <a:pt x="0" y="117"/>
                    <a:pt x="11" y="129"/>
                    <a:pt x="25" y="129"/>
                  </a:cubicBezTo>
                  <a:cubicBezTo>
                    <a:pt x="36" y="129"/>
                    <a:pt x="36" y="129"/>
                    <a:pt x="36" y="129"/>
                  </a:cubicBezTo>
                  <a:cubicBezTo>
                    <a:pt x="37" y="133"/>
                    <a:pt x="36" y="138"/>
                    <a:pt x="34" y="142"/>
                  </a:cubicBezTo>
                  <a:cubicBezTo>
                    <a:pt x="34" y="143"/>
                    <a:pt x="34" y="143"/>
                    <a:pt x="34" y="143"/>
                  </a:cubicBezTo>
                  <a:cubicBezTo>
                    <a:pt x="35" y="143"/>
                    <a:pt x="35" y="143"/>
                    <a:pt x="35" y="143"/>
                  </a:cubicBezTo>
                  <a:cubicBezTo>
                    <a:pt x="40" y="143"/>
                    <a:pt x="44" y="142"/>
                    <a:pt x="48" y="139"/>
                  </a:cubicBezTo>
                  <a:cubicBezTo>
                    <a:pt x="51" y="136"/>
                    <a:pt x="54" y="133"/>
                    <a:pt x="55" y="129"/>
                  </a:cubicBezTo>
                  <a:cubicBezTo>
                    <a:pt x="336" y="129"/>
                    <a:pt x="336" y="129"/>
                    <a:pt x="336" y="129"/>
                  </a:cubicBezTo>
                  <a:cubicBezTo>
                    <a:pt x="350" y="129"/>
                    <a:pt x="362" y="117"/>
                    <a:pt x="362" y="103"/>
                  </a:cubicBezTo>
                  <a:cubicBezTo>
                    <a:pt x="362" y="26"/>
                    <a:pt x="362" y="26"/>
                    <a:pt x="362" y="26"/>
                  </a:cubicBezTo>
                  <a:cubicBezTo>
                    <a:pt x="362" y="12"/>
                    <a:pt x="350" y="0"/>
                    <a:pt x="336"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6"/>
            <p:cNvSpPr/>
            <p:nvPr/>
          </p:nvSpPr>
          <p:spPr>
            <a:xfrm>
              <a:off x="6953176" y="1934363"/>
              <a:ext cx="1081088" cy="536575"/>
            </a:xfrm>
            <a:custGeom>
              <a:avLst/>
              <a:gdLst/>
              <a:ahLst/>
              <a:cxnLst/>
              <a:rect l="l" t="t" r="r" b="b"/>
              <a:pathLst>
                <a:path w="396" h="196" extrusionOk="0">
                  <a:moveTo>
                    <a:pt x="369" y="0"/>
                  </a:moveTo>
                  <a:cubicBezTo>
                    <a:pt x="28" y="0"/>
                    <a:pt x="28" y="0"/>
                    <a:pt x="28" y="0"/>
                  </a:cubicBezTo>
                  <a:cubicBezTo>
                    <a:pt x="13" y="0"/>
                    <a:pt x="0" y="12"/>
                    <a:pt x="0" y="28"/>
                  </a:cubicBezTo>
                  <a:cubicBezTo>
                    <a:pt x="0" y="154"/>
                    <a:pt x="0" y="154"/>
                    <a:pt x="0" y="154"/>
                  </a:cubicBezTo>
                  <a:cubicBezTo>
                    <a:pt x="0" y="169"/>
                    <a:pt x="13" y="182"/>
                    <a:pt x="28" y="182"/>
                  </a:cubicBezTo>
                  <a:cubicBezTo>
                    <a:pt x="333" y="182"/>
                    <a:pt x="333" y="182"/>
                    <a:pt x="333" y="182"/>
                  </a:cubicBezTo>
                  <a:cubicBezTo>
                    <a:pt x="334" y="186"/>
                    <a:pt x="336" y="189"/>
                    <a:pt x="340" y="192"/>
                  </a:cubicBezTo>
                  <a:cubicBezTo>
                    <a:pt x="343" y="195"/>
                    <a:pt x="348" y="196"/>
                    <a:pt x="353" y="196"/>
                  </a:cubicBezTo>
                  <a:cubicBezTo>
                    <a:pt x="353" y="196"/>
                    <a:pt x="353" y="196"/>
                    <a:pt x="353" y="196"/>
                  </a:cubicBezTo>
                  <a:cubicBezTo>
                    <a:pt x="353" y="195"/>
                    <a:pt x="353" y="195"/>
                    <a:pt x="353" y="195"/>
                  </a:cubicBezTo>
                  <a:cubicBezTo>
                    <a:pt x="351" y="191"/>
                    <a:pt x="351" y="186"/>
                    <a:pt x="351" y="182"/>
                  </a:cubicBezTo>
                  <a:cubicBezTo>
                    <a:pt x="369" y="182"/>
                    <a:pt x="369" y="182"/>
                    <a:pt x="369" y="182"/>
                  </a:cubicBezTo>
                  <a:cubicBezTo>
                    <a:pt x="384" y="182"/>
                    <a:pt x="396" y="169"/>
                    <a:pt x="396" y="154"/>
                  </a:cubicBezTo>
                  <a:cubicBezTo>
                    <a:pt x="396" y="28"/>
                    <a:pt x="396" y="28"/>
                    <a:pt x="396" y="28"/>
                  </a:cubicBezTo>
                  <a:cubicBezTo>
                    <a:pt x="396" y="12"/>
                    <a:pt x="384" y="0"/>
                    <a:pt x="369"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6"/>
            <p:cNvSpPr/>
            <p:nvPr/>
          </p:nvSpPr>
          <p:spPr>
            <a:xfrm>
              <a:off x="6953176" y="2999575"/>
              <a:ext cx="1081088" cy="628650"/>
            </a:xfrm>
            <a:custGeom>
              <a:avLst/>
              <a:gdLst/>
              <a:ahLst/>
              <a:cxnLst/>
              <a:rect l="l" t="t" r="r" b="b"/>
              <a:pathLst>
                <a:path w="396" h="230" extrusionOk="0">
                  <a:moveTo>
                    <a:pt x="369" y="0"/>
                  </a:moveTo>
                  <a:cubicBezTo>
                    <a:pt x="28" y="0"/>
                    <a:pt x="28" y="0"/>
                    <a:pt x="28" y="0"/>
                  </a:cubicBezTo>
                  <a:cubicBezTo>
                    <a:pt x="13" y="0"/>
                    <a:pt x="0" y="13"/>
                    <a:pt x="0" y="28"/>
                  </a:cubicBezTo>
                  <a:cubicBezTo>
                    <a:pt x="0" y="188"/>
                    <a:pt x="0" y="188"/>
                    <a:pt x="0" y="188"/>
                  </a:cubicBezTo>
                  <a:cubicBezTo>
                    <a:pt x="0" y="203"/>
                    <a:pt x="13" y="215"/>
                    <a:pt x="28" y="215"/>
                  </a:cubicBezTo>
                  <a:cubicBezTo>
                    <a:pt x="333" y="215"/>
                    <a:pt x="333" y="215"/>
                    <a:pt x="333" y="215"/>
                  </a:cubicBezTo>
                  <a:cubicBezTo>
                    <a:pt x="334" y="219"/>
                    <a:pt x="336" y="223"/>
                    <a:pt x="340" y="225"/>
                  </a:cubicBezTo>
                  <a:cubicBezTo>
                    <a:pt x="343" y="228"/>
                    <a:pt x="348" y="230"/>
                    <a:pt x="353" y="229"/>
                  </a:cubicBezTo>
                  <a:cubicBezTo>
                    <a:pt x="353" y="229"/>
                    <a:pt x="353" y="229"/>
                    <a:pt x="353" y="229"/>
                  </a:cubicBezTo>
                  <a:cubicBezTo>
                    <a:pt x="353" y="228"/>
                    <a:pt x="353" y="228"/>
                    <a:pt x="353" y="228"/>
                  </a:cubicBezTo>
                  <a:cubicBezTo>
                    <a:pt x="351" y="224"/>
                    <a:pt x="351" y="220"/>
                    <a:pt x="351" y="215"/>
                  </a:cubicBezTo>
                  <a:cubicBezTo>
                    <a:pt x="369" y="215"/>
                    <a:pt x="369" y="215"/>
                    <a:pt x="369" y="215"/>
                  </a:cubicBezTo>
                  <a:cubicBezTo>
                    <a:pt x="384" y="215"/>
                    <a:pt x="396" y="203"/>
                    <a:pt x="396" y="188"/>
                  </a:cubicBezTo>
                  <a:cubicBezTo>
                    <a:pt x="396" y="28"/>
                    <a:pt x="396" y="28"/>
                    <a:pt x="396" y="28"/>
                  </a:cubicBezTo>
                  <a:cubicBezTo>
                    <a:pt x="396" y="13"/>
                    <a:pt x="384" y="0"/>
                    <a:pt x="369"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6"/>
            <p:cNvSpPr/>
            <p:nvPr/>
          </p:nvSpPr>
          <p:spPr>
            <a:xfrm>
              <a:off x="7230988" y="3833013"/>
              <a:ext cx="241200" cy="241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11" name="Google Shape;311;p26"/>
            <p:cNvGrpSpPr/>
            <p:nvPr/>
          </p:nvGrpSpPr>
          <p:grpSpPr>
            <a:xfrm>
              <a:off x="7047276" y="1439200"/>
              <a:ext cx="344488" cy="650875"/>
              <a:chOff x="6368201" y="1364450"/>
              <a:chExt cx="344488" cy="650875"/>
            </a:xfrm>
          </p:grpSpPr>
          <p:sp>
            <p:nvSpPr>
              <p:cNvPr id="312" name="Google Shape;312;p26"/>
              <p:cNvSpPr/>
              <p:nvPr/>
            </p:nvSpPr>
            <p:spPr>
              <a:xfrm>
                <a:off x="6368201" y="1572413"/>
                <a:ext cx="158750" cy="147637"/>
              </a:xfrm>
              <a:custGeom>
                <a:avLst/>
                <a:gdLst/>
                <a:ahLst/>
                <a:cxnLst/>
                <a:rect l="l" t="t" r="r" b="b"/>
                <a:pathLst>
                  <a:path w="58" h="54" extrusionOk="0">
                    <a:moveTo>
                      <a:pt x="46" y="54"/>
                    </a:moveTo>
                    <a:cubicBezTo>
                      <a:pt x="49" y="48"/>
                      <a:pt x="52" y="40"/>
                      <a:pt x="55" y="33"/>
                    </a:cubicBezTo>
                    <a:cubicBezTo>
                      <a:pt x="56" y="28"/>
                      <a:pt x="58" y="24"/>
                      <a:pt x="57" y="19"/>
                    </a:cubicBezTo>
                    <a:cubicBezTo>
                      <a:pt x="57" y="14"/>
                      <a:pt x="56" y="9"/>
                      <a:pt x="52" y="5"/>
                    </a:cubicBezTo>
                    <a:cubicBezTo>
                      <a:pt x="48" y="1"/>
                      <a:pt x="42" y="0"/>
                      <a:pt x="36" y="2"/>
                    </a:cubicBezTo>
                    <a:cubicBezTo>
                      <a:pt x="31" y="4"/>
                      <a:pt x="27" y="9"/>
                      <a:pt x="27" y="15"/>
                    </a:cubicBezTo>
                    <a:cubicBezTo>
                      <a:pt x="20" y="11"/>
                      <a:pt x="12" y="12"/>
                      <a:pt x="6" y="18"/>
                    </a:cubicBezTo>
                    <a:cubicBezTo>
                      <a:pt x="1" y="23"/>
                      <a:pt x="0" y="32"/>
                      <a:pt x="4" y="38"/>
                    </a:cubicBezTo>
                    <a:cubicBezTo>
                      <a:pt x="7" y="44"/>
                      <a:pt x="14" y="47"/>
                      <a:pt x="20" y="49"/>
                    </a:cubicBezTo>
                    <a:cubicBezTo>
                      <a:pt x="29" y="52"/>
                      <a:pt x="36" y="54"/>
                      <a:pt x="46"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6"/>
              <p:cNvSpPr/>
              <p:nvPr/>
            </p:nvSpPr>
            <p:spPr>
              <a:xfrm>
                <a:off x="6603151" y="1364450"/>
                <a:ext cx="109538" cy="98425"/>
              </a:xfrm>
              <a:custGeom>
                <a:avLst/>
                <a:gdLst/>
                <a:ahLst/>
                <a:cxnLst/>
                <a:rect l="l" t="t" r="r" b="b"/>
                <a:pathLst>
                  <a:path w="40" h="36" extrusionOk="0">
                    <a:moveTo>
                      <a:pt x="16" y="36"/>
                    </a:moveTo>
                    <a:cubicBezTo>
                      <a:pt x="21" y="34"/>
                      <a:pt x="25" y="32"/>
                      <a:pt x="30" y="29"/>
                    </a:cubicBezTo>
                    <a:cubicBezTo>
                      <a:pt x="32" y="27"/>
                      <a:pt x="35" y="25"/>
                      <a:pt x="37" y="22"/>
                    </a:cubicBezTo>
                    <a:cubicBezTo>
                      <a:pt x="39" y="20"/>
                      <a:pt x="40" y="16"/>
                      <a:pt x="40" y="13"/>
                    </a:cubicBezTo>
                    <a:cubicBezTo>
                      <a:pt x="39" y="9"/>
                      <a:pt x="36" y="6"/>
                      <a:pt x="33" y="5"/>
                    </a:cubicBezTo>
                    <a:cubicBezTo>
                      <a:pt x="29" y="3"/>
                      <a:pt x="24" y="5"/>
                      <a:pt x="22" y="8"/>
                    </a:cubicBezTo>
                    <a:cubicBezTo>
                      <a:pt x="20" y="3"/>
                      <a:pt x="15" y="0"/>
                      <a:pt x="10" y="1"/>
                    </a:cubicBezTo>
                    <a:cubicBezTo>
                      <a:pt x="5" y="1"/>
                      <a:pt x="1" y="6"/>
                      <a:pt x="0" y="11"/>
                    </a:cubicBezTo>
                    <a:cubicBezTo>
                      <a:pt x="0" y="15"/>
                      <a:pt x="2" y="19"/>
                      <a:pt x="4" y="23"/>
                    </a:cubicBezTo>
                    <a:cubicBezTo>
                      <a:pt x="8" y="28"/>
                      <a:pt x="11" y="32"/>
                      <a:pt x="16"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6"/>
              <p:cNvSpPr/>
              <p:nvPr/>
            </p:nvSpPr>
            <p:spPr>
              <a:xfrm>
                <a:off x="6480913" y="1840700"/>
                <a:ext cx="201612" cy="174625"/>
              </a:xfrm>
              <a:custGeom>
                <a:avLst/>
                <a:gdLst/>
                <a:ahLst/>
                <a:cxnLst/>
                <a:rect l="l" t="t" r="r" b="b"/>
                <a:pathLst>
                  <a:path w="74" h="64" extrusionOk="0">
                    <a:moveTo>
                      <a:pt x="40" y="64"/>
                    </a:moveTo>
                    <a:cubicBezTo>
                      <a:pt x="48" y="58"/>
                      <a:pt x="55" y="51"/>
                      <a:pt x="61" y="44"/>
                    </a:cubicBezTo>
                    <a:cubicBezTo>
                      <a:pt x="65" y="40"/>
                      <a:pt x="69" y="35"/>
                      <a:pt x="71" y="29"/>
                    </a:cubicBezTo>
                    <a:cubicBezTo>
                      <a:pt x="73" y="24"/>
                      <a:pt x="74" y="17"/>
                      <a:pt x="71" y="12"/>
                    </a:cubicBezTo>
                    <a:cubicBezTo>
                      <a:pt x="69" y="5"/>
                      <a:pt x="62" y="1"/>
                      <a:pt x="55" y="0"/>
                    </a:cubicBezTo>
                    <a:cubicBezTo>
                      <a:pt x="48" y="0"/>
                      <a:pt x="41" y="4"/>
                      <a:pt x="38" y="11"/>
                    </a:cubicBezTo>
                    <a:cubicBezTo>
                      <a:pt x="32" y="3"/>
                      <a:pt x="22" y="0"/>
                      <a:pt x="14" y="4"/>
                    </a:cubicBezTo>
                    <a:cubicBezTo>
                      <a:pt x="5" y="7"/>
                      <a:pt x="0" y="17"/>
                      <a:pt x="1" y="26"/>
                    </a:cubicBezTo>
                    <a:cubicBezTo>
                      <a:pt x="2" y="34"/>
                      <a:pt x="8" y="40"/>
                      <a:pt x="14" y="46"/>
                    </a:cubicBezTo>
                    <a:cubicBezTo>
                      <a:pt x="22" y="53"/>
                      <a:pt x="30" y="59"/>
                      <a:pt x="40" y="6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15" name="Google Shape;315;p26"/>
          <p:cNvGrpSpPr/>
          <p:nvPr/>
        </p:nvGrpSpPr>
        <p:grpSpPr>
          <a:xfrm>
            <a:off x="5471229" y="572890"/>
            <a:ext cx="2000969" cy="1695554"/>
            <a:chOff x="8212138" y="3935413"/>
            <a:chExt cx="2414588" cy="2046288"/>
          </a:xfrm>
        </p:grpSpPr>
        <p:sp>
          <p:nvSpPr>
            <p:cNvPr id="316" name="Google Shape;316;p26"/>
            <p:cNvSpPr/>
            <p:nvPr/>
          </p:nvSpPr>
          <p:spPr>
            <a:xfrm>
              <a:off x="9947276" y="4413250"/>
              <a:ext cx="522288" cy="374650"/>
            </a:xfrm>
            <a:custGeom>
              <a:avLst/>
              <a:gdLst/>
              <a:ahLst/>
              <a:cxnLst/>
              <a:rect l="l" t="t" r="r" b="b"/>
              <a:pathLst>
                <a:path w="191" h="137" extrusionOk="0">
                  <a:moveTo>
                    <a:pt x="0" y="74"/>
                  </a:moveTo>
                  <a:cubicBezTo>
                    <a:pt x="16" y="90"/>
                    <a:pt x="59" y="121"/>
                    <a:pt x="75" y="128"/>
                  </a:cubicBezTo>
                  <a:cubicBezTo>
                    <a:pt x="99" y="137"/>
                    <a:pt x="120" y="121"/>
                    <a:pt x="137" y="105"/>
                  </a:cubicBezTo>
                  <a:cubicBezTo>
                    <a:pt x="144" y="98"/>
                    <a:pt x="151" y="90"/>
                    <a:pt x="158" y="82"/>
                  </a:cubicBezTo>
                  <a:cubicBezTo>
                    <a:pt x="163" y="76"/>
                    <a:pt x="168" y="70"/>
                    <a:pt x="173" y="64"/>
                  </a:cubicBezTo>
                  <a:cubicBezTo>
                    <a:pt x="178" y="58"/>
                    <a:pt x="187" y="44"/>
                    <a:pt x="191" y="37"/>
                  </a:cubicBezTo>
                  <a:cubicBezTo>
                    <a:pt x="153" y="14"/>
                    <a:pt x="153" y="14"/>
                    <a:pt x="153" y="14"/>
                  </a:cubicBezTo>
                  <a:cubicBezTo>
                    <a:pt x="148" y="16"/>
                    <a:pt x="143" y="18"/>
                    <a:pt x="138" y="21"/>
                  </a:cubicBezTo>
                  <a:cubicBezTo>
                    <a:pt x="131" y="24"/>
                    <a:pt x="124" y="28"/>
                    <a:pt x="117" y="31"/>
                  </a:cubicBezTo>
                  <a:cubicBezTo>
                    <a:pt x="110" y="35"/>
                    <a:pt x="96" y="42"/>
                    <a:pt x="96" y="42"/>
                  </a:cubicBezTo>
                  <a:cubicBezTo>
                    <a:pt x="93" y="40"/>
                    <a:pt x="91" y="38"/>
                    <a:pt x="88" y="36"/>
                  </a:cubicBezTo>
                  <a:cubicBezTo>
                    <a:pt x="82" y="31"/>
                    <a:pt x="76" y="27"/>
                    <a:pt x="70" y="22"/>
                  </a:cubicBezTo>
                  <a:cubicBezTo>
                    <a:pt x="64" y="18"/>
                    <a:pt x="34" y="0"/>
                    <a:pt x="34" y="0"/>
                  </a:cubicBezTo>
                  <a:lnTo>
                    <a:pt x="0" y="74"/>
                  </a:lnTo>
                  <a:close/>
                </a:path>
              </a:pathLst>
            </a:custGeom>
            <a:solidFill>
              <a:srgbClr val="EBAD9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26"/>
            <p:cNvSpPr/>
            <p:nvPr/>
          </p:nvSpPr>
          <p:spPr>
            <a:xfrm>
              <a:off x="10348913" y="4225925"/>
              <a:ext cx="277813" cy="303213"/>
            </a:xfrm>
            <a:custGeom>
              <a:avLst/>
              <a:gdLst/>
              <a:ahLst/>
              <a:cxnLst/>
              <a:rect l="l" t="t" r="r" b="b"/>
              <a:pathLst>
                <a:path w="102" h="111" extrusionOk="0">
                  <a:moveTo>
                    <a:pt x="99" y="45"/>
                  </a:moveTo>
                  <a:cubicBezTo>
                    <a:pt x="96" y="41"/>
                    <a:pt x="91" y="41"/>
                    <a:pt x="88" y="44"/>
                  </a:cubicBezTo>
                  <a:cubicBezTo>
                    <a:pt x="66" y="64"/>
                    <a:pt x="66" y="64"/>
                    <a:pt x="66" y="64"/>
                  </a:cubicBezTo>
                  <a:cubicBezTo>
                    <a:pt x="66" y="64"/>
                    <a:pt x="66" y="63"/>
                    <a:pt x="65" y="63"/>
                  </a:cubicBezTo>
                  <a:cubicBezTo>
                    <a:pt x="93" y="29"/>
                    <a:pt x="93" y="29"/>
                    <a:pt x="93" y="29"/>
                  </a:cubicBezTo>
                  <a:cubicBezTo>
                    <a:pt x="96" y="26"/>
                    <a:pt x="96" y="21"/>
                    <a:pt x="92" y="18"/>
                  </a:cubicBezTo>
                  <a:cubicBezTo>
                    <a:pt x="89" y="15"/>
                    <a:pt x="84" y="16"/>
                    <a:pt x="82" y="19"/>
                  </a:cubicBezTo>
                  <a:cubicBezTo>
                    <a:pt x="54" y="52"/>
                    <a:pt x="54" y="52"/>
                    <a:pt x="54" y="52"/>
                  </a:cubicBezTo>
                  <a:cubicBezTo>
                    <a:pt x="54" y="52"/>
                    <a:pt x="54" y="52"/>
                    <a:pt x="54" y="52"/>
                  </a:cubicBezTo>
                  <a:cubicBezTo>
                    <a:pt x="53" y="52"/>
                    <a:pt x="53" y="52"/>
                    <a:pt x="53" y="52"/>
                  </a:cubicBezTo>
                  <a:cubicBezTo>
                    <a:pt x="73" y="12"/>
                    <a:pt x="73" y="12"/>
                    <a:pt x="73" y="12"/>
                  </a:cubicBezTo>
                  <a:cubicBezTo>
                    <a:pt x="75" y="8"/>
                    <a:pt x="74" y="4"/>
                    <a:pt x="70" y="2"/>
                  </a:cubicBezTo>
                  <a:cubicBezTo>
                    <a:pt x="66" y="0"/>
                    <a:pt x="62" y="1"/>
                    <a:pt x="60" y="5"/>
                  </a:cubicBezTo>
                  <a:cubicBezTo>
                    <a:pt x="39" y="46"/>
                    <a:pt x="39" y="46"/>
                    <a:pt x="39" y="46"/>
                  </a:cubicBezTo>
                  <a:cubicBezTo>
                    <a:pt x="38" y="46"/>
                    <a:pt x="38" y="45"/>
                    <a:pt x="37" y="45"/>
                  </a:cubicBezTo>
                  <a:cubicBezTo>
                    <a:pt x="47" y="17"/>
                    <a:pt x="47" y="17"/>
                    <a:pt x="47" y="17"/>
                  </a:cubicBezTo>
                  <a:cubicBezTo>
                    <a:pt x="48" y="13"/>
                    <a:pt x="46" y="8"/>
                    <a:pt x="42" y="7"/>
                  </a:cubicBezTo>
                  <a:cubicBezTo>
                    <a:pt x="38" y="6"/>
                    <a:pt x="34" y="8"/>
                    <a:pt x="32" y="12"/>
                  </a:cubicBezTo>
                  <a:cubicBezTo>
                    <a:pt x="21" y="48"/>
                    <a:pt x="21" y="48"/>
                    <a:pt x="21" y="48"/>
                  </a:cubicBezTo>
                  <a:cubicBezTo>
                    <a:pt x="20" y="48"/>
                    <a:pt x="20" y="48"/>
                    <a:pt x="20" y="48"/>
                  </a:cubicBezTo>
                  <a:cubicBezTo>
                    <a:pt x="19" y="39"/>
                    <a:pt x="17" y="32"/>
                    <a:pt x="17" y="31"/>
                  </a:cubicBezTo>
                  <a:cubicBezTo>
                    <a:pt x="15" y="27"/>
                    <a:pt x="12" y="25"/>
                    <a:pt x="7" y="25"/>
                  </a:cubicBezTo>
                  <a:cubicBezTo>
                    <a:pt x="2" y="25"/>
                    <a:pt x="0" y="29"/>
                    <a:pt x="1" y="33"/>
                  </a:cubicBezTo>
                  <a:cubicBezTo>
                    <a:pt x="3" y="38"/>
                    <a:pt x="5" y="56"/>
                    <a:pt x="4" y="69"/>
                  </a:cubicBezTo>
                  <a:cubicBezTo>
                    <a:pt x="2" y="82"/>
                    <a:pt x="8" y="94"/>
                    <a:pt x="19" y="100"/>
                  </a:cubicBezTo>
                  <a:cubicBezTo>
                    <a:pt x="27" y="104"/>
                    <a:pt x="27" y="104"/>
                    <a:pt x="27" y="104"/>
                  </a:cubicBezTo>
                  <a:cubicBezTo>
                    <a:pt x="42" y="111"/>
                    <a:pt x="59" y="106"/>
                    <a:pt x="66" y="91"/>
                  </a:cubicBezTo>
                  <a:cubicBezTo>
                    <a:pt x="68" y="88"/>
                    <a:pt x="69" y="85"/>
                    <a:pt x="69" y="82"/>
                  </a:cubicBezTo>
                  <a:cubicBezTo>
                    <a:pt x="98" y="55"/>
                    <a:pt x="98" y="55"/>
                    <a:pt x="98" y="55"/>
                  </a:cubicBezTo>
                  <a:cubicBezTo>
                    <a:pt x="102" y="53"/>
                    <a:pt x="102" y="48"/>
                    <a:pt x="99" y="45"/>
                  </a:cubicBezTo>
                  <a:close/>
                </a:path>
              </a:pathLst>
            </a:custGeom>
            <a:solidFill>
              <a:srgbClr val="EBAD9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6"/>
            <p:cNvSpPr/>
            <p:nvPr/>
          </p:nvSpPr>
          <p:spPr>
            <a:xfrm>
              <a:off x="10390188" y="4352925"/>
              <a:ext cx="68263" cy="104775"/>
            </a:xfrm>
            <a:custGeom>
              <a:avLst/>
              <a:gdLst/>
              <a:ahLst/>
              <a:cxnLst/>
              <a:rect l="l" t="t" r="r" b="b"/>
              <a:pathLst>
                <a:path w="25" h="38" extrusionOk="0">
                  <a:moveTo>
                    <a:pt x="19" y="37"/>
                  </a:moveTo>
                  <a:cubicBezTo>
                    <a:pt x="16" y="34"/>
                    <a:pt x="15" y="32"/>
                    <a:pt x="13" y="29"/>
                  </a:cubicBezTo>
                  <a:cubicBezTo>
                    <a:pt x="9" y="25"/>
                    <a:pt x="6" y="21"/>
                    <a:pt x="4" y="15"/>
                  </a:cubicBezTo>
                  <a:cubicBezTo>
                    <a:pt x="0" y="10"/>
                    <a:pt x="0" y="10"/>
                    <a:pt x="0" y="10"/>
                  </a:cubicBezTo>
                  <a:cubicBezTo>
                    <a:pt x="1" y="7"/>
                    <a:pt x="3" y="4"/>
                    <a:pt x="5" y="0"/>
                  </a:cubicBezTo>
                  <a:cubicBezTo>
                    <a:pt x="6" y="0"/>
                    <a:pt x="6" y="0"/>
                    <a:pt x="6" y="0"/>
                  </a:cubicBezTo>
                  <a:cubicBezTo>
                    <a:pt x="7" y="3"/>
                    <a:pt x="7" y="6"/>
                    <a:pt x="8" y="8"/>
                  </a:cubicBezTo>
                  <a:cubicBezTo>
                    <a:pt x="8" y="8"/>
                    <a:pt x="8" y="8"/>
                    <a:pt x="8" y="8"/>
                  </a:cubicBezTo>
                  <a:cubicBezTo>
                    <a:pt x="19" y="13"/>
                    <a:pt x="25" y="26"/>
                    <a:pt x="20" y="38"/>
                  </a:cubicBezTo>
                  <a:cubicBezTo>
                    <a:pt x="19" y="38"/>
                    <a:pt x="19" y="38"/>
                    <a:pt x="19" y="37"/>
                  </a:cubicBezTo>
                  <a:close/>
                </a:path>
              </a:pathLst>
            </a:custGeom>
            <a:solidFill>
              <a:srgbClr val="191919">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26"/>
            <p:cNvSpPr/>
            <p:nvPr/>
          </p:nvSpPr>
          <p:spPr>
            <a:xfrm>
              <a:off x="9537701" y="4257675"/>
              <a:ext cx="568325" cy="595313"/>
            </a:xfrm>
            <a:custGeom>
              <a:avLst/>
              <a:gdLst/>
              <a:ahLst/>
              <a:cxnLst/>
              <a:rect l="l" t="t" r="r" b="b"/>
              <a:pathLst>
                <a:path w="208" h="218" extrusionOk="0">
                  <a:moveTo>
                    <a:pt x="177" y="159"/>
                  </a:moveTo>
                  <a:cubicBezTo>
                    <a:pt x="177" y="159"/>
                    <a:pt x="145" y="192"/>
                    <a:pt x="123" y="218"/>
                  </a:cubicBezTo>
                  <a:cubicBezTo>
                    <a:pt x="33" y="192"/>
                    <a:pt x="0" y="120"/>
                    <a:pt x="0" y="120"/>
                  </a:cubicBezTo>
                  <a:cubicBezTo>
                    <a:pt x="36" y="48"/>
                    <a:pt x="36" y="48"/>
                    <a:pt x="36" y="48"/>
                  </a:cubicBezTo>
                  <a:cubicBezTo>
                    <a:pt x="49" y="22"/>
                    <a:pt x="55" y="0"/>
                    <a:pt x="84" y="3"/>
                  </a:cubicBezTo>
                  <a:cubicBezTo>
                    <a:pt x="98" y="5"/>
                    <a:pt x="127" y="11"/>
                    <a:pt x="136" y="19"/>
                  </a:cubicBezTo>
                  <a:cubicBezTo>
                    <a:pt x="175" y="49"/>
                    <a:pt x="175" y="49"/>
                    <a:pt x="175" y="49"/>
                  </a:cubicBezTo>
                  <a:cubicBezTo>
                    <a:pt x="184" y="56"/>
                    <a:pt x="191" y="65"/>
                    <a:pt x="196" y="75"/>
                  </a:cubicBezTo>
                  <a:cubicBezTo>
                    <a:pt x="202" y="90"/>
                    <a:pt x="208" y="126"/>
                    <a:pt x="200" y="140"/>
                  </a:cubicBezTo>
                  <a:cubicBezTo>
                    <a:pt x="196" y="146"/>
                    <a:pt x="177" y="159"/>
                    <a:pt x="177" y="15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6"/>
            <p:cNvSpPr/>
            <p:nvPr/>
          </p:nvSpPr>
          <p:spPr>
            <a:xfrm>
              <a:off x="9904413" y="4298950"/>
              <a:ext cx="136525" cy="209550"/>
            </a:xfrm>
            <a:custGeom>
              <a:avLst/>
              <a:gdLst/>
              <a:ahLst/>
              <a:cxnLst/>
              <a:rect l="l" t="t" r="r" b="b"/>
              <a:pathLst>
                <a:path w="50" h="77" extrusionOk="0">
                  <a:moveTo>
                    <a:pt x="0" y="0"/>
                  </a:moveTo>
                  <a:cubicBezTo>
                    <a:pt x="21" y="31"/>
                    <a:pt x="10" y="68"/>
                    <a:pt x="23" y="72"/>
                  </a:cubicBezTo>
                  <a:cubicBezTo>
                    <a:pt x="37" y="77"/>
                    <a:pt x="50" y="50"/>
                    <a:pt x="50" y="39"/>
                  </a:cubicBezTo>
                  <a:lnTo>
                    <a:pt x="0" y="0"/>
                  </a:lnTo>
                  <a:close/>
                </a:path>
              </a:pathLst>
            </a:custGeom>
            <a:solidFill>
              <a:srgbClr val="EBAD9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6"/>
            <p:cNvSpPr/>
            <p:nvPr/>
          </p:nvSpPr>
          <p:spPr>
            <a:xfrm>
              <a:off x="9620251" y="3946525"/>
              <a:ext cx="474662" cy="374650"/>
            </a:xfrm>
            <a:custGeom>
              <a:avLst/>
              <a:gdLst/>
              <a:ahLst/>
              <a:cxnLst/>
              <a:rect l="l" t="t" r="r" b="b"/>
              <a:pathLst>
                <a:path w="174" h="137" extrusionOk="0">
                  <a:moveTo>
                    <a:pt x="174" y="1"/>
                  </a:moveTo>
                  <a:cubicBezTo>
                    <a:pt x="166" y="0"/>
                    <a:pt x="160" y="2"/>
                    <a:pt x="153" y="4"/>
                  </a:cubicBezTo>
                  <a:cubicBezTo>
                    <a:pt x="141" y="7"/>
                    <a:pt x="131" y="13"/>
                    <a:pt x="120" y="17"/>
                  </a:cubicBezTo>
                  <a:cubicBezTo>
                    <a:pt x="108" y="22"/>
                    <a:pt x="95" y="23"/>
                    <a:pt x="83" y="24"/>
                  </a:cubicBezTo>
                  <a:cubicBezTo>
                    <a:pt x="72" y="24"/>
                    <a:pt x="61" y="23"/>
                    <a:pt x="51" y="21"/>
                  </a:cubicBezTo>
                  <a:cubicBezTo>
                    <a:pt x="37" y="19"/>
                    <a:pt x="23" y="16"/>
                    <a:pt x="9" y="10"/>
                  </a:cubicBezTo>
                  <a:cubicBezTo>
                    <a:pt x="16" y="14"/>
                    <a:pt x="22" y="17"/>
                    <a:pt x="29" y="20"/>
                  </a:cubicBezTo>
                  <a:cubicBezTo>
                    <a:pt x="41" y="25"/>
                    <a:pt x="54" y="28"/>
                    <a:pt x="67" y="29"/>
                  </a:cubicBezTo>
                  <a:cubicBezTo>
                    <a:pt x="76" y="29"/>
                    <a:pt x="84" y="30"/>
                    <a:pt x="93" y="29"/>
                  </a:cubicBezTo>
                  <a:cubicBezTo>
                    <a:pt x="94" y="29"/>
                    <a:pt x="94" y="29"/>
                    <a:pt x="95" y="29"/>
                  </a:cubicBezTo>
                  <a:cubicBezTo>
                    <a:pt x="85" y="31"/>
                    <a:pt x="72" y="33"/>
                    <a:pt x="60" y="33"/>
                  </a:cubicBezTo>
                  <a:cubicBezTo>
                    <a:pt x="20" y="32"/>
                    <a:pt x="0" y="18"/>
                    <a:pt x="0" y="18"/>
                  </a:cubicBezTo>
                  <a:cubicBezTo>
                    <a:pt x="0" y="18"/>
                    <a:pt x="3" y="41"/>
                    <a:pt x="21" y="66"/>
                  </a:cubicBezTo>
                  <a:cubicBezTo>
                    <a:pt x="12" y="64"/>
                    <a:pt x="1" y="60"/>
                    <a:pt x="1" y="60"/>
                  </a:cubicBezTo>
                  <a:cubicBezTo>
                    <a:pt x="1" y="60"/>
                    <a:pt x="11" y="76"/>
                    <a:pt x="32" y="91"/>
                  </a:cubicBezTo>
                  <a:cubicBezTo>
                    <a:pt x="64" y="113"/>
                    <a:pt x="114" y="137"/>
                    <a:pt x="148" y="134"/>
                  </a:cubicBezTo>
                  <a:cubicBezTo>
                    <a:pt x="174" y="1"/>
                    <a:pt x="174" y="1"/>
                    <a:pt x="174" y="1"/>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6"/>
            <p:cNvSpPr/>
            <p:nvPr/>
          </p:nvSpPr>
          <p:spPr>
            <a:xfrm>
              <a:off x="9913938" y="4211638"/>
              <a:ext cx="188913" cy="188913"/>
            </a:xfrm>
            <a:custGeom>
              <a:avLst/>
              <a:gdLst/>
              <a:ahLst/>
              <a:cxnLst/>
              <a:rect l="l" t="t" r="r" b="b"/>
              <a:pathLst>
                <a:path w="119" h="119" extrusionOk="0">
                  <a:moveTo>
                    <a:pt x="0" y="64"/>
                  </a:moveTo>
                  <a:lnTo>
                    <a:pt x="54" y="0"/>
                  </a:lnTo>
                  <a:lnTo>
                    <a:pt x="119" y="48"/>
                  </a:lnTo>
                  <a:lnTo>
                    <a:pt x="66" y="119"/>
                  </a:lnTo>
                  <a:lnTo>
                    <a:pt x="0" y="64"/>
                  </a:lnTo>
                  <a:close/>
                </a:path>
              </a:pathLst>
            </a:custGeom>
            <a:solidFill>
              <a:srgbClr val="EBAD9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6"/>
            <p:cNvSpPr/>
            <p:nvPr/>
          </p:nvSpPr>
          <p:spPr>
            <a:xfrm>
              <a:off x="9944101" y="4211638"/>
              <a:ext cx="161925" cy="166688"/>
            </a:xfrm>
            <a:custGeom>
              <a:avLst/>
              <a:gdLst/>
              <a:ahLst/>
              <a:cxnLst/>
              <a:rect l="l" t="t" r="r" b="b"/>
              <a:pathLst>
                <a:path w="59" h="61" extrusionOk="0">
                  <a:moveTo>
                    <a:pt x="59" y="28"/>
                  </a:moveTo>
                  <a:cubicBezTo>
                    <a:pt x="34" y="61"/>
                    <a:pt x="34" y="61"/>
                    <a:pt x="34" y="61"/>
                  </a:cubicBezTo>
                  <a:cubicBezTo>
                    <a:pt x="0" y="35"/>
                    <a:pt x="22" y="0"/>
                    <a:pt x="22" y="0"/>
                  </a:cubicBezTo>
                  <a:lnTo>
                    <a:pt x="59" y="28"/>
                  </a:lnTo>
                  <a:close/>
                </a:path>
              </a:pathLst>
            </a:custGeom>
            <a:solidFill>
              <a:srgbClr val="191919">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6"/>
            <p:cNvSpPr/>
            <p:nvPr/>
          </p:nvSpPr>
          <p:spPr>
            <a:xfrm>
              <a:off x="9934576" y="3949700"/>
              <a:ext cx="327025" cy="433387"/>
            </a:xfrm>
            <a:custGeom>
              <a:avLst/>
              <a:gdLst/>
              <a:ahLst/>
              <a:cxnLst/>
              <a:rect l="l" t="t" r="r" b="b"/>
              <a:pathLst>
                <a:path w="120" h="159" extrusionOk="0">
                  <a:moveTo>
                    <a:pt x="14" y="46"/>
                  </a:moveTo>
                  <a:cubicBezTo>
                    <a:pt x="8" y="75"/>
                    <a:pt x="8" y="75"/>
                    <a:pt x="8" y="75"/>
                  </a:cubicBezTo>
                  <a:cubicBezTo>
                    <a:pt x="0" y="110"/>
                    <a:pt x="22" y="146"/>
                    <a:pt x="58" y="154"/>
                  </a:cubicBezTo>
                  <a:cubicBezTo>
                    <a:pt x="79" y="159"/>
                    <a:pt x="101" y="145"/>
                    <a:pt x="105" y="124"/>
                  </a:cubicBezTo>
                  <a:cubicBezTo>
                    <a:pt x="118" y="69"/>
                    <a:pt x="118" y="69"/>
                    <a:pt x="118" y="69"/>
                  </a:cubicBezTo>
                  <a:cubicBezTo>
                    <a:pt x="118" y="68"/>
                    <a:pt x="118" y="66"/>
                    <a:pt x="118" y="65"/>
                  </a:cubicBezTo>
                  <a:cubicBezTo>
                    <a:pt x="120" y="55"/>
                    <a:pt x="118" y="45"/>
                    <a:pt x="114" y="37"/>
                  </a:cubicBezTo>
                  <a:cubicBezTo>
                    <a:pt x="108" y="22"/>
                    <a:pt x="95" y="10"/>
                    <a:pt x="78" y="6"/>
                  </a:cubicBezTo>
                  <a:cubicBezTo>
                    <a:pt x="49" y="0"/>
                    <a:pt x="21" y="18"/>
                    <a:pt x="14" y="46"/>
                  </a:cubicBezTo>
                </a:path>
              </a:pathLst>
            </a:custGeom>
            <a:solidFill>
              <a:srgbClr val="EBAD9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6"/>
            <p:cNvSpPr/>
            <p:nvPr/>
          </p:nvSpPr>
          <p:spPr>
            <a:xfrm>
              <a:off x="9961563" y="3935413"/>
              <a:ext cx="312738" cy="193675"/>
            </a:xfrm>
            <a:custGeom>
              <a:avLst/>
              <a:gdLst/>
              <a:ahLst/>
              <a:cxnLst/>
              <a:rect l="l" t="t" r="r" b="b"/>
              <a:pathLst>
                <a:path w="115" h="71" extrusionOk="0">
                  <a:moveTo>
                    <a:pt x="102" y="27"/>
                  </a:moveTo>
                  <a:cubicBezTo>
                    <a:pt x="102" y="27"/>
                    <a:pt x="79" y="0"/>
                    <a:pt x="49" y="5"/>
                  </a:cubicBezTo>
                  <a:cubicBezTo>
                    <a:pt x="29" y="8"/>
                    <a:pt x="3" y="26"/>
                    <a:pt x="3" y="26"/>
                  </a:cubicBezTo>
                  <a:cubicBezTo>
                    <a:pt x="0" y="67"/>
                    <a:pt x="0" y="67"/>
                    <a:pt x="0" y="67"/>
                  </a:cubicBezTo>
                  <a:cubicBezTo>
                    <a:pt x="14" y="70"/>
                    <a:pt x="14" y="70"/>
                    <a:pt x="14" y="70"/>
                  </a:cubicBezTo>
                  <a:cubicBezTo>
                    <a:pt x="14" y="70"/>
                    <a:pt x="73" y="71"/>
                    <a:pt x="101" y="44"/>
                  </a:cubicBezTo>
                  <a:cubicBezTo>
                    <a:pt x="106" y="48"/>
                    <a:pt x="109" y="61"/>
                    <a:pt x="109" y="61"/>
                  </a:cubicBezTo>
                  <a:cubicBezTo>
                    <a:pt x="109" y="61"/>
                    <a:pt x="115" y="48"/>
                    <a:pt x="114" y="42"/>
                  </a:cubicBezTo>
                  <a:cubicBezTo>
                    <a:pt x="112" y="28"/>
                    <a:pt x="102" y="27"/>
                    <a:pt x="102" y="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6"/>
            <p:cNvSpPr/>
            <p:nvPr/>
          </p:nvSpPr>
          <p:spPr>
            <a:xfrm>
              <a:off x="10147301" y="4165600"/>
              <a:ext cx="42863" cy="73025"/>
            </a:xfrm>
            <a:custGeom>
              <a:avLst/>
              <a:gdLst/>
              <a:ahLst/>
              <a:cxnLst/>
              <a:rect l="l" t="t" r="r" b="b"/>
              <a:pathLst>
                <a:path w="16" h="27" extrusionOk="0">
                  <a:moveTo>
                    <a:pt x="6" y="1"/>
                  </a:moveTo>
                  <a:cubicBezTo>
                    <a:pt x="10" y="4"/>
                    <a:pt x="12" y="6"/>
                    <a:pt x="15" y="9"/>
                  </a:cubicBezTo>
                  <a:cubicBezTo>
                    <a:pt x="16" y="11"/>
                    <a:pt x="16" y="11"/>
                    <a:pt x="16" y="13"/>
                  </a:cubicBezTo>
                  <a:cubicBezTo>
                    <a:pt x="13" y="27"/>
                    <a:pt x="13" y="27"/>
                    <a:pt x="13" y="27"/>
                  </a:cubicBezTo>
                  <a:cubicBezTo>
                    <a:pt x="9" y="27"/>
                    <a:pt x="5" y="26"/>
                    <a:pt x="1" y="24"/>
                  </a:cubicBezTo>
                  <a:cubicBezTo>
                    <a:pt x="1" y="24"/>
                    <a:pt x="0" y="23"/>
                    <a:pt x="1" y="23"/>
                  </a:cubicBezTo>
                  <a:cubicBezTo>
                    <a:pt x="3" y="21"/>
                    <a:pt x="5" y="19"/>
                    <a:pt x="8" y="18"/>
                  </a:cubicBezTo>
                  <a:cubicBezTo>
                    <a:pt x="7" y="19"/>
                    <a:pt x="7" y="19"/>
                    <a:pt x="7" y="19"/>
                  </a:cubicBezTo>
                  <a:cubicBezTo>
                    <a:pt x="5" y="17"/>
                    <a:pt x="4" y="14"/>
                    <a:pt x="4" y="10"/>
                  </a:cubicBezTo>
                  <a:cubicBezTo>
                    <a:pt x="4" y="7"/>
                    <a:pt x="4" y="4"/>
                    <a:pt x="5" y="1"/>
                  </a:cubicBezTo>
                  <a:cubicBezTo>
                    <a:pt x="5" y="0"/>
                    <a:pt x="6" y="1"/>
                    <a:pt x="6" y="1"/>
                  </a:cubicBezTo>
                </a:path>
              </a:pathLst>
            </a:custGeom>
            <a:solidFill>
              <a:srgbClr val="191919">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6"/>
            <p:cNvSpPr/>
            <p:nvPr/>
          </p:nvSpPr>
          <p:spPr>
            <a:xfrm>
              <a:off x="10056813" y="4205288"/>
              <a:ext cx="98425" cy="93663"/>
            </a:xfrm>
            <a:custGeom>
              <a:avLst/>
              <a:gdLst/>
              <a:ahLst/>
              <a:cxnLst/>
              <a:rect l="l" t="t" r="r" b="b"/>
              <a:pathLst>
                <a:path w="36" h="34" extrusionOk="0">
                  <a:moveTo>
                    <a:pt x="7" y="0"/>
                  </a:moveTo>
                  <a:cubicBezTo>
                    <a:pt x="0" y="8"/>
                    <a:pt x="1" y="20"/>
                    <a:pt x="9" y="27"/>
                  </a:cubicBezTo>
                  <a:cubicBezTo>
                    <a:pt x="17" y="34"/>
                    <a:pt x="29" y="33"/>
                    <a:pt x="36" y="25"/>
                  </a:cubicBezTo>
                  <a:lnTo>
                    <a:pt x="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6"/>
            <p:cNvSpPr/>
            <p:nvPr/>
          </p:nvSpPr>
          <p:spPr>
            <a:xfrm>
              <a:off x="10015538" y="4056063"/>
              <a:ext cx="161925" cy="139700"/>
            </a:xfrm>
            <a:custGeom>
              <a:avLst/>
              <a:gdLst/>
              <a:ahLst/>
              <a:cxnLst/>
              <a:rect l="l" t="t" r="r" b="b"/>
              <a:pathLst>
                <a:path w="59" h="51" extrusionOk="0">
                  <a:moveTo>
                    <a:pt x="50" y="51"/>
                  </a:moveTo>
                  <a:cubicBezTo>
                    <a:pt x="8" y="42"/>
                    <a:pt x="8" y="42"/>
                    <a:pt x="8" y="42"/>
                  </a:cubicBezTo>
                  <a:cubicBezTo>
                    <a:pt x="3" y="41"/>
                    <a:pt x="0" y="35"/>
                    <a:pt x="1" y="29"/>
                  </a:cubicBezTo>
                  <a:cubicBezTo>
                    <a:pt x="6" y="10"/>
                    <a:pt x="6" y="10"/>
                    <a:pt x="6" y="10"/>
                  </a:cubicBezTo>
                  <a:cubicBezTo>
                    <a:pt x="7" y="4"/>
                    <a:pt x="12" y="0"/>
                    <a:pt x="17" y="1"/>
                  </a:cubicBezTo>
                  <a:cubicBezTo>
                    <a:pt x="59" y="10"/>
                    <a:pt x="59" y="10"/>
                    <a:pt x="59" y="10"/>
                  </a:cubicBezTo>
                  <a:cubicBezTo>
                    <a:pt x="50" y="51"/>
                    <a:pt x="50" y="51"/>
                    <a:pt x="50" y="51"/>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6"/>
            <p:cNvSpPr/>
            <p:nvPr/>
          </p:nvSpPr>
          <p:spPr>
            <a:xfrm>
              <a:off x="10048876" y="4060825"/>
              <a:ext cx="255587" cy="161925"/>
            </a:xfrm>
            <a:custGeom>
              <a:avLst/>
              <a:gdLst/>
              <a:ahLst/>
              <a:cxnLst/>
              <a:rect l="l" t="t" r="r" b="b"/>
              <a:pathLst>
                <a:path w="94" h="59" extrusionOk="0">
                  <a:moveTo>
                    <a:pt x="2" y="29"/>
                  </a:moveTo>
                  <a:cubicBezTo>
                    <a:pt x="6" y="11"/>
                    <a:pt x="6" y="11"/>
                    <a:pt x="6" y="11"/>
                  </a:cubicBezTo>
                  <a:cubicBezTo>
                    <a:pt x="7" y="4"/>
                    <a:pt x="13" y="0"/>
                    <a:pt x="18" y="1"/>
                  </a:cubicBezTo>
                  <a:cubicBezTo>
                    <a:pt x="86" y="17"/>
                    <a:pt x="86" y="17"/>
                    <a:pt x="86" y="17"/>
                  </a:cubicBezTo>
                  <a:cubicBezTo>
                    <a:pt x="91" y="18"/>
                    <a:pt x="94" y="24"/>
                    <a:pt x="93" y="30"/>
                  </a:cubicBezTo>
                  <a:cubicBezTo>
                    <a:pt x="88" y="49"/>
                    <a:pt x="88" y="49"/>
                    <a:pt x="88" y="49"/>
                  </a:cubicBezTo>
                  <a:cubicBezTo>
                    <a:pt x="87" y="55"/>
                    <a:pt x="82" y="59"/>
                    <a:pt x="76" y="58"/>
                  </a:cubicBezTo>
                  <a:cubicBezTo>
                    <a:pt x="9" y="43"/>
                    <a:pt x="9" y="43"/>
                    <a:pt x="9" y="43"/>
                  </a:cubicBezTo>
                  <a:cubicBezTo>
                    <a:pt x="4" y="42"/>
                    <a:pt x="0" y="36"/>
                    <a:pt x="2" y="29"/>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6"/>
            <p:cNvSpPr/>
            <p:nvPr/>
          </p:nvSpPr>
          <p:spPr>
            <a:xfrm>
              <a:off x="10061576" y="4086225"/>
              <a:ext cx="173038" cy="100012"/>
            </a:xfrm>
            <a:custGeom>
              <a:avLst/>
              <a:gdLst/>
              <a:ahLst/>
              <a:cxnLst/>
              <a:rect l="l" t="t" r="r" b="b"/>
              <a:pathLst>
                <a:path w="63" h="37" extrusionOk="0">
                  <a:moveTo>
                    <a:pt x="45" y="0"/>
                  </a:moveTo>
                  <a:cubicBezTo>
                    <a:pt x="0" y="32"/>
                    <a:pt x="0" y="32"/>
                    <a:pt x="0" y="32"/>
                  </a:cubicBezTo>
                  <a:cubicBezTo>
                    <a:pt x="1" y="33"/>
                    <a:pt x="2" y="33"/>
                    <a:pt x="4" y="34"/>
                  </a:cubicBezTo>
                  <a:cubicBezTo>
                    <a:pt x="18" y="37"/>
                    <a:pt x="18" y="37"/>
                    <a:pt x="18" y="37"/>
                  </a:cubicBezTo>
                  <a:cubicBezTo>
                    <a:pt x="63" y="4"/>
                    <a:pt x="63" y="4"/>
                    <a:pt x="63" y="4"/>
                  </a:cubicBezTo>
                  <a:cubicBezTo>
                    <a:pt x="45" y="0"/>
                    <a:pt x="45" y="0"/>
                    <a:pt x="45"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6"/>
            <p:cNvSpPr/>
            <p:nvPr/>
          </p:nvSpPr>
          <p:spPr>
            <a:xfrm>
              <a:off x="10152063" y="4105275"/>
              <a:ext cx="147637" cy="98425"/>
            </a:xfrm>
            <a:custGeom>
              <a:avLst/>
              <a:gdLst/>
              <a:ahLst/>
              <a:cxnLst/>
              <a:rect l="l" t="t" r="r" b="b"/>
              <a:pathLst>
                <a:path w="54" h="36" extrusionOk="0">
                  <a:moveTo>
                    <a:pt x="45" y="0"/>
                  </a:moveTo>
                  <a:cubicBezTo>
                    <a:pt x="0" y="33"/>
                    <a:pt x="0" y="33"/>
                    <a:pt x="0" y="33"/>
                  </a:cubicBezTo>
                  <a:cubicBezTo>
                    <a:pt x="13" y="36"/>
                    <a:pt x="13" y="36"/>
                    <a:pt x="13" y="36"/>
                  </a:cubicBezTo>
                  <a:cubicBezTo>
                    <a:pt x="54" y="6"/>
                    <a:pt x="54" y="6"/>
                    <a:pt x="54" y="6"/>
                  </a:cubicBezTo>
                  <a:cubicBezTo>
                    <a:pt x="53" y="3"/>
                    <a:pt x="51" y="1"/>
                    <a:pt x="48" y="1"/>
                  </a:cubicBezTo>
                  <a:cubicBezTo>
                    <a:pt x="45" y="0"/>
                    <a:pt x="45" y="0"/>
                    <a:pt x="45"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6"/>
            <p:cNvSpPr/>
            <p:nvPr/>
          </p:nvSpPr>
          <p:spPr>
            <a:xfrm>
              <a:off x="9958388" y="4086225"/>
              <a:ext cx="82550" cy="49213"/>
            </a:xfrm>
            <a:custGeom>
              <a:avLst/>
              <a:gdLst/>
              <a:ahLst/>
              <a:cxnLst/>
              <a:rect l="l" t="t" r="r" b="b"/>
              <a:pathLst>
                <a:path w="52" h="31" extrusionOk="0">
                  <a:moveTo>
                    <a:pt x="46" y="31"/>
                  </a:moveTo>
                  <a:lnTo>
                    <a:pt x="0" y="20"/>
                  </a:lnTo>
                  <a:lnTo>
                    <a:pt x="3" y="0"/>
                  </a:lnTo>
                  <a:lnTo>
                    <a:pt x="52" y="10"/>
                  </a:lnTo>
                  <a:lnTo>
                    <a:pt x="46" y="3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6"/>
            <p:cNvSpPr/>
            <p:nvPr/>
          </p:nvSpPr>
          <p:spPr>
            <a:xfrm>
              <a:off x="10021888" y="4089400"/>
              <a:ext cx="28575" cy="57150"/>
            </a:xfrm>
            <a:custGeom>
              <a:avLst/>
              <a:gdLst/>
              <a:ahLst/>
              <a:cxnLst/>
              <a:rect l="l" t="t" r="r" b="b"/>
              <a:pathLst>
                <a:path w="11" h="21" extrusionOk="0">
                  <a:moveTo>
                    <a:pt x="4" y="21"/>
                  </a:moveTo>
                  <a:cubicBezTo>
                    <a:pt x="3" y="21"/>
                    <a:pt x="3" y="21"/>
                    <a:pt x="3" y="21"/>
                  </a:cubicBezTo>
                  <a:cubicBezTo>
                    <a:pt x="1" y="20"/>
                    <a:pt x="0" y="18"/>
                    <a:pt x="0" y="16"/>
                  </a:cubicBezTo>
                  <a:cubicBezTo>
                    <a:pt x="3" y="4"/>
                    <a:pt x="3" y="4"/>
                    <a:pt x="3" y="4"/>
                  </a:cubicBezTo>
                  <a:cubicBezTo>
                    <a:pt x="3" y="2"/>
                    <a:pt x="6" y="0"/>
                    <a:pt x="8" y="1"/>
                  </a:cubicBezTo>
                  <a:cubicBezTo>
                    <a:pt x="10" y="1"/>
                    <a:pt x="11" y="3"/>
                    <a:pt x="11" y="6"/>
                  </a:cubicBezTo>
                  <a:cubicBezTo>
                    <a:pt x="8" y="18"/>
                    <a:pt x="8" y="18"/>
                    <a:pt x="8" y="18"/>
                  </a:cubicBezTo>
                  <a:cubicBezTo>
                    <a:pt x="7" y="20"/>
                    <a:pt x="6" y="21"/>
                    <a:pt x="4" y="2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6"/>
            <p:cNvSpPr/>
            <p:nvPr/>
          </p:nvSpPr>
          <p:spPr>
            <a:xfrm>
              <a:off x="9904413" y="4083050"/>
              <a:ext cx="114300" cy="136525"/>
            </a:xfrm>
            <a:custGeom>
              <a:avLst/>
              <a:gdLst/>
              <a:ahLst/>
              <a:cxnLst/>
              <a:rect l="l" t="t" r="r" b="b"/>
              <a:pathLst>
                <a:path w="42" h="50" extrusionOk="0">
                  <a:moveTo>
                    <a:pt x="42" y="19"/>
                  </a:moveTo>
                  <a:cubicBezTo>
                    <a:pt x="37" y="42"/>
                    <a:pt x="37" y="42"/>
                    <a:pt x="37" y="42"/>
                  </a:cubicBezTo>
                  <a:cubicBezTo>
                    <a:pt x="36" y="43"/>
                    <a:pt x="36" y="44"/>
                    <a:pt x="35" y="44"/>
                  </a:cubicBezTo>
                  <a:cubicBezTo>
                    <a:pt x="26" y="50"/>
                    <a:pt x="13" y="45"/>
                    <a:pt x="7" y="35"/>
                  </a:cubicBezTo>
                  <a:cubicBezTo>
                    <a:pt x="0" y="24"/>
                    <a:pt x="3" y="11"/>
                    <a:pt x="12" y="6"/>
                  </a:cubicBezTo>
                  <a:cubicBezTo>
                    <a:pt x="22" y="0"/>
                    <a:pt x="34" y="4"/>
                    <a:pt x="40" y="15"/>
                  </a:cubicBezTo>
                  <a:cubicBezTo>
                    <a:pt x="41" y="16"/>
                    <a:pt x="42" y="18"/>
                    <a:pt x="42" y="19"/>
                  </a:cubicBezTo>
                  <a:close/>
                </a:path>
              </a:pathLst>
            </a:custGeom>
            <a:solidFill>
              <a:srgbClr val="EBAD9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6"/>
            <p:cNvSpPr/>
            <p:nvPr/>
          </p:nvSpPr>
          <p:spPr>
            <a:xfrm>
              <a:off x="9944101" y="4121150"/>
              <a:ext cx="49212" cy="55563"/>
            </a:xfrm>
            <a:custGeom>
              <a:avLst/>
              <a:gdLst/>
              <a:ahLst/>
              <a:cxnLst/>
              <a:rect l="l" t="t" r="r" b="b"/>
              <a:pathLst>
                <a:path w="18" h="20" extrusionOk="0">
                  <a:moveTo>
                    <a:pt x="0" y="0"/>
                  </a:moveTo>
                  <a:cubicBezTo>
                    <a:pt x="0" y="0"/>
                    <a:pt x="18" y="2"/>
                    <a:pt x="16" y="20"/>
                  </a:cubicBezTo>
                  <a:lnTo>
                    <a:pt x="0" y="0"/>
                  </a:lnTo>
                  <a:close/>
                </a:path>
              </a:pathLst>
            </a:custGeom>
            <a:solidFill>
              <a:srgbClr val="191919">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6"/>
            <p:cNvSpPr/>
            <p:nvPr/>
          </p:nvSpPr>
          <p:spPr>
            <a:xfrm>
              <a:off x="9180513" y="4586288"/>
              <a:ext cx="693738" cy="671512"/>
            </a:xfrm>
            <a:custGeom>
              <a:avLst/>
              <a:gdLst/>
              <a:ahLst/>
              <a:cxnLst/>
              <a:rect l="l" t="t" r="r" b="b"/>
              <a:pathLst>
                <a:path w="254" h="246" extrusionOk="0">
                  <a:moveTo>
                    <a:pt x="254" y="98"/>
                  </a:moveTo>
                  <a:cubicBezTo>
                    <a:pt x="236" y="141"/>
                    <a:pt x="192" y="213"/>
                    <a:pt x="158" y="246"/>
                  </a:cubicBezTo>
                  <a:cubicBezTo>
                    <a:pt x="112" y="238"/>
                    <a:pt x="76" y="199"/>
                    <a:pt x="76" y="199"/>
                  </a:cubicBezTo>
                  <a:cubicBezTo>
                    <a:pt x="122" y="143"/>
                    <a:pt x="122" y="143"/>
                    <a:pt x="122" y="143"/>
                  </a:cubicBezTo>
                  <a:cubicBezTo>
                    <a:pt x="74" y="197"/>
                    <a:pt x="74" y="197"/>
                    <a:pt x="74" y="197"/>
                  </a:cubicBezTo>
                  <a:cubicBezTo>
                    <a:pt x="24" y="173"/>
                    <a:pt x="0" y="128"/>
                    <a:pt x="0" y="128"/>
                  </a:cubicBezTo>
                  <a:cubicBezTo>
                    <a:pt x="45" y="75"/>
                    <a:pt x="45" y="75"/>
                    <a:pt x="45" y="75"/>
                  </a:cubicBezTo>
                  <a:cubicBezTo>
                    <a:pt x="60" y="57"/>
                    <a:pt x="74" y="36"/>
                    <a:pt x="93" y="22"/>
                  </a:cubicBezTo>
                  <a:cubicBezTo>
                    <a:pt x="131" y="0"/>
                    <a:pt x="131" y="0"/>
                    <a:pt x="131" y="0"/>
                  </a:cubicBezTo>
                  <a:cubicBezTo>
                    <a:pt x="131" y="0"/>
                    <a:pt x="164" y="72"/>
                    <a:pt x="254" y="9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6"/>
            <p:cNvSpPr/>
            <p:nvPr/>
          </p:nvSpPr>
          <p:spPr>
            <a:xfrm>
              <a:off x="9472613" y="4976813"/>
              <a:ext cx="114300" cy="50800"/>
            </a:xfrm>
            <a:custGeom>
              <a:avLst/>
              <a:gdLst/>
              <a:ahLst/>
              <a:cxnLst/>
              <a:rect l="l" t="t" r="r" b="b"/>
              <a:pathLst>
                <a:path w="42" h="19" extrusionOk="0">
                  <a:moveTo>
                    <a:pt x="15" y="0"/>
                  </a:moveTo>
                  <a:cubicBezTo>
                    <a:pt x="15" y="0"/>
                    <a:pt x="24" y="6"/>
                    <a:pt x="42" y="12"/>
                  </a:cubicBezTo>
                  <a:cubicBezTo>
                    <a:pt x="42" y="12"/>
                    <a:pt x="24" y="19"/>
                    <a:pt x="0" y="18"/>
                  </a:cubicBezTo>
                  <a:lnTo>
                    <a:pt x="15" y="0"/>
                  </a:lnTo>
                  <a:close/>
                </a:path>
              </a:pathLst>
            </a:custGeom>
            <a:solidFill>
              <a:srgbClr val="191919">
                <a:alpha val="3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6"/>
            <p:cNvSpPr/>
            <p:nvPr/>
          </p:nvSpPr>
          <p:spPr>
            <a:xfrm>
              <a:off x="8239126" y="5287963"/>
              <a:ext cx="182562" cy="285750"/>
            </a:xfrm>
            <a:custGeom>
              <a:avLst/>
              <a:gdLst/>
              <a:ahLst/>
              <a:cxnLst/>
              <a:rect l="l" t="t" r="r" b="b"/>
              <a:pathLst>
                <a:path w="67" h="105" extrusionOk="0">
                  <a:moveTo>
                    <a:pt x="59" y="0"/>
                  </a:moveTo>
                  <a:cubicBezTo>
                    <a:pt x="0" y="7"/>
                    <a:pt x="0" y="7"/>
                    <a:pt x="0" y="7"/>
                  </a:cubicBezTo>
                  <a:cubicBezTo>
                    <a:pt x="11" y="105"/>
                    <a:pt x="11" y="105"/>
                    <a:pt x="11" y="105"/>
                  </a:cubicBezTo>
                  <a:cubicBezTo>
                    <a:pt x="12" y="105"/>
                    <a:pt x="13" y="104"/>
                    <a:pt x="13" y="104"/>
                  </a:cubicBezTo>
                  <a:cubicBezTo>
                    <a:pt x="20" y="98"/>
                    <a:pt x="27" y="92"/>
                    <a:pt x="34" y="87"/>
                  </a:cubicBezTo>
                  <a:cubicBezTo>
                    <a:pt x="39" y="84"/>
                    <a:pt x="52" y="75"/>
                    <a:pt x="52" y="75"/>
                  </a:cubicBezTo>
                  <a:cubicBezTo>
                    <a:pt x="67" y="68"/>
                    <a:pt x="67" y="68"/>
                    <a:pt x="67" y="68"/>
                  </a:cubicBezTo>
                  <a:lnTo>
                    <a:pt x="59"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6"/>
            <p:cNvSpPr/>
            <p:nvPr/>
          </p:nvSpPr>
          <p:spPr>
            <a:xfrm>
              <a:off x="8212138" y="5307013"/>
              <a:ext cx="57150" cy="269875"/>
            </a:xfrm>
            <a:custGeom>
              <a:avLst/>
              <a:gdLst/>
              <a:ahLst/>
              <a:cxnLst/>
              <a:rect l="l" t="t" r="r" b="b"/>
              <a:pathLst>
                <a:path w="21" h="99" extrusionOk="0">
                  <a:moveTo>
                    <a:pt x="10" y="0"/>
                  </a:moveTo>
                  <a:cubicBezTo>
                    <a:pt x="6" y="1"/>
                    <a:pt x="6" y="1"/>
                    <a:pt x="6" y="1"/>
                  </a:cubicBezTo>
                  <a:cubicBezTo>
                    <a:pt x="2" y="1"/>
                    <a:pt x="0" y="4"/>
                    <a:pt x="0" y="8"/>
                  </a:cubicBezTo>
                  <a:cubicBezTo>
                    <a:pt x="10" y="91"/>
                    <a:pt x="10" y="91"/>
                    <a:pt x="10" y="91"/>
                  </a:cubicBezTo>
                  <a:cubicBezTo>
                    <a:pt x="10" y="96"/>
                    <a:pt x="14" y="99"/>
                    <a:pt x="18" y="98"/>
                  </a:cubicBezTo>
                  <a:cubicBezTo>
                    <a:pt x="19" y="98"/>
                    <a:pt x="20" y="98"/>
                    <a:pt x="21" y="98"/>
                  </a:cubicBezTo>
                  <a:lnTo>
                    <a:pt x="1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6"/>
            <p:cNvSpPr/>
            <p:nvPr/>
          </p:nvSpPr>
          <p:spPr>
            <a:xfrm>
              <a:off x="8364538" y="5564188"/>
              <a:ext cx="288925" cy="417513"/>
            </a:xfrm>
            <a:custGeom>
              <a:avLst/>
              <a:gdLst/>
              <a:ahLst/>
              <a:cxnLst/>
              <a:rect l="l" t="t" r="r" b="b"/>
              <a:pathLst>
                <a:path w="106" h="153" extrusionOk="0">
                  <a:moveTo>
                    <a:pt x="106" y="16"/>
                  </a:moveTo>
                  <a:cubicBezTo>
                    <a:pt x="71" y="0"/>
                    <a:pt x="71" y="0"/>
                    <a:pt x="71" y="0"/>
                  </a:cubicBezTo>
                  <a:cubicBezTo>
                    <a:pt x="0" y="151"/>
                    <a:pt x="0" y="151"/>
                    <a:pt x="0" y="151"/>
                  </a:cubicBezTo>
                  <a:cubicBezTo>
                    <a:pt x="4" y="153"/>
                    <a:pt x="8" y="153"/>
                    <a:pt x="12" y="149"/>
                  </a:cubicBezTo>
                  <a:cubicBezTo>
                    <a:pt x="50" y="111"/>
                    <a:pt x="50" y="111"/>
                    <a:pt x="50" y="111"/>
                  </a:cubicBezTo>
                  <a:cubicBezTo>
                    <a:pt x="95" y="85"/>
                    <a:pt x="95" y="85"/>
                    <a:pt x="95" y="85"/>
                  </a:cubicBezTo>
                  <a:lnTo>
                    <a:pt x="106" y="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6"/>
            <p:cNvSpPr/>
            <p:nvPr/>
          </p:nvSpPr>
          <p:spPr>
            <a:xfrm>
              <a:off x="8342313" y="5553075"/>
              <a:ext cx="215900" cy="422275"/>
            </a:xfrm>
            <a:custGeom>
              <a:avLst/>
              <a:gdLst/>
              <a:ahLst/>
              <a:cxnLst/>
              <a:rect l="l" t="t" r="r" b="b"/>
              <a:pathLst>
                <a:path w="79" h="155" extrusionOk="0">
                  <a:moveTo>
                    <a:pt x="79" y="4"/>
                  </a:moveTo>
                  <a:cubicBezTo>
                    <a:pt x="70" y="0"/>
                    <a:pt x="70" y="0"/>
                    <a:pt x="70" y="0"/>
                  </a:cubicBezTo>
                  <a:cubicBezTo>
                    <a:pt x="3" y="142"/>
                    <a:pt x="3" y="142"/>
                    <a:pt x="3" y="142"/>
                  </a:cubicBezTo>
                  <a:cubicBezTo>
                    <a:pt x="0" y="147"/>
                    <a:pt x="3" y="152"/>
                    <a:pt x="7" y="155"/>
                  </a:cubicBezTo>
                  <a:cubicBezTo>
                    <a:pt x="8" y="155"/>
                    <a:pt x="8" y="155"/>
                    <a:pt x="8" y="155"/>
                  </a:cubicBezTo>
                  <a:lnTo>
                    <a:pt x="79" y="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6"/>
            <p:cNvSpPr/>
            <p:nvPr/>
          </p:nvSpPr>
          <p:spPr>
            <a:xfrm>
              <a:off x="8399463" y="4935538"/>
              <a:ext cx="1212850" cy="860425"/>
            </a:xfrm>
            <a:custGeom>
              <a:avLst/>
              <a:gdLst/>
              <a:ahLst/>
              <a:cxnLst/>
              <a:rect l="l" t="t" r="r" b="b"/>
              <a:pathLst>
                <a:path w="444" h="315" extrusionOk="0">
                  <a:moveTo>
                    <a:pt x="362" y="71"/>
                  </a:moveTo>
                  <a:cubicBezTo>
                    <a:pt x="305" y="147"/>
                    <a:pt x="305" y="147"/>
                    <a:pt x="305" y="147"/>
                  </a:cubicBezTo>
                  <a:cubicBezTo>
                    <a:pt x="305" y="147"/>
                    <a:pt x="295" y="148"/>
                    <a:pt x="285" y="149"/>
                  </a:cubicBezTo>
                  <a:cubicBezTo>
                    <a:pt x="360" y="69"/>
                    <a:pt x="360" y="69"/>
                    <a:pt x="360" y="69"/>
                  </a:cubicBezTo>
                  <a:cubicBezTo>
                    <a:pt x="310" y="45"/>
                    <a:pt x="286" y="0"/>
                    <a:pt x="286" y="0"/>
                  </a:cubicBezTo>
                  <a:cubicBezTo>
                    <a:pt x="216" y="84"/>
                    <a:pt x="216" y="84"/>
                    <a:pt x="216" y="84"/>
                  </a:cubicBezTo>
                  <a:cubicBezTo>
                    <a:pt x="216" y="84"/>
                    <a:pt x="174" y="81"/>
                    <a:pt x="159" y="84"/>
                  </a:cubicBezTo>
                  <a:cubicBezTo>
                    <a:pt x="119" y="91"/>
                    <a:pt x="0" y="129"/>
                    <a:pt x="0" y="129"/>
                  </a:cubicBezTo>
                  <a:cubicBezTo>
                    <a:pt x="8" y="197"/>
                    <a:pt x="8" y="197"/>
                    <a:pt x="8" y="197"/>
                  </a:cubicBezTo>
                  <a:cubicBezTo>
                    <a:pt x="209" y="178"/>
                    <a:pt x="209" y="178"/>
                    <a:pt x="209" y="178"/>
                  </a:cubicBezTo>
                  <a:cubicBezTo>
                    <a:pt x="157" y="207"/>
                    <a:pt x="93" y="246"/>
                    <a:pt x="93" y="246"/>
                  </a:cubicBezTo>
                  <a:cubicBezTo>
                    <a:pt x="82" y="315"/>
                    <a:pt x="82" y="315"/>
                    <a:pt x="82" y="315"/>
                  </a:cubicBezTo>
                  <a:cubicBezTo>
                    <a:pt x="352" y="229"/>
                    <a:pt x="352" y="229"/>
                    <a:pt x="352" y="229"/>
                  </a:cubicBezTo>
                  <a:cubicBezTo>
                    <a:pt x="360" y="226"/>
                    <a:pt x="367" y="221"/>
                    <a:pt x="373" y="214"/>
                  </a:cubicBezTo>
                  <a:cubicBezTo>
                    <a:pt x="373" y="214"/>
                    <a:pt x="409" y="166"/>
                    <a:pt x="444" y="118"/>
                  </a:cubicBezTo>
                  <a:cubicBezTo>
                    <a:pt x="398" y="110"/>
                    <a:pt x="362" y="71"/>
                    <a:pt x="362" y="71"/>
                  </a:cubicBezTo>
                  <a:close/>
                </a:path>
              </a:pathLst>
            </a:custGeom>
            <a:solidFill>
              <a:srgbClr val="EBAD9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6"/>
            <p:cNvSpPr/>
            <p:nvPr/>
          </p:nvSpPr>
          <p:spPr>
            <a:xfrm>
              <a:off x="8967788" y="5338763"/>
              <a:ext cx="209550" cy="101600"/>
            </a:xfrm>
            <a:custGeom>
              <a:avLst/>
              <a:gdLst/>
              <a:ahLst/>
              <a:cxnLst/>
              <a:rect l="l" t="t" r="r" b="b"/>
              <a:pathLst>
                <a:path w="77" h="37" extrusionOk="0">
                  <a:moveTo>
                    <a:pt x="1" y="30"/>
                  </a:moveTo>
                  <a:cubicBezTo>
                    <a:pt x="18" y="26"/>
                    <a:pt x="36" y="25"/>
                    <a:pt x="52" y="20"/>
                  </a:cubicBezTo>
                  <a:cubicBezTo>
                    <a:pt x="62" y="16"/>
                    <a:pt x="69" y="8"/>
                    <a:pt x="76" y="0"/>
                  </a:cubicBezTo>
                  <a:cubicBezTo>
                    <a:pt x="77" y="0"/>
                    <a:pt x="77" y="0"/>
                    <a:pt x="77" y="1"/>
                  </a:cubicBezTo>
                  <a:cubicBezTo>
                    <a:pt x="74" y="16"/>
                    <a:pt x="65" y="29"/>
                    <a:pt x="50" y="33"/>
                  </a:cubicBezTo>
                  <a:cubicBezTo>
                    <a:pt x="34" y="37"/>
                    <a:pt x="17" y="37"/>
                    <a:pt x="1" y="31"/>
                  </a:cubicBezTo>
                  <a:cubicBezTo>
                    <a:pt x="1" y="31"/>
                    <a:pt x="1" y="31"/>
                    <a:pt x="1" y="31"/>
                  </a:cubicBezTo>
                  <a:cubicBezTo>
                    <a:pt x="0" y="30"/>
                    <a:pt x="0" y="30"/>
                    <a:pt x="1" y="30"/>
                  </a:cubicBezTo>
                  <a:close/>
                </a:path>
              </a:pathLst>
            </a:custGeom>
            <a:solidFill>
              <a:srgbClr val="191919">
                <a:alpha val="2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6"/>
            <p:cNvSpPr/>
            <p:nvPr/>
          </p:nvSpPr>
          <p:spPr>
            <a:xfrm>
              <a:off x="9328151" y="4260850"/>
              <a:ext cx="531812" cy="473075"/>
            </a:xfrm>
            <a:custGeom>
              <a:avLst/>
              <a:gdLst/>
              <a:ahLst/>
              <a:cxnLst/>
              <a:rect l="l" t="t" r="r" b="b"/>
              <a:pathLst>
                <a:path w="195" h="173" extrusionOk="0">
                  <a:moveTo>
                    <a:pt x="181" y="12"/>
                  </a:moveTo>
                  <a:cubicBezTo>
                    <a:pt x="174" y="5"/>
                    <a:pt x="165" y="2"/>
                    <a:pt x="156" y="1"/>
                  </a:cubicBezTo>
                  <a:cubicBezTo>
                    <a:pt x="151" y="1"/>
                    <a:pt x="147" y="0"/>
                    <a:pt x="142" y="0"/>
                  </a:cubicBezTo>
                  <a:cubicBezTo>
                    <a:pt x="127" y="0"/>
                    <a:pt x="112" y="0"/>
                    <a:pt x="97" y="2"/>
                  </a:cubicBezTo>
                  <a:cubicBezTo>
                    <a:pt x="80" y="3"/>
                    <a:pt x="63" y="5"/>
                    <a:pt x="47" y="10"/>
                  </a:cubicBezTo>
                  <a:cubicBezTo>
                    <a:pt x="37" y="13"/>
                    <a:pt x="28" y="18"/>
                    <a:pt x="21" y="25"/>
                  </a:cubicBezTo>
                  <a:cubicBezTo>
                    <a:pt x="4" y="45"/>
                    <a:pt x="4" y="78"/>
                    <a:pt x="2" y="103"/>
                  </a:cubicBezTo>
                  <a:cubicBezTo>
                    <a:pt x="1" y="120"/>
                    <a:pt x="0" y="139"/>
                    <a:pt x="1" y="156"/>
                  </a:cubicBezTo>
                  <a:cubicBezTo>
                    <a:pt x="45" y="173"/>
                    <a:pt x="45" y="173"/>
                    <a:pt x="45" y="173"/>
                  </a:cubicBezTo>
                  <a:cubicBezTo>
                    <a:pt x="49" y="164"/>
                    <a:pt x="54" y="150"/>
                    <a:pt x="57" y="141"/>
                  </a:cubicBezTo>
                  <a:cubicBezTo>
                    <a:pt x="60" y="132"/>
                    <a:pt x="63" y="123"/>
                    <a:pt x="65" y="115"/>
                  </a:cubicBezTo>
                  <a:cubicBezTo>
                    <a:pt x="68" y="106"/>
                    <a:pt x="75" y="85"/>
                    <a:pt x="75" y="83"/>
                  </a:cubicBezTo>
                  <a:cubicBezTo>
                    <a:pt x="76" y="83"/>
                    <a:pt x="118" y="82"/>
                    <a:pt x="127" y="82"/>
                  </a:cubicBezTo>
                  <a:cubicBezTo>
                    <a:pt x="160" y="83"/>
                    <a:pt x="193" y="67"/>
                    <a:pt x="194" y="44"/>
                  </a:cubicBezTo>
                  <a:cubicBezTo>
                    <a:pt x="195" y="32"/>
                    <a:pt x="190" y="20"/>
                    <a:pt x="181" y="12"/>
                  </a:cubicBezTo>
                  <a:close/>
                </a:path>
              </a:pathLst>
            </a:custGeom>
            <a:solidFill>
              <a:srgbClr val="EBAD9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26"/>
            <p:cNvSpPr/>
            <p:nvPr/>
          </p:nvSpPr>
          <p:spPr>
            <a:xfrm>
              <a:off x="9223376" y="4686300"/>
              <a:ext cx="227012" cy="280988"/>
            </a:xfrm>
            <a:custGeom>
              <a:avLst/>
              <a:gdLst/>
              <a:ahLst/>
              <a:cxnLst/>
              <a:rect l="l" t="t" r="r" b="b"/>
              <a:pathLst>
                <a:path w="83" h="103" extrusionOk="0">
                  <a:moveTo>
                    <a:pt x="39" y="0"/>
                  </a:moveTo>
                  <a:cubicBezTo>
                    <a:pt x="83" y="17"/>
                    <a:pt x="83" y="17"/>
                    <a:pt x="83" y="17"/>
                  </a:cubicBezTo>
                  <a:cubicBezTo>
                    <a:pt x="83" y="17"/>
                    <a:pt x="78" y="53"/>
                    <a:pt x="78" y="54"/>
                  </a:cubicBezTo>
                  <a:cubicBezTo>
                    <a:pt x="76" y="69"/>
                    <a:pt x="68" y="86"/>
                    <a:pt x="63" y="95"/>
                  </a:cubicBezTo>
                  <a:cubicBezTo>
                    <a:pt x="61" y="99"/>
                    <a:pt x="56" y="99"/>
                    <a:pt x="53" y="96"/>
                  </a:cubicBezTo>
                  <a:cubicBezTo>
                    <a:pt x="50" y="93"/>
                    <a:pt x="49" y="89"/>
                    <a:pt x="51" y="86"/>
                  </a:cubicBezTo>
                  <a:cubicBezTo>
                    <a:pt x="54" y="80"/>
                    <a:pt x="57" y="73"/>
                    <a:pt x="60" y="65"/>
                  </a:cubicBezTo>
                  <a:cubicBezTo>
                    <a:pt x="49" y="88"/>
                    <a:pt x="35" y="100"/>
                    <a:pt x="34" y="101"/>
                  </a:cubicBezTo>
                  <a:cubicBezTo>
                    <a:pt x="31" y="103"/>
                    <a:pt x="27" y="102"/>
                    <a:pt x="25" y="99"/>
                  </a:cubicBezTo>
                  <a:cubicBezTo>
                    <a:pt x="22" y="95"/>
                    <a:pt x="22" y="91"/>
                    <a:pt x="25" y="88"/>
                  </a:cubicBezTo>
                  <a:cubicBezTo>
                    <a:pt x="25" y="88"/>
                    <a:pt x="37" y="78"/>
                    <a:pt x="47" y="59"/>
                  </a:cubicBezTo>
                  <a:cubicBezTo>
                    <a:pt x="33" y="80"/>
                    <a:pt x="17" y="89"/>
                    <a:pt x="16" y="90"/>
                  </a:cubicBezTo>
                  <a:cubicBezTo>
                    <a:pt x="13" y="92"/>
                    <a:pt x="8" y="90"/>
                    <a:pt x="6" y="86"/>
                  </a:cubicBezTo>
                  <a:cubicBezTo>
                    <a:pt x="4" y="82"/>
                    <a:pt x="5" y="78"/>
                    <a:pt x="8" y="76"/>
                  </a:cubicBezTo>
                  <a:cubicBezTo>
                    <a:pt x="8" y="76"/>
                    <a:pt x="22" y="68"/>
                    <a:pt x="34" y="51"/>
                  </a:cubicBezTo>
                  <a:cubicBezTo>
                    <a:pt x="26" y="60"/>
                    <a:pt x="19" y="65"/>
                    <a:pt x="12" y="69"/>
                  </a:cubicBezTo>
                  <a:cubicBezTo>
                    <a:pt x="8" y="71"/>
                    <a:pt x="3" y="69"/>
                    <a:pt x="2" y="64"/>
                  </a:cubicBezTo>
                  <a:cubicBezTo>
                    <a:pt x="0" y="61"/>
                    <a:pt x="2" y="57"/>
                    <a:pt x="4" y="55"/>
                  </a:cubicBezTo>
                  <a:cubicBezTo>
                    <a:pt x="13" y="50"/>
                    <a:pt x="23" y="44"/>
                    <a:pt x="32" y="30"/>
                  </a:cubicBezTo>
                  <a:cubicBezTo>
                    <a:pt x="32" y="30"/>
                    <a:pt x="30" y="22"/>
                    <a:pt x="32" y="12"/>
                  </a:cubicBezTo>
                  <a:cubicBezTo>
                    <a:pt x="33" y="8"/>
                    <a:pt x="39" y="0"/>
                    <a:pt x="39" y="0"/>
                  </a:cubicBezTo>
                  <a:close/>
                </a:path>
              </a:pathLst>
            </a:custGeom>
            <a:solidFill>
              <a:srgbClr val="EBAD9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6" name="Google Shape;346;p26"/>
          <p:cNvGrpSpPr/>
          <p:nvPr/>
        </p:nvGrpSpPr>
        <p:grpSpPr>
          <a:xfrm rot="1039658">
            <a:off x="7472314" y="2436719"/>
            <a:ext cx="2223625" cy="2632501"/>
            <a:chOff x="8459788" y="0"/>
            <a:chExt cx="3013075" cy="3567112"/>
          </a:xfrm>
        </p:grpSpPr>
        <p:sp>
          <p:nvSpPr>
            <p:cNvPr id="347" name="Google Shape;347;p26"/>
            <p:cNvSpPr/>
            <p:nvPr/>
          </p:nvSpPr>
          <p:spPr>
            <a:xfrm>
              <a:off x="8789988" y="454025"/>
              <a:ext cx="306388" cy="296863"/>
            </a:xfrm>
            <a:custGeom>
              <a:avLst/>
              <a:gdLst/>
              <a:ahLst/>
              <a:cxnLst/>
              <a:rect l="l" t="t" r="r" b="b"/>
              <a:pathLst>
                <a:path w="193" h="187" extrusionOk="0">
                  <a:moveTo>
                    <a:pt x="193" y="106"/>
                  </a:moveTo>
                  <a:lnTo>
                    <a:pt x="102" y="0"/>
                  </a:lnTo>
                  <a:lnTo>
                    <a:pt x="0" y="77"/>
                  </a:lnTo>
                  <a:lnTo>
                    <a:pt x="83" y="187"/>
                  </a:lnTo>
                  <a:lnTo>
                    <a:pt x="193" y="106"/>
                  </a:lnTo>
                  <a:close/>
                </a:path>
              </a:pathLst>
            </a:custGeom>
            <a:solidFill>
              <a:srgbClr val="A7716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26"/>
            <p:cNvSpPr/>
            <p:nvPr/>
          </p:nvSpPr>
          <p:spPr>
            <a:xfrm>
              <a:off x="8542338" y="44450"/>
              <a:ext cx="512762" cy="684212"/>
            </a:xfrm>
            <a:custGeom>
              <a:avLst/>
              <a:gdLst/>
              <a:ahLst/>
              <a:cxnLst/>
              <a:rect l="l" t="t" r="r" b="b"/>
              <a:pathLst>
                <a:path w="188" h="251" extrusionOk="0">
                  <a:moveTo>
                    <a:pt x="176" y="117"/>
                  </a:moveTo>
                  <a:cubicBezTo>
                    <a:pt x="166" y="73"/>
                    <a:pt x="166" y="73"/>
                    <a:pt x="166" y="73"/>
                  </a:cubicBezTo>
                  <a:cubicBezTo>
                    <a:pt x="156" y="28"/>
                    <a:pt x="111" y="0"/>
                    <a:pt x="67" y="10"/>
                  </a:cubicBezTo>
                  <a:cubicBezTo>
                    <a:pt x="40" y="16"/>
                    <a:pt x="19" y="35"/>
                    <a:pt x="9" y="58"/>
                  </a:cubicBezTo>
                  <a:cubicBezTo>
                    <a:pt x="3" y="72"/>
                    <a:pt x="0" y="87"/>
                    <a:pt x="3" y="102"/>
                  </a:cubicBezTo>
                  <a:cubicBezTo>
                    <a:pt x="3" y="105"/>
                    <a:pt x="3" y="107"/>
                    <a:pt x="4" y="109"/>
                  </a:cubicBezTo>
                  <a:cubicBezTo>
                    <a:pt x="10" y="137"/>
                    <a:pt x="10" y="137"/>
                    <a:pt x="10" y="137"/>
                  </a:cubicBezTo>
                  <a:cubicBezTo>
                    <a:pt x="10" y="141"/>
                    <a:pt x="7" y="155"/>
                    <a:pt x="0" y="164"/>
                  </a:cubicBezTo>
                  <a:cubicBezTo>
                    <a:pt x="17" y="169"/>
                    <a:pt x="17" y="169"/>
                    <a:pt x="17" y="169"/>
                  </a:cubicBezTo>
                  <a:cubicBezTo>
                    <a:pt x="23" y="194"/>
                    <a:pt x="23" y="194"/>
                    <a:pt x="23" y="194"/>
                  </a:cubicBezTo>
                  <a:cubicBezTo>
                    <a:pt x="30" y="228"/>
                    <a:pt x="58" y="251"/>
                    <a:pt x="91" y="241"/>
                  </a:cubicBezTo>
                  <a:cubicBezTo>
                    <a:pt x="145" y="223"/>
                    <a:pt x="188" y="173"/>
                    <a:pt x="176" y="117"/>
                  </a:cubicBezTo>
                  <a:close/>
                </a:path>
              </a:pathLst>
            </a:custGeom>
            <a:solidFill>
              <a:srgbClr val="A7716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26"/>
            <p:cNvSpPr/>
            <p:nvPr/>
          </p:nvSpPr>
          <p:spPr>
            <a:xfrm>
              <a:off x="8459788" y="0"/>
              <a:ext cx="573087" cy="554038"/>
            </a:xfrm>
            <a:custGeom>
              <a:avLst/>
              <a:gdLst/>
              <a:ahLst/>
              <a:cxnLst/>
              <a:rect l="l" t="t" r="r" b="b"/>
              <a:pathLst>
                <a:path w="210" h="203" extrusionOk="0">
                  <a:moveTo>
                    <a:pt x="177" y="191"/>
                  </a:moveTo>
                  <a:cubicBezTo>
                    <a:pt x="192" y="203"/>
                    <a:pt x="192" y="203"/>
                    <a:pt x="192" y="203"/>
                  </a:cubicBezTo>
                  <a:cubicBezTo>
                    <a:pt x="195" y="189"/>
                    <a:pt x="195" y="189"/>
                    <a:pt x="195" y="189"/>
                  </a:cubicBezTo>
                  <a:cubicBezTo>
                    <a:pt x="200" y="196"/>
                    <a:pt x="200" y="196"/>
                    <a:pt x="200" y="196"/>
                  </a:cubicBezTo>
                  <a:cubicBezTo>
                    <a:pt x="207" y="182"/>
                    <a:pt x="210" y="161"/>
                    <a:pt x="210" y="139"/>
                  </a:cubicBezTo>
                  <a:cubicBezTo>
                    <a:pt x="209" y="100"/>
                    <a:pt x="201" y="58"/>
                    <a:pt x="198" y="49"/>
                  </a:cubicBezTo>
                  <a:cubicBezTo>
                    <a:pt x="195" y="37"/>
                    <a:pt x="176" y="30"/>
                    <a:pt x="148" y="22"/>
                  </a:cubicBezTo>
                  <a:cubicBezTo>
                    <a:pt x="103" y="8"/>
                    <a:pt x="43" y="0"/>
                    <a:pt x="43" y="0"/>
                  </a:cubicBezTo>
                  <a:cubicBezTo>
                    <a:pt x="48" y="40"/>
                    <a:pt x="48" y="40"/>
                    <a:pt x="48" y="40"/>
                  </a:cubicBezTo>
                  <a:cubicBezTo>
                    <a:pt x="0" y="32"/>
                    <a:pt x="0" y="32"/>
                    <a:pt x="0" y="32"/>
                  </a:cubicBezTo>
                  <a:cubicBezTo>
                    <a:pt x="34" y="90"/>
                    <a:pt x="34" y="90"/>
                    <a:pt x="34" y="90"/>
                  </a:cubicBezTo>
                  <a:cubicBezTo>
                    <a:pt x="37" y="80"/>
                    <a:pt x="37" y="80"/>
                    <a:pt x="37" y="80"/>
                  </a:cubicBezTo>
                  <a:cubicBezTo>
                    <a:pt x="50" y="75"/>
                    <a:pt x="77" y="75"/>
                    <a:pt x="77" y="75"/>
                  </a:cubicBezTo>
                  <a:cubicBezTo>
                    <a:pt x="77" y="75"/>
                    <a:pt x="78" y="116"/>
                    <a:pt x="93" y="125"/>
                  </a:cubicBezTo>
                  <a:cubicBezTo>
                    <a:pt x="102" y="131"/>
                    <a:pt x="114" y="132"/>
                    <a:pt x="114" y="132"/>
                  </a:cubicBezTo>
                  <a:cubicBezTo>
                    <a:pt x="114" y="132"/>
                    <a:pt x="118" y="178"/>
                    <a:pt x="171" y="203"/>
                  </a:cubicBezTo>
                  <a:lnTo>
                    <a:pt x="177" y="19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26"/>
            <p:cNvSpPr/>
            <p:nvPr/>
          </p:nvSpPr>
          <p:spPr>
            <a:xfrm>
              <a:off x="8596313" y="503238"/>
              <a:ext cx="82550" cy="106362"/>
            </a:xfrm>
            <a:custGeom>
              <a:avLst/>
              <a:gdLst/>
              <a:ahLst/>
              <a:cxnLst/>
              <a:rect l="l" t="t" r="r" b="b"/>
              <a:pathLst>
                <a:path w="30" h="39" extrusionOk="0">
                  <a:moveTo>
                    <a:pt x="19" y="36"/>
                  </a:moveTo>
                  <a:cubicBezTo>
                    <a:pt x="16" y="38"/>
                    <a:pt x="11" y="39"/>
                    <a:pt x="6" y="37"/>
                  </a:cubicBezTo>
                  <a:cubicBezTo>
                    <a:pt x="5" y="34"/>
                    <a:pt x="4" y="30"/>
                    <a:pt x="3" y="26"/>
                  </a:cubicBezTo>
                  <a:cubicBezTo>
                    <a:pt x="0" y="13"/>
                    <a:pt x="0" y="13"/>
                    <a:pt x="0" y="13"/>
                  </a:cubicBezTo>
                  <a:cubicBezTo>
                    <a:pt x="22" y="0"/>
                    <a:pt x="22" y="0"/>
                    <a:pt x="22" y="0"/>
                  </a:cubicBezTo>
                  <a:cubicBezTo>
                    <a:pt x="30" y="14"/>
                    <a:pt x="29" y="30"/>
                    <a:pt x="19" y="3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6"/>
            <p:cNvSpPr/>
            <p:nvPr/>
          </p:nvSpPr>
          <p:spPr>
            <a:xfrm>
              <a:off x="8547101" y="246063"/>
              <a:ext cx="128588" cy="188913"/>
            </a:xfrm>
            <a:custGeom>
              <a:avLst/>
              <a:gdLst/>
              <a:ahLst/>
              <a:cxnLst/>
              <a:rect l="l" t="t" r="r" b="b"/>
              <a:pathLst>
                <a:path w="47" h="69" extrusionOk="0">
                  <a:moveTo>
                    <a:pt x="0" y="3"/>
                  </a:moveTo>
                  <a:cubicBezTo>
                    <a:pt x="27" y="1"/>
                    <a:pt x="27" y="1"/>
                    <a:pt x="27" y="1"/>
                  </a:cubicBezTo>
                  <a:cubicBezTo>
                    <a:pt x="35" y="0"/>
                    <a:pt x="43" y="8"/>
                    <a:pt x="44" y="18"/>
                  </a:cubicBezTo>
                  <a:cubicBezTo>
                    <a:pt x="46" y="47"/>
                    <a:pt x="46" y="47"/>
                    <a:pt x="46" y="47"/>
                  </a:cubicBezTo>
                  <a:cubicBezTo>
                    <a:pt x="47" y="57"/>
                    <a:pt x="41" y="66"/>
                    <a:pt x="33" y="67"/>
                  </a:cubicBezTo>
                  <a:cubicBezTo>
                    <a:pt x="6" y="69"/>
                    <a:pt x="6" y="69"/>
                    <a:pt x="6" y="69"/>
                  </a:cubicBezTo>
                  <a:lnTo>
                    <a:pt x="0" y="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6"/>
            <p:cNvSpPr/>
            <p:nvPr/>
          </p:nvSpPr>
          <p:spPr>
            <a:xfrm>
              <a:off x="8489951" y="250825"/>
              <a:ext cx="130175" cy="185738"/>
            </a:xfrm>
            <a:custGeom>
              <a:avLst/>
              <a:gdLst/>
              <a:ahLst/>
              <a:cxnLst/>
              <a:rect l="l" t="t" r="r" b="b"/>
              <a:pathLst>
                <a:path w="48" h="68" extrusionOk="0">
                  <a:moveTo>
                    <a:pt x="45" y="17"/>
                  </a:moveTo>
                  <a:cubicBezTo>
                    <a:pt x="47" y="47"/>
                    <a:pt x="47" y="47"/>
                    <a:pt x="47" y="47"/>
                  </a:cubicBezTo>
                  <a:cubicBezTo>
                    <a:pt x="48" y="57"/>
                    <a:pt x="42" y="66"/>
                    <a:pt x="34" y="66"/>
                  </a:cubicBezTo>
                  <a:cubicBezTo>
                    <a:pt x="20" y="67"/>
                    <a:pt x="20" y="67"/>
                    <a:pt x="20" y="67"/>
                  </a:cubicBezTo>
                  <a:cubicBezTo>
                    <a:pt x="12" y="68"/>
                    <a:pt x="5" y="61"/>
                    <a:pt x="4" y="51"/>
                  </a:cubicBezTo>
                  <a:cubicBezTo>
                    <a:pt x="1" y="21"/>
                    <a:pt x="1" y="21"/>
                    <a:pt x="1" y="21"/>
                  </a:cubicBezTo>
                  <a:cubicBezTo>
                    <a:pt x="0" y="11"/>
                    <a:pt x="6" y="2"/>
                    <a:pt x="15" y="2"/>
                  </a:cubicBezTo>
                  <a:cubicBezTo>
                    <a:pt x="28" y="0"/>
                    <a:pt x="28" y="0"/>
                    <a:pt x="28" y="0"/>
                  </a:cubicBezTo>
                  <a:cubicBezTo>
                    <a:pt x="37" y="0"/>
                    <a:pt x="44" y="7"/>
                    <a:pt x="45" y="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6"/>
            <p:cNvSpPr/>
            <p:nvPr/>
          </p:nvSpPr>
          <p:spPr>
            <a:xfrm>
              <a:off x="8629651" y="280988"/>
              <a:ext cx="38100" cy="87312"/>
            </a:xfrm>
            <a:custGeom>
              <a:avLst/>
              <a:gdLst/>
              <a:ahLst/>
              <a:cxnLst/>
              <a:rect l="l" t="t" r="r" b="b"/>
              <a:pathLst>
                <a:path w="14" h="32" extrusionOk="0">
                  <a:moveTo>
                    <a:pt x="8" y="32"/>
                  </a:moveTo>
                  <a:cubicBezTo>
                    <a:pt x="5" y="32"/>
                    <a:pt x="2" y="29"/>
                    <a:pt x="2" y="26"/>
                  </a:cubicBezTo>
                  <a:cubicBezTo>
                    <a:pt x="0" y="7"/>
                    <a:pt x="0" y="7"/>
                    <a:pt x="0" y="7"/>
                  </a:cubicBezTo>
                  <a:cubicBezTo>
                    <a:pt x="0" y="3"/>
                    <a:pt x="3" y="0"/>
                    <a:pt x="6" y="0"/>
                  </a:cubicBezTo>
                  <a:cubicBezTo>
                    <a:pt x="9" y="0"/>
                    <a:pt x="12" y="2"/>
                    <a:pt x="13" y="6"/>
                  </a:cubicBezTo>
                  <a:cubicBezTo>
                    <a:pt x="14" y="25"/>
                    <a:pt x="14" y="25"/>
                    <a:pt x="14" y="25"/>
                  </a:cubicBezTo>
                  <a:cubicBezTo>
                    <a:pt x="14" y="28"/>
                    <a:pt x="12" y="31"/>
                    <a:pt x="9" y="32"/>
                  </a:cubicBezTo>
                  <a:lnTo>
                    <a:pt x="8" y="3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6"/>
            <p:cNvSpPr/>
            <p:nvPr/>
          </p:nvSpPr>
          <p:spPr>
            <a:xfrm>
              <a:off x="8645526" y="231775"/>
              <a:ext cx="382587" cy="120650"/>
            </a:xfrm>
            <a:custGeom>
              <a:avLst/>
              <a:gdLst/>
              <a:ahLst/>
              <a:cxnLst/>
              <a:rect l="l" t="t" r="r" b="b"/>
              <a:pathLst>
                <a:path w="140" h="44" extrusionOk="0">
                  <a:moveTo>
                    <a:pt x="140" y="28"/>
                  </a:moveTo>
                  <a:cubicBezTo>
                    <a:pt x="90" y="20"/>
                    <a:pt x="21" y="38"/>
                    <a:pt x="2" y="44"/>
                  </a:cubicBezTo>
                  <a:cubicBezTo>
                    <a:pt x="0" y="23"/>
                    <a:pt x="0" y="23"/>
                    <a:pt x="0" y="23"/>
                  </a:cubicBezTo>
                  <a:cubicBezTo>
                    <a:pt x="20" y="17"/>
                    <a:pt x="84" y="0"/>
                    <a:pt x="139" y="7"/>
                  </a:cubicBezTo>
                  <a:lnTo>
                    <a:pt x="140" y="2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6"/>
            <p:cNvSpPr/>
            <p:nvPr/>
          </p:nvSpPr>
          <p:spPr>
            <a:xfrm>
              <a:off x="8713788" y="273050"/>
              <a:ext cx="90487" cy="204788"/>
            </a:xfrm>
            <a:custGeom>
              <a:avLst/>
              <a:gdLst/>
              <a:ahLst/>
              <a:cxnLst/>
              <a:rect l="l" t="t" r="r" b="b"/>
              <a:pathLst>
                <a:path w="33" h="75" extrusionOk="0">
                  <a:moveTo>
                    <a:pt x="0" y="26"/>
                  </a:moveTo>
                  <a:cubicBezTo>
                    <a:pt x="8" y="62"/>
                    <a:pt x="8" y="62"/>
                    <a:pt x="8" y="62"/>
                  </a:cubicBezTo>
                  <a:cubicBezTo>
                    <a:pt x="9" y="63"/>
                    <a:pt x="9" y="64"/>
                    <a:pt x="10" y="65"/>
                  </a:cubicBezTo>
                  <a:cubicBezTo>
                    <a:pt x="18" y="75"/>
                    <a:pt x="27" y="71"/>
                    <a:pt x="30" y="56"/>
                  </a:cubicBezTo>
                  <a:cubicBezTo>
                    <a:pt x="33" y="41"/>
                    <a:pt x="29" y="20"/>
                    <a:pt x="21" y="10"/>
                  </a:cubicBezTo>
                  <a:cubicBezTo>
                    <a:pt x="12" y="0"/>
                    <a:pt x="3" y="4"/>
                    <a:pt x="0" y="19"/>
                  </a:cubicBezTo>
                  <a:cubicBezTo>
                    <a:pt x="0" y="21"/>
                    <a:pt x="0" y="24"/>
                    <a:pt x="0" y="26"/>
                  </a:cubicBezTo>
                  <a:close/>
                </a:path>
              </a:pathLst>
            </a:custGeom>
            <a:solidFill>
              <a:srgbClr val="A7716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6"/>
            <p:cNvSpPr/>
            <p:nvPr/>
          </p:nvSpPr>
          <p:spPr>
            <a:xfrm>
              <a:off x="9117013" y="496888"/>
              <a:ext cx="1100138" cy="677863"/>
            </a:xfrm>
            <a:custGeom>
              <a:avLst/>
              <a:gdLst/>
              <a:ahLst/>
              <a:cxnLst/>
              <a:rect l="l" t="t" r="r" b="b"/>
              <a:pathLst>
                <a:path w="403" h="248" extrusionOk="0">
                  <a:moveTo>
                    <a:pt x="101" y="142"/>
                  </a:moveTo>
                  <a:cubicBezTo>
                    <a:pt x="120" y="144"/>
                    <a:pt x="143" y="147"/>
                    <a:pt x="160" y="147"/>
                  </a:cubicBezTo>
                  <a:cubicBezTo>
                    <a:pt x="180" y="147"/>
                    <a:pt x="217" y="144"/>
                    <a:pt x="217" y="144"/>
                  </a:cubicBezTo>
                  <a:cubicBezTo>
                    <a:pt x="217" y="144"/>
                    <a:pt x="227" y="152"/>
                    <a:pt x="231" y="155"/>
                  </a:cubicBezTo>
                  <a:cubicBezTo>
                    <a:pt x="239" y="162"/>
                    <a:pt x="248" y="169"/>
                    <a:pt x="256" y="175"/>
                  </a:cubicBezTo>
                  <a:cubicBezTo>
                    <a:pt x="284" y="198"/>
                    <a:pt x="329" y="228"/>
                    <a:pt x="359" y="248"/>
                  </a:cubicBezTo>
                  <a:cubicBezTo>
                    <a:pt x="403" y="190"/>
                    <a:pt x="403" y="190"/>
                    <a:pt x="403" y="190"/>
                  </a:cubicBezTo>
                  <a:cubicBezTo>
                    <a:pt x="384" y="161"/>
                    <a:pt x="363" y="136"/>
                    <a:pt x="341" y="110"/>
                  </a:cubicBezTo>
                  <a:cubicBezTo>
                    <a:pt x="327" y="94"/>
                    <a:pt x="314" y="78"/>
                    <a:pt x="300" y="62"/>
                  </a:cubicBezTo>
                  <a:cubicBezTo>
                    <a:pt x="291" y="53"/>
                    <a:pt x="284" y="45"/>
                    <a:pt x="273" y="38"/>
                  </a:cubicBezTo>
                  <a:cubicBezTo>
                    <a:pt x="257" y="29"/>
                    <a:pt x="61" y="0"/>
                    <a:pt x="0" y="40"/>
                  </a:cubicBezTo>
                  <a:lnTo>
                    <a:pt x="101" y="14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26"/>
            <p:cNvSpPr/>
            <p:nvPr/>
          </p:nvSpPr>
          <p:spPr>
            <a:xfrm>
              <a:off x="10098088" y="1016000"/>
              <a:ext cx="455612" cy="415925"/>
            </a:xfrm>
            <a:custGeom>
              <a:avLst/>
              <a:gdLst/>
              <a:ahLst/>
              <a:cxnLst/>
              <a:rect l="l" t="t" r="r" b="b"/>
              <a:pathLst>
                <a:path w="167" h="152" extrusionOk="0">
                  <a:moveTo>
                    <a:pt x="44" y="0"/>
                  </a:moveTo>
                  <a:cubicBezTo>
                    <a:pt x="44" y="0"/>
                    <a:pt x="21" y="17"/>
                    <a:pt x="12" y="31"/>
                  </a:cubicBezTo>
                  <a:cubicBezTo>
                    <a:pt x="3" y="45"/>
                    <a:pt x="0" y="58"/>
                    <a:pt x="0" y="58"/>
                  </a:cubicBezTo>
                  <a:cubicBezTo>
                    <a:pt x="39" y="100"/>
                    <a:pt x="39" y="100"/>
                    <a:pt x="39" y="100"/>
                  </a:cubicBezTo>
                  <a:cubicBezTo>
                    <a:pt x="42" y="104"/>
                    <a:pt x="43" y="105"/>
                    <a:pt x="45" y="106"/>
                  </a:cubicBezTo>
                  <a:cubicBezTo>
                    <a:pt x="59" y="124"/>
                    <a:pt x="83" y="141"/>
                    <a:pt x="98" y="149"/>
                  </a:cubicBezTo>
                  <a:cubicBezTo>
                    <a:pt x="104" y="152"/>
                    <a:pt x="111" y="149"/>
                    <a:pt x="112" y="141"/>
                  </a:cubicBezTo>
                  <a:cubicBezTo>
                    <a:pt x="114" y="135"/>
                    <a:pt x="111" y="129"/>
                    <a:pt x="106" y="127"/>
                  </a:cubicBezTo>
                  <a:cubicBezTo>
                    <a:pt x="98" y="122"/>
                    <a:pt x="87" y="115"/>
                    <a:pt x="76" y="106"/>
                  </a:cubicBezTo>
                  <a:cubicBezTo>
                    <a:pt x="110" y="128"/>
                    <a:pt x="139" y="133"/>
                    <a:pt x="141" y="133"/>
                  </a:cubicBezTo>
                  <a:cubicBezTo>
                    <a:pt x="147" y="134"/>
                    <a:pt x="152" y="129"/>
                    <a:pt x="152" y="122"/>
                  </a:cubicBezTo>
                  <a:cubicBezTo>
                    <a:pt x="153" y="115"/>
                    <a:pt x="148" y="109"/>
                    <a:pt x="143" y="108"/>
                  </a:cubicBezTo>
                  <a:cubicBezTo>
                    <a:pt x="142" y="108"/>
                    <a:pt x="118" y="105"/>
                    <a:pt x="90" y="87"/>
                  </a:cubicBezTo>
                  <a:cubicBezTo>
                    <a:pt x="126" y="103"/>
                    <a:pt x="155" y="103"/>
                    <a:pt x="157" y="103"/>
                  </a:cubicBezTo>
                  <a:cubicBezTo>
                    <a:pt x="162" y="103"/>
                    <a:pt x="167" y="97"/>
                    <a:pt x="166" y="90"/>
                  </a:cubicBezTo>
                  <a:cubicBezTo>
                    <a:pt x="166" y="83"/>
                    <a:pt x="161" y="78"/>
                    <a:pt x="155" y="78"/>
                  </a:cubicBezTo>
                  <a:cubicBezTo>
                    <a:pt x="155" y="78"/>
                    <a:pt x="131" y="79"/>
                    <a:pt x="100" y="66"/>
                  </a:cubicBezTo>
                  <a:cubicBezTo>
                    <a:pt x="119" y="71"/>
                    <a:pt x="135" y="72"/>
                    <a:pt x="148" y="72"/>
                  </a:cubicBezTo>
                  <a:cubicBezTo>
                    <a:pt x="154" y="72"/>
                    <a:pt x="159" y="65"/>
                    <a:pt x="157" y="58"/>
                  </a:cubicBezTo>
                  <a:cubicBezTo>
                    <a:pt x="156" y="52"/>
                    <a:pt x="152" y="48"/>
                    <a:pt x="146" y="48"/>
                  </a:cubicBezTo>
                  <a:cubicBezTo>
                    <a:pt x="130" y="48"/>
                    <a:pt x="108" y="45"/>
                    <a:pt x="83" y="35"/>
                  </a:cubicBezTo>
                  <a:cubicBezTo>
                    <a:pt x="83" y="35"/>
                    <a:pt x="74" y="18"/>
                    <a:pt x="62" y="7"/>
                  </a:cubicBezTo>
                  <a:cubicBezTo>
                    <a:pt x="57" y="2"/>
                    <a:pt x="44" y="0"/>
                    <a:pt x="44" y="0"/>
                  </a:cubicBezTo>
                  <a:close/>
                </a:path>
              </a:pathLst>
            </a:custGeom>
            <a:solidFill>
              <a:srgbClr val="A7716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6"/>
            <p:cNvSpPr/>
            <p:nvPr/>
          </p:nvSpPr>
          <p:spPr>
            <a:xfrm>
              <a:off x="10217151" y="1119188"/>
              <a:ext cx="155575" cy="195262"/>
            </a:xfrm>
            <a:custGeom>
              <a:avLst/>
              <a:gdLst/>
              <a:ahLst/>
              <a:cxnLst/>
              <a:rect l="l" t="t" r="r" b="b"/>
              <a:pathLst>
                <a:path w="57" h="71" extrusionOk="0">
                  <a:moveTo>
                    <a:pt x="13" y="0"/>
                  </a:moveTo>
                  <a:cubicBezTo>
                    <a:pt x="24" y="8"/>
                    <a:pt x="22" y="25"/>
                    <a:pt x="15" y="36"/>
                  </a:cubicBezTo>
                  <a:cubicBezTo>
                    <a:pt x="15" y="24"/>
                    <a:pt x="15" y="24"/>
                    <a:pt x="15" y="24"/>
                  </a:cubicBezTo>
                  <a:cubicBezTo>
                    <a:pt x="16" y="25"/>
                    <a:pt x="18" y="26"/>
                    <a:pt x="19" y="27"/>
                  </a:cubicBezTo>
                  <a:cubicBezTo>
                    <a:pt x="14" y="24"/>
                    <a:pt x="14" y="24"/>
                    <a:pt x="14" y="24"/>
                  </a:cubicBezTo>
                  <a:cubicBezTo>
                    <a:pt x="24" y="25"/>
                    <a:pt x="34" y="27"/>
                    <a:pt x="44" y="31"/>
                  </a:cubicBezTo>
                  <a:cubicBezTo>
                    <a:pt x="56" y="35"/>
                    <a:pt x="57" y="49"/>
                    <a:pt x="53" y="59"/>
                  </a:cubicBezTo>
                  <a:cubicBezTo>
                    <a:pt x="52" y="62"/>
                    <a:pt x="49" y="66"/>
                    <a:pt x="46" y="68"/>
                  </a:cubicBezTo>
                  <a:cubicBezTo>
                    <a:pt x="45" y="69"/>
                    <a:pt x="45" y="69"/>
                    <a:pt x="44" y="69"/>
                  </a:cubicBezTo>
                  <a:cubicBezTo>
                    <a:pt x="36" y="71"/>
                    <a:pt x="29" y="68"/>
                    <a:pt x="23" y="66"/>
                  </a:cubicBezTo>
                  <a:cubicBezTo>
                    <a:pt x="15" y="64"/>
                    <a:pt x="7" y="61"/>
                    <a:pt x="0" y="56"/>
                  </a:cubicBezTo>
                  <a:cubicBezTo>
                    <a:pt x="0" y="55"/>
                    <a:pt x="0" y="55"/>
                    <a:pt x="0" y="55"/>
                  </a:cubicBezTo>
                  <a:cubicBezTo>
                    <a:pt x="12" y="58"/>
                    <a:pt x="24" y="60"/>
                    <a:pt x="35" y="60"/>
                  </a:cubicBezTo>
                  <a:cubicBezTo>
                    <a:pt x="37" y="60"/>
                    <a:pt x="40" y="61"/>
                    <a:pt x="41" y="59"/>
                  </a:cubicBezTo>
                  <a:cubicBezTo>
                    <a:pt x="44" y="54"/>
                    <a:pt x="47" y="45"/>
                    <a:pt x="40" y="42"/>
                  </a:cubicBezTo>
                  <a:cubicBezTo>
                    <a:pt x="31" y="39"/>
                    <a:pt x="21" y="37"/>
                    <a:pt x="11" y="34"/>
                  </a:cubicBezTo>
                  <a:cubicBezTo>
                    <a:pt x="11" y="34"/>
                    <a:pt x="11" y="34"/>
                    <a:pt x="11" y="34"/>
                  </a:cubicBezTo>
                  <a:cubicBezTo>
                    <a:pt x="11" y="34"/>
                    <a:pt x="11" y="34"/>
                    <a:pt x="11" y="34"/>
                  </a:cubicBezTo>
                  <a:cubicBezTo>
                    <a:pt x="8" y="31"/>
                    <a:pt x="8" y="31"/>
                    <a:pt x="8" y="31"/>
                  </a:cubicBezTo>
                  <a:cubicBezTo>
                    <a:pt x="7" y="30"/>
                    <a:pt x="7" y="30"/>
                    <a:pt x="7" y="30"/>
                  </a:cubicBezTo>
                  <a:cubicBezTo>
                    <a:pt x="8" y="29"/>
                    <a:pt x="8" y="29"/>
                    <a:pt x="8" y="29"/>
                  </a:cubicBezTo>
                  <a:cubicBezTo>
                    <a:pt x="14" y="22"/>
                    <a:pt x="18" y="10"/>
                    <a:pt x="12" y="1"/>
                  </a:cubicBezTo>
                  <a:lnTo>
                    <a:pt x="13" y="0"/>
                  </a:lnTo>
                  <a:close/>
                </a:path>
              </a:pathLst>
            </a:custGeom>
            <a:solidFill>
              <a:srgbClr val="191919">
                <a:alpha val="3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6"/>
            <p:cNvSpPr/>
            <p:nvPr/>
          </p:nvSpPr>
          <p:spPr>
            <a:xfrm>
              <a:off x="9229726" y="1196975"/>
              <a:ext cx="2243137" cy="2097087"/>
            </a:xfrm>
            <a:custGeom>
              <a:avLst/>
              <a:gdLst/>
              <a:ahLst/>
              <a:cxnLst/>
              <a:rect l="l" t="t" r="r" b="b"/>
              <a:pathLst>
                <a:path w="822" h="768" extrusionOk="0">
                  <a:moveTo>
                    <a:pt x="385" y="393"/>
                  </a:moveTo>
                  <a:cubicBezTo>
                    <a:pt x="169" y="149"/>
                    <a:pt x="169" y="149"/>
                    <a:pt x="169" y="149"/>
                  </a:cubicBezTo>
                  <a:cubicBezTo>
                    <a:pt x="272" y="432"/>
                    <a:pt x="272" y="432"/>
                    <a:pt x="272" y="432"/>
                  </a:cubicBezTo>
                  <a:cubicBezTo>
                    <a:pt x="577" y="648"/>
                    <a:pt x="577" y="648"/>
                    <a:pt x="577" y="648"/>
                  </a:cubicBezTo>
                  <a:cubicBezTo>
                    <a:pt x="562" y="638"/>
                    <a:pt x="533" y="639"/>
                    <a:pt x="520" y="643"/>
                  </a:cubicBezTo>
                  <a:cubicBezTo>
                    <a:pt x="504" y="648"/>
                    <a:pt x="494" y="656"/>
                    <a:pt x="487" y="664"/>
                  </a:cubicBezTo>
                  <a:cubicBezTo>
                    <a:pt x="456" y="704"/>
                    <a:pt x="492" y="768"/>
                    <a:pt x="492" y="768"/>
                  </a:cubicBezTo>
                  <a:cubicBezTo>
                    <a:pt x="169" y="540"/>
                    <a:pt x="169" y="540"/>
                    <a:pt x="169" y="540"/>
                  </a:cubicBezTo>
                  <a:cubicBezTo>
                    <a:pt x="158" y="532"/>
                    <a:pt x="149" y="521"/>
                    <a:pt x="144" y="508"/>
                  </a:cubicBezTo>
                  <a:cubicBezTo>
                    <a:pt x="12" y="183"/>
                    <a:pt x="12" y="183"/>
                    <a:pt x="12" y="183"/>
                  </a:cubicBezTo>
                  <a:cubicBezTo>
                    <a:pt x="0" y="166"/>
                    <a:pt x="0" y="166"/>
                    <a:pt x="0" y="166"/>
                  </a:cubicBezTo>
                  <a:cubicBezTo>
                    <a:pt x="0" y="166"/>
                    <a:pt x="9" y="86"/>
                    <a:pt x="78" y="50"/>
                  </a:cubicBezTo>
                  <a:cubicBezTo>
                    <a:pt x="138" y="19"/>
                    <a:pt x="177" y="9"/>
                    <a:pt x="229" y="0"/>
                  </a:cubicBezTo>
                  <a:cubicBezTo>
                    <a:pt x="245" y="14"/>
                    <a:pt x="260" y="29"/>
                    <a:pt x="274" y="45"/>
                  </a:cubicBezTo>
                  <a:cubicBezTo>
                    <a:pt x="477" y="276"/>
                    <a:pt x="477" y="276"/>
                    <a:pt x="477" y="276"/>
                  </a:cubicBezTo>
                  <a:cubicBezTo>
                    <a:pt x="822" y="327"/>
                    <a:pt x="822" y="327"/>
                    <a:pt x="822" y="327"/>
                  </a:cubicBezTo>
                  <a:cubicBezTo>
                    <a:pt x="801" y="472"/>
                    <a:pt x="801" y="472"/>
                    <a:pt x="801" y="472"/>
                  </a:cubicBezTo>
                  <a:cubicBezTo>
                    <a:pt x="429" y="417"/>
                    <a:pt x="429" y="417"/>
                    <a:pt x="429" y="417"/>
                  </a:cubicBezTo>
                  <a:cubicBezTo>
                    <a:pt x="412" y="415"/>
                    <a:pt x="397" y="406"/>
                    <a:pt x="385" y="39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26"/>
            <p:cNvSpPr/>
            <p:nvPr/>
          </p:nvSpPr>
          <p:spPr>
            <a:xfrm>
              <a:off x="10474326" y="2938463"/>
              <a:ext cx="387350" cy="390525"/>
            </a:xfrm>
            <a:custGeom>
              <a:avLst/>
              <a:gdLst/>
              <a:ahLst/>
              <a:cxnLst/>
              <a:rect l="l" t="t" r="r" b="b"/>
              <a:pathLst>
                <a:path w="142" h="143" extrusionOk="0">
                  <a:moveTo>
                    <a:pt x="126" y="86"/>
                  </a:moveTo>
                  <a:cubicBezTo>
                    <a:pt x="101" y="143"/>
                    <a:pt x="36" y="130"/>
                    <a:pt x="36" y="130"/>
                  </a:cubicBezTo>
                  <a:cubicBezTo>
                    <a:pt x="36" y="130"/>
                    <a:pt x="0" y="66"/>
                    <a:pt x="31" y="26"/>
                  </a:cubicBezTo>
                  <a:cubicBezTo>
                    <a:pt x="38" y="18"/>
                    <a:pt x="48" y="10"/>
                    <a:pt x="64" y="5"/>
                  </a:cubicBezTo>
                  <a:cubicBezTo>
                    <a:pt x="77" y="1"/>
                    <a:pt x="106" y="0"/>
                    <a:pt x="121" y="10"/>
                  </a:cubicBezTo>
                  <a:cubicBezTo>
                    <a:pt x="121" y="10"/>
                    <a:pt x="142" y="50"/>
                    <a:pt x="126" y="8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6"/>
            <p:cNvSpPr/>
            <p:nvPr/>
          </p:nvSpPr>
          <p:spPr>
            <a:xfrm>
              <a:off x="9690105" y="1501325"/>
              <a:ext cx="157162" cy="101600"/>
            </a:xfrm>
            <a:custGeom>
              <a:avLst/>
              <a:gdLst/>
              <a:ahLst/>
              <a:cxnLst/>
              <a:rect l="l" t="t" r="r" b="b"/>
              <a:pathLst>
                <a:path w="58" h="37" extrusionOk="0">
                  <a:moveTo>
                    <a:pt x="1" y="35"/>
                  </a:moveTo>
                  <a:cubicBezTo>
                    <a:pt x="8" y="9"/>
                    <a:pt x="35" y="0"/>
                    <a:pt x="57" y="16"/>
                  </a:cubicBezTo>
                  <a:cubicBezTo>
                    <a:pt x="57" y="16"/>
                    <a:pt x="58" y="17"/>
                    <a:pt x="58" y="18"/>
                  </a:cubicBezTo>
                  <a:cubicBezTo>
                    <a:pt x="40" y="26"/>
                    <a:pt x="21" y="32"/>
                    <a:pt x="2" y="37"/>
                  </a:cubicBezTo>
                  <a:cubicBezTo>
                    <a:pt x="0" y="37"/>
                    <a:pt x="1" y="36"/>
                    <a:pt x="1" y="35"/>
                  </a:cubicBezTo>
                  <a:close/>
                </a:path>
              </a:pathLst>
            </a:custGeom>
            <a:solidFill>
              <a:srgbClr val="191919">
                <a:alpha val="3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6"/>
            <p:cNvSpPr/>
            <p:nvPr/>
          </p:nvSpPr>
          <p:spPr>
            <a:xfrm>
              <a:off x="9690101" y="1573213"/>
              <a:ext cx="90488" cy="101600"/>
            </a:xfrm>
            <a:custGeom>
              <a:avLst/>
              <a:gdLst/>
              <a:ahLst/>
              <a:cxnLst/>
              <a:rect l="l" t="t" r="r" b="b"/>
              <a:pathLst>
                <a:path w="57" h="64" extrusionOk="0">
                  <a:moveTo>
                    <a:pt x="40" y="64"/>
                  </a:moveTo>
                  <a:lnTo>
                    <a:pt x="0" y="19"/>
                  </a:lnTo>
                  <a:lnTo>
                    <a:pt x="57" y="0"/>
                  </a:lnTo>
                  <a:lnTo>
                    <a:pt x="40" y="64"/>
                  </a:lnTo>
                  <a:close/>
                </a:path>
              </a:pathLst>
            </a:custGeom>
            <a:solidFill>
              <a:srgbClr val="191919">
                <a:alpha val="3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6"/>
            <p:cNvSpPr/>
            <p:nvPr/>
          </p:nvSpPr>
          <p:spPr>
            <a:xfrm>
              <a:off x="8759826" y="579438"/>
              <a:ext cx="1095375" cy="1069975"/>
            </a:xfrm>
            <a:custGeom>
              <a:avLst/>
              <a:gdLst/>
              <a:ahLst/>
              <a:cxnLst/>
              <a:rect l="l" t="t" r="r" b="b"/>
              <a:pathLst>
                <a:path w="401" h="392" extrusionOk="0">
                  <a:moveTo>
                    <a:pt x="401" y="226"/>
                  </a:moveTo>
                  <a:cubicBezTo>
                    <a:pt x="349" y="235"/>
                    <a:pt x="310" y="245"/>
                    <a:pt x="250" y="276"/>
                  </a:cubicBezTo>
                  <a:cubicBezTo>
                    <a:pt x="181" y="312"/>
                    <a:pt x="172" y="392"/>
                    <a:pt x="172" y="392"/>
                  </a:cubicBezTo>
                  <a:cubicBezTo>
                    <a:pt x="36" y="200"/>
                    <a:pt x="36" y="200"/>
                    <a:pt x="36" y="200"/>
                  </a:cubicBezTo>
                  <a:cubicBezTo>
                    <a:pt x="0" y="154"/>
                    <a:pt x="8" y="87"/>
                    <a:pt x="54" y="51"/>
                  </a:cubicBezTo>
                  <a:cubicBezTo>
                    <a:pt x="71" y="41"/>
                    <a:pt x="87" y="31"/>
                    <a:pt x="104" y="22"/>
                  </a:cubicBezTo>
                  <a:cubicBezTo>
                    <a:pt x="126" y="10"/>
                    <a:pt x="148" y="3"/>
                    <a:pt x="172" y="2"/>
                  </a:cubicBezTo>
                  <a:cubicBezTo>
                    <a:pt x="203" y="0"/>
                    <a:pt x="235" y="9"/>
                    <a:pt x="259" y="29"/>
                  </a:cubicBezTo>
                  <a:cubicBezTo>
                    <a:pt x="269" y="38"/>
                    <a:pt x="278" y="49"/>
                    <a:pt x="284" y="62"/>
                  </a:cubicBezTo>
                  <a:cubicBezTo>
                    <a:pt x="335" y="170"/>
                    <a:pt x="335" y="170"/>
                    <a:pt x="335" y="170"/>
                  </a:cubicBezTo>
                  <a:cubicBezTo>
                    <a:pt x="396" y="222"/>
                    <a:pt x="396" y="222"/>
                    <a:pt x="396" y="222"/>
                  </a:cubicBezTo>
                  <a:cubicBezTo>
                    <a:pt x="398" y="224"/>
                    <a:pt x="399" y="225"/>
                    <a:pt x="401" y="226"/>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6"/>
            <p:cNvSpPr/>
            <p:nvPr/>
          </p:nvSpPr>
          <p:spPr>
            <a:xfrm>
              <a:off x="8836026" y="1890713"/>
              <a:ext cx="314325" cy="452438"/>
            </a:xfrm>
            <a:custGeom>
              <a:avLst/>
              <a:gdLst/>
              <a:ahLst/>
              <a:cxnLst/>
              <a:rect l="l" t="t" r="r" b="b"/>
              <a:pathLst>
                <a:path w="115" h="166" extrusionOk="0">
                  <a:moveTo>
                    <a:pt x="101" y="13"/>
                  </a:moveTo>
                  <a:cubicBezTo>
                    <a:pt x="26" y="0"/>
                    <a:pt x="26" y="0"/>
                    <a:pt x="26" y="0"/>
                  </a:cubicBezTo>
                  <a:cubicBezTo>
                    <a:pt x="11" y="56"/>
                    <a:pt x="11" y="56"/>
                    <a:pt x="11" y="56"/>
                  </a:cubicBezTo>
                  <a:cubicBezTo>
                    <a:pt x="9" y="60"/>
                    <a:pt x="9" y="62"/>
                    <a:pt x="9" y="63"/>
                  </a:cubicBezTo>
                  <a:cubicBezTo>
                    <a:pt x="1" y="86"/>
                    <a:pt x="0" y="115"/>
                    <a:pt x="1" y="132"/>
                  </a:cubicBezTo>
                  <a:cubicBezTo>
                    <a:pt x="1" y="138"/>
                    <a:pt x="8" y="142"/>
                    <a:pt x="15" y="140"/>
                  </a:cubicBezTo>
                  <a:cubicBezTo>
                    <a:pt x="20" y="138"/>
                    <a:pt x="24" y="132"/>
                    <a:pt x="24" y="126"/>
                  </a:cubicBezTo>
                  <a:cubicBezTo>
                    <a:pt x="23" y="117"/>
                    <a:pt x="24" y="104"/>
                    <a:pt x="26" y="90"/>
                  </a:cubicBezTo>
                  <a:cubicBezTo>
                    <a:pt x="25" y="131"/>
                    <a:pt x="36" y="158"/>
                    <a:pt x="37" y="159"/>
                  </a:cubicBezTo>
                  <a:cubicBezTo>
                    <a:pt x="39" y="165"/>
                    <a:pt x="46" y="166"/>
                    <a:pt x="52" y="163"/>
                  </a:cubicBezTo>
                  <a:cubicBezTo>
                    <a:pt x="58" y="160"/>
                    <a:pt x="61" y="153"/>
                    <a:pt x="58" y="148"/>
                  </a:cubicBezTo>
                  <a:cubicBezTo>
                    <a:pt x="58" y="148"/>
                    <a:pt x="49" y="125"/>
                    <a:pt x="49" y="92"/>
                  </a:cubicBezTo>
                  <a:cubicBezTo>
                    <a:pt x="54" y="131"/>
                    <a:pt x="70" y="155"/>
                    <a:pt x="71" y="157"/>
                  </a:cubicBezTo>
                  <a:cubicBezTo>
                    <a:pt x="74" y="162"/>
                    <a:pt x="81" y="162"/>
                    <a:pt x="86" y="158"/>
                  </a:cubicBezTo>
                  <a:cubicBezTo>
                    <a:pt x="92" y="154"/>
                    <a:pt x="94" y="147"/>
                    <a:pt x="91" y="143"/>
                  </a:cubicBezTo>
                  <a:cubicBezTo>
                    <a:pt x="90" y="142"/>
                    <a:pt x="77" y="122"/>
                    <a:pt x="72" y="90"/>
                  </a:cubicBezTo>
                  <a:cubicBezTo>
                    <a:pt x="78" y="108"/>
                    <a:pt x="85" y="123"/>
                    <a:pt x="92" y="133"/>
                  </a:cubicBezTo>
                  <a:cubicBezTo>
                    <a:pt x="96" y="139"/>
                    <a:pt x="104" y="139"/>
                    <a:pt x="109" y="134"/>
                  </a:cubicBezTo>
                  <a:cubicBezTo>
                    <a:pt x="114" y="130"/>
                    <a:pt x="115" y="123"/>
                    <a:pt x="112" y="119"/>
                  </a:cubicBezTo>
                  <a:cubicBezTo>
                    <a:pt x="103" y="105"/>
                    <a:pt x="93" y="85"/>
                    <a:pt x="90" y="58"/>
                  </a:cubicBezTo>
                  <a:cubicBezTo>
                    <a:pt x="90" y="58"/>
                    <a:pt x="96" y="48"/>
                    <a:pt x="101" y="33"/>
                  </a:cubicBezTo>
                  <a:cubicBezTo>
                    <a:pt x="104" y="23"/>
                    <a:pt x="101" y="13"/>
                    <a:pt x="101" y="13"/>
                  </a:cubicBezTo>
                  <a:close/>
                </a:path>
              </a:pathLst>
            </a:custGeom>
            <a:solidFill>
              <a:srgbClr val="A7716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8728076" y="769938"/>
              <a:ext cx="554038" cy="1166813"/>
            </a:xfrm>
            <a:custGeom>
              <a:avLst/>
              <a:gdLst/>
              <a:ahLst/>
              <a:cxnLst/>
              <a:rect l="l" t="t" r="r" b="b"/>
              <a:pathLst>
                <a:path w="203" h="427" extrusionOk="0">
                  <a:moveTo>
                    <a:pt x="199" y="244"/>
                  </a:moveTo>
                  <a:cubicBezTo>
                    <a:pt x="195" y="260"/>
                    <a:pt x="190" y="276"/>
                    <a:pt x="185" y="292"/>
                  </a:cubicBezTo>
                  <a:cubicBezTo>
                    <a:pt x="181" y="306"/>
                    <a:pt x="177" y="320"/>
                    <a:pt x="172" y="334"/>
                  </a:cubicBezTo>
                  <a:cubicBezTo>
                    <a:pt x="163" y="363"/>
                    <a:pt x="153" y="396"/>
                    <a:pt x="141" y="423"/>
                  </a:cubicBezTo>
                  <a:cubicBezTo>
                    <a:pt x="141" y="423"/>
                    <a:pt x="113" y="427"/>
                    <a:pt x="90" y="422"/>
                  </a:cubicBezTo>
                  <a:cubicBezTo>
                    <a:pt x="75" y="418"/>
                    <a:pt x="66" y="410"/>
                    <a:pt x="66" y="410"/>
                  </a:cubicBezTo>
                  <a:cubicBezTo>
                    <a:pt x="68" y="373"/>
                    <a:pt x="73" y="306"/>
                    <a:pt x="78" y="269"/>
                  </a:cubicBezTo>
                  <a:cubicBezTo>
                    <a:pt x="79" y="262"/>
                    <a:pt x="83" y="232"/>
                    <a:pt x="83" y="229"/>
                  </a:cubicBezTo>
                  <a:cubicBezTo>
                    <a:pt x="83" y="229"/>
                    <a:pt x="62" y="193"/>
                    <a:pt x="59" y="187"/>
                  </a:cubicBezTo>
                  <a:cubicBezTo>
                    <a:pt x="47" y="169"/>
                    <a:pt x="35" y="151"/>
                    <a:pt x="23" y="133"/>
                  </a:cubicBezTo>
                  <a:cubicBezTo>
                    <a:pt x="11" y="115"/>
                    <a:pt x="0" y="97"/>
                    <a:pt x="3" y="74"/>
                  </a:cubicBezTo>
                  <a:cubicBezTo>
                    <a:pt x="5" y="55"/>
                    <a:pt x="31" y="10"/>
                    <a:pt x="47" y="0"/>
                  </a:cubicBezTo>
                  <a:cubicBezTo>
                    <a:pt x="65" y="5"/>
                    <a:pt x="103" y="25"/>
                    <a:pt x="123" y="52"/>
                  </a:cubicBezTo>
                  <a:cubicBezTo>
                    <a:pt x="140" y="74"/>
                    <a:pt x="154" y="99"/>
                    <a:pt x="168" y="124"/>
                  </a:cubicBezTo>
                  <a:cubicBezTo>
                    <a:pt x="171" y="131"/>
                    <a:pt x="175" y="138"/>
                    <a:pt x="179" y="145"/>
                  </a:cubicBezTo>
                  <a:cubicBezTo>
                    <a:pt x="189" y="166"/>
                    <a:pt x="199" y="189"/>
                    <a:pt x="202" y="212"/>
                  </a:cubicBezTo>
                  <a:cubicBezTo>
                    <a:pt x="203" y="223"/>
                    <a:pt x="203" y="234"/>
                    <a:pt x="199" y="24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6"/>
            <p:cNvSpPr/>
            <p:nvPr/>
          </p:nvSpPr>
          <p:spPr>
            <a:xfrm>
              <a:off x="10545763" y="2941638"/>
              <a:ext cx="381000" cy="546100"/>
            </a:xfrm>
            <a:custGeom>
              <a:avLst/>
              <a:gdLst/>
              <a:ahLst/>
              <a:cxnLst/>
              <a:rect l="l" t="t" r="r" b="b"/>
              <a:pathLst>
                <a:path w="140" h="200" extrusionOk="0">
                  <a:moveTo>
                    <a:pt x="140" y="200"/>
                  </a:moveTo>
                  <a:cubicBezTo>
                    <a:pt x="124" y="192"/>
                    <a:pt x="117" y="187"/>
                    <a:pt x="108" y="182"/>
                  </a:cubicBezTo>
                  <a:cubicBezTo>
                    <a:pt x="84" y="168"/>
                    <a:pt x="41" y="142"/>
                    <a:pt x="16" y="115"/>
                  </a:cubicBezTo>
                  <a:cubicBezTo>
                    <a:pt x="8" y="106"/>
                    <a:pt x="0" y="42"/>
                    <a:pt x="19" y="24"/>
                  </a:cubicBezTo>
                  <a:cubicBezTo>
                    <a:pt x="33" y="11"/>
                    <a:pt x="66" y="2"/>
                    <a:pt x="89" y="0"/>
                  </a:cubicBezTo>
                  <a:cubicBezTo>
                    <a:pt x="78" y="2"/>
                    <a:pt x="57" y="6"/>
                    <a:pt x="51" y="13"/>
                  </a:cubicBezTo>
                  <a:cubicBezTo>
                    <a:pt x="41" y="26"/>
                    <a:pt x="46" y="64"/>
                    <a:pt x="51" y="80"/>
                  </a:cubicBezTo>
                  <a:cubicBezTo>
                    <a:pt x="62" y="114"/>
                    <a:pt x="118" y="174"/>
                    <a:pt x="140" y="2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6"/>
            <p:cNvSpPr/>
            <p:nvPr/>
          </p:nvSpPr>
          <p:spPr>
            <a:xfrm>
              <a:off x="10656888" y="2938463"/>
              <a:ext cx="484187" cy="628650"/>
            </a:xfrm>
            <a:custGeom>
              <a:avLst/>
              <a:gdLst/>
              <a:ahLst/>
              <a:cxnLst/>
              <a:rect l="l" t="t" r="r" b="b"/>
              <a:pathLst>
                <a:path w="177" h="230" extrusionOk="0">
                  <a:moveTo>
                    <a:pt x="164" y="226"/>
                  </a:moveTo>
                  <a:cubicBezTo>
                    <a:pt x="158" y="229"/>
                    <a:pt x="139" y="230"/>
                    <a:pt x="124" y="219"/>
                  </a:cubicBezTo>
                  <a:cubicBezTo>
                    <a:pt x="118" y="214"/>
                    <a:pt x="108" y="208"/>
                    <a:pt x="99" y="201"/>
                  </a:cubicBezTo>
                  <a:cubicBezTo>
                    <a:pt x="77" y="175"/>
                    <a:pt x="21" y="115"/>
                    <a:pt x="10" y="81"/>
                  </a:cubicBezTo>
                  <a:cubicBezTo>
                    <a:pt x="5" y="65"/>
                    <a:pt x="0" y="27"/>
                    <a:pt x="10" y="14"/>
                  </a:cubicBezTo>
                  <a:cubicBezTo>
                    <a:pt x="16" y="7"/>
                    <a:pt x="37" y="3"/>
                    <a:pt x="48" y="1"/>
                  </a:cubicBezTo>
                  <a:cubicBezTo>
                    <a:pt x="59" y="0"/>
                    <a:pt x="68" y="0"/>
                    <a:pt x="72" y="1"/>
                  </a:cubicBezTo>
                  <a:cubicBezTo>
                    <a:pt x="99" y="11"/>
                    <a:pt x="172" y="202"/>
                    <a:pt x="172" y="202"/>
                  </a:cubicBezTo>
                  <a:cubicBezTo>
                    <a:pt x="177" y="211"/>
                    <a:pt x="172" y="221"/>
                    <a:pt x="164" y="22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6"/>
            <p:cNvSpPr/>
            <p:nvPr/>
          </p:nvSpPr>
          <p:spPr>
            <a:xfrm>
              <a:off x="10656888" y="2963863"/>
              <a:ext cx="461962" cy="603250"/>
            </a:xfrm>
            <a:custGeom>
              <a:avLst/>
              <a:gdLst/>
              <a:ahLst/>
              <a:cxnLst/>
              <a:rect l="l" t="t" r="r" b="b"/>
              <a:pathLst>
                <a:path w="169" h="221" extrusionOk="0">
                  <a:moveTo>
                    <a:pt x="169" y="212"/>
                  </a:moveTo>
                  <a:cubicBezTo>
                    <a:pt x="168" y="214"/>
                    <a:pt x="166" y="216"/>
                    <a:pt x="164" y="217"/>
                  </a:cubicBezTo>
                  <a:cubicBezTo>
                    <a:pt x="158" y="220"/>
                    <a:pt x="139" y="221"/>
                    <a:pt x="124" y="210"/>
                  </a:cubicBezTo>
                  <a:cubicBezTo>
                    <a:pt x="118" y="205"/>
                    <a:pt x="108" y="199"/>
                    <a:pt x="99" y="192"/>
                  </a:cubicBezTo>
                  <a:cubicBezTo>
                    <a:pt x="77" y="166"/>
                    <a:pt x="21" y="106"/>
                    <a:pt x="10" y="72"/>
                  </a:cubicBezTo>
                  <a:cubicBezTo>
                    <a:pt x="5" y="56"/>
                    <a:pt x="0" y="18"/>
                    <a:pt x="10" y="5"/>
                  </a:cubicBezTo>
                  <a:cubicBezTo>
                    <a:pt x="12" y="3"/>
                    <a:pt x="14" y="2"/>
                    <a:pt x="17" y="0"/>
                  </a:cubicBezTo>
                  <a:cubicBezTo>
                    <a:pt x="8" y="14"/>
                    <a:pt x="13" y="51"/>
                    <a:pt x="18" y="67"/>
                  </a:cubicBezTo>
                  <a:cubicBezTo>
                    <a:pt x="29" y="100"/>
                    <a:pt x="85" y="161"/>
                    <a:pt x="107" y="186"/>
                  </a:cubicBezTo>
                  <a:cubicBezTo>
                    <a:pt x="116" y="193"/>
                    <a:pt x="125" y="200"/>
                    <a:pt x="131" y="204"/>
                  </a:cubicBezTo>
                  <a:cubicBezTo>
                    <a:pt x="145" y="214"/>
                    <a:pt x="162" y="215"/>
                    <a:pt x="169" y="21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298;p26">
            <a:extLst>
              <a:ext uri="{FF2B5EF4-FFF2-40B4-BE49-F238E27FC236}">
                <a16:creationId xmlns:a16="http://schemas.microsoft.com/office/drawing/2014/main" id="{FB7B5053-8683-1901-AFC2-2EFE79DA8D18}"/>
              </a:ext>
            </a:extLst>
          </p:cNvPr>
          <p:cNvSpPr txBox="1">
            <a:spLocks/>
          </p:cNvSpPr>
          <p:nvPr/>
        </p:nvSpPr>
        <p:spPr>
          <a:xfrm>
            <a:off x="904027" y="3046622"/>
            <a:ext cx="3825178" cy="53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Work Sans"/>
              <a:buNone/>
              <a:defRPr sz="1600" b="0" i="0" u="none" strike="noStrike" cap="none">
                <a:solidFill>
                  <a:schemeClr val="dk1"/>
                </a:solidFill>
                <a:latin typeface="Work Sans"/>
                <a:ea typeface="Work Sans"/>
                <a:cs typeface="Work Sans"/>
                <a:sym typeface="Work Sans"/>
              </a:defRPr>
            </a:lvl1pPr>
            <a:lvl2pPr marL="914400" marR="0" lvl="1"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2pPr>
            <a:lvl3pPr marL="1371600" marR="0" lvl="2"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3pPr>
            <a:lvl4pPr marL="1828800" marR="0" lvl="3"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4pPr>
            <a:lvl5pPr marL="2286000" marR="0" lvl="4"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5pPr>
            <a:lvl6pPr marL="2743200" marR="0" lvl="5"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6pPr>
            <a:lvl7pPr marL="3200400" marR="0" lvl="6"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7pPr>
            <a:lvl8pPr marL="3657600" marR="0" lvl="7"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8pPr>
            <a:lvl9pPr marL="4114800" marR="0" lvl="8" indent="-304800" algn="ctr" rtl="0">
              <a:lnSpc>
                <a:spcPct val="100000"/>
              </a:lnSpc>
              <a:spcBef>
                <a:spcPts val="0"/>
              </a:spcBef>
              <a:spcAft>
                <a:spcPts val="0"/>
              </a:spcAft>
              <a:buClr>
                <a:schemeClr val="dk1"/>
              </a:buClr>
              <a:buSzPts val="1800"/>
              <a:buFont typeface="Work Sans"/>
              <a:buNone/>
              <a:defRPr sz="1800" b="0" i="0" u="none" strike="noStrike" cap="none">
                <a:solidFill>
                  <a:schemeClr val="dk1"/>
                </a:solidFill>
                <a:latin typeface="Work Sans"/>
                <a:ea typeface="Work Sans"/>
                <a:cs typeface="Work Sans"/>
                <a:sym typeface="Work Sans"/>
              </a:defRPr>
            </a:lvl9pPr>
          </a:lstStyle>
          <a:p>
            <a:pPr marL="0" indent="0" algn="ctr"/>
            <a:r>
              <a:rPr lang="en-US" sz="2400" b="1" dirty="0">
                <a:latin typeface="Vijaya" panose="020B0502040204020203" pitchFamily="18" charset="0"/>
                <a:cs typeface="Vijaya" panose="020B0502040204020203" pitchFamily="18" charset="0"/>
              </a:rPr>
              <a:t>Alina Greenberg &amp; Rom </a:t>
            </a:r>
            <a:r>
              <a:rPr lang="en-US" sz="2400" b="1" dirty="0" err="1">
                <a:latin typeface="Vijaya" panose="020B0502040204020203" pitchFamily="18" charset="0"/>
                <a:cs typeface="Vijaya" panose="020B0502040204020203" pitchFamily="18" charset="0"/>
              </a:rPr>
              <a:t>Dvir</a:t>
            </a:r>
            <a:endParaRPr lang="en-US" sz="2400" b="1" dirty="0">
              <a:latin typeface="Vijaya" panose="020B0502040204020203" pitchFamily="18" charset="0"/>
              <a:cs typeface="Vijaya" panose="020B05020402040202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48"/>
        <p:cNvGrpSpPr/>
        <p:nvPr/>
      </p:nvGrpSpPr>
      <p:grpSpPr>
        <a:xfrm>
          <a:off x="0" y="0"/>
          <a:ext cx="0" cy="0"/>
          <a:chOff x="0" y="0"/>
          <a:chExt cx="0" cy="0"/>
        </a:xfrm>
      </p:grpSpPr>
      <p:pic>
        <p:nvPicPr>
          <p:cNvPr id="2949" name="Google Shape;2949;p63"/>
          <p:cNvPicPr preferRelativeResize="0"/>
          <p:nvPr/>
        </p:nvPicPr>
        <p:blipFill>
          <a:blip r:embed="rId3">
            <a:alphaModFix/>
          </a:blip>
          <a:stretch>
            <a:fillRect/>
          </a:stretch>
        </p:blipFill>
        <p:spPr>
          <a:xfrm>
            <a:off x="578650" y="821200"/>
            <a:ext cx="2143799" cy="2146949"/>
          </a:xfrm>
          <a:prstGeom prst="rect">
            <a:avLst/>
          </a:prstGeom>
          <a:noFill/>
          <a:ln>
            <a:noFill/>
          </a:ln>
        </p:spPr>
      </p:pic>
      <p:grpSp>
        <p:nvGrpSpPr>
          <p:cNvPr id="2950" name="Google Shape;2950;p63"/>
          <p:cNvGrpSpPr/>
          <p:nvPr/>
        </p:nvGrpSpPr>
        <p:grpSpPr>
          <a:xfrm>
            <a:off x="720003" y="1349752"/>
            <a:ext cx="2639320" cy="2415425"/>
            <a:chOff x="720003" y="1349752"/>
            <a:chExt cx="2639320" cy="2415425"/>
          </a:xfrm>
        </p:grpSpPr>
        <p:sp>
          <p:nvSpPr>
            <p:cNvPr id="2951" name="Google Shape;2951;p63"/>
            <p:cNvSpPr/>
            <p:nvPr/>
          </p:nvSpPr>
          <p:spPr>
            <a:xfrm>
              <a:off x="1530718" y="3735282"/>
              <a:ext cx="2638" cy="400"/>
            </a:xfrm>
            <a:custGeom>
              <a:avLst/>
              <a:gdLst/>
              <a:ahLst/>
              <a:cxnLst/>
              <a:rect l="l" t="t" r="r" b="b"/>
              <a:pathLst>
                <a:path w="33" h="5" extrusionOk="0">
                  <a:moveTo>
                    <a:pt x="5" y="0"/>
                  </a:moveTo>
                  <a:lnTo>
                    <a:pt x="0" y="5"/>
                  </a:lnTo>
                  <a:lnTo>
                    <a:pt x="5" y="0"/>
                  </a:lnTo>
                  <a:close/>
                  <a:moveTo>
                    <a:pt x="9" y="0"/>
                  </a:moveTo>
                  <a:lnTo>
                    <a:pt x="9" y="0"/>
                  </a:lnTo>
                  <a:lnTo>
                    <a:pt x="9" y="0"/>
                  </a:lnTo>
                  <a:close/>
                  <a:moveTo>
                    <a:pt x="24" y="0"/>
                  </a:moveTo>
                  <a:lnTo>
                    <a:pt x="18" y="0"/>
                  </a:lnTo>
                  <a:lnTo>
                    <a:pt x="24" y="0"/>
                  </a:lnTo>
                  <a:close/>
                  <a:moveTo>
                    <a:pt x="33" y="0"/>
                  </a:moveTo>
                  <a:lnTo>
                    <a:pt x="33" y="0"/>
                  </a:lnTo>
                  <a:close/>
                </a:path>
              </a:pathLst>
            </a:custGeom>
            <a:solidFill>
              <a:srgbClr val="F87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63"/>
            <p:cNvSpPr/>
            <p:nvPr/>
          </p:nvSpPr>
          <p:spPr>
            <a:xfrm>
              <a:off x="1854300" y="2487001"/>
              <a:ext cx="80" cy="349156"/>
            </a:xfrm>
            <a:custGeom>
              <a:avLst/>
              <a:gdLst/>
              <a:ahLst/>
              <a:cxnLst/>
              <a:rect l="l" t="t" r="r" b="b"/>
              <a:pathLst>
                <a:path w="1" h="4368" extrusionOk="0">
                  <a:moveTo>
                    <a:pt x="0" y="1"/>
                  </a:moveTo>
                  <a:lnTo>
                    <a:pt x="0" y="1"/>
                  </a:lnTo>
                  <a:lnTo>
                    <a:pt x="0" y="4367"/>
                  </a:lnTo>
                  <a:lnTo>
                    <a:pt x="0" y="4367"/>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63"/>
            <p:cNvSpPr/>
            <p:nvPr/>
          </p:nvSpPr>
          <p:spPr>
            <a:xfrm>
              <a:off x="1849104" y="2487001"/>
              <a:ext cx="5276" cy="349156"/>
            </a:xfrm>
            <a:custGeom>
              <a:avLst/>
              <a:gdLst/>
              <a:ahLst/>
              <a:cxnLst/>
              <a:rect l="l" t="t" r="r" b="b"/>
              <a:pathLst>
                <a:path w="66" h="4368" extrusionOk="0">
                  <a:moveTo>
                    <a:pt x="65" y="1"/>
                  </a:moveTo>
                  <a:cubicBezTo>
                    <a:pt x="56" y="5"/>
                    <a:pt x="42" y="5"/>
                    <a:pt x="28" y="5"/>
                  </a:cubicBezTo>
                  <a:cubicBezTo>
                    <a:pt x="24" y="5"/>
                    <a:pt x="14" y="5"/>
                    <a:pt x="0" y="11"/>
                  </a:cubicBezTo>
                  <a:lnTo>
                    <a:pt x="0" y="4348"/>
                  </a:lnTo>
                  <a:cubicBezTo>
                    <a:pt x="24" y="4354"/>
                    <a:pt x="47" y="4358"/>
                    <a:pt x="65" y="4367"/>
                  </a:cubicBezTo>
                  <a:lnTo>
                    <a:pt x="65" y="1"/>
                  </a:lnTo>
                  <a:close/>
                </a:path>
              </a:pathLst>
            </a:custGeom>
            <a:solidFill>
              <a:srgbClr val="FF9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63"/>
            <p:cNvSpPr/>
            <p:nvPr/>
          </p:nvSpPr>
          <p:spPr>
            <a:xfrm>
              <a:off x="1854300" y="2867017"/>
              <a:ext cx="80" cy="327094"/>
            </a:xfrm>
            <a:custGeom>
              <a:avLst/>
              <a:gdLst/>
              <a:ahLst/>
              <a:cxnLst/>
              <a:rect l="l" t="t" r="r" b="b"/>
              <a:pathLst>
                <a:path w="1" h="4092" extrusionOk="0">
                  <a:moveTo>
                    <a:pt x="0" y="1"/>
                  </a:moveTo>
                  <a:lnTo>
                    <a:pt x="0" y="1"/>
                  </a:lnTo>
                  <a:lnTo>
                    <a:pt x="0" y="4091"/>
                  </a:lnTo>
                  <a:lnTo>
                    <a:pt x="0" y="401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63"/>
            <p:cNvSpPr/>
            <p:nvPr/>
          </p:nvSpPr>
          <p:spPr>
            <a:xfrm>
              <a:off x="868525" y="2867017"/>
              <a:ext cx="985839" cy="648433"/>
            </a:xfrm>
            <a:custGeom>
              <a:avLst/>
              <a:gdLst/>
              <a:ahLst/>
              <a:cxnLst/>
              <a:rect l="l" t="t" r="r" b="b"/>
              <a:pathLst>
                <a:path w="12333" h="8112" extrusionOk="0">
                  <a:moveTo>
                    <a:pt x="89" y="1074"/>
                  </a:moveTo>
                  <a:cubicBezTo>
                    <a:pt x="24" y="1803"/>
                    <a:pt x="0" y="2536"/>
                    <a:pt x="5" y="3270"/>
                  </a:cubicBezTo>
                  <a:cubicBezTo>
                    <a:pt x="15" y="2541"/>
                    <a:pt x="65" y="1813"/>
                    <a:pt x="155" y="1089"/>
                  </a:cubicBezTo>
                  <a:cubicBezTo>
                    <a:pt x="132" y="1084"/>
                    <a:pt x="108" y="1079"/>
                    <a:pt x="89" y="1074"/>
                  </a:cubicBezTo>
                  <a:close/>
                  <a:moveTo>
                    <a:pt x="12332" y="1"/>
                  </a:moveTo>
                  <a:cubicBezTo>
                    <a:pt x="12314" y="14"/>
                    <a:pt x="12295" y="29"/>
                    <a:pt x="12267" y="48"/>
                  </a:cubicBezTo>
                  <a:lnTo>
                    <a:pt x="12267" y="4380"/>
                  </a:lnTo>
                  <a:cubicBezTo>
                    <a:pt x="12272" y="4576"/>
                    <a:pt x="12253" y="4773"/>
                    <a:pt x="12220" y="4960"/>
                  </a:cubicBezTo>
                  <a:cubicBezTo>
                    <a:pt x="12291" y="4684"/>
                    <a:pt x="12328" y="4390"/>
                    <a:pt x="12332" y="4091"/>
                  </a:cubicBezTo>
                  <a:lnTo>
                    <a:pt x="12332" y="1"/>
                  </a:lnTo>
                  <a:close/>
                  <a:moveTo>
                    <a:pt x="3946" y="8098"/>
                  </a:moveTo>
                  <a:lnTo>
                    <a:pt x="3834" y="8102"/>
                  </a:lnTo>
                  <a:cubicBezTo>
                    <a:pt x="3759" y="8107"/>
                    <a:pt x="3690" y="8111"/>
                    <a:pt x="3615" y="8111"/>
                  </a:cubicBezTo>
                  <a:lnTo>
                    <a:pt x="3619" y="8111"/>
                  </a:lnTo>
                  <a:cubicBezTo>
                    <a:pt x="3699" y="8111"/>
                    <a:pt x="3778" y="8107"/>
                    <a:pt x="3858" y="8102"/>
                  </a:cubicBezTo>
                  <a:lnTo>
                    <a:pt x="3946" y="8098"/>
                  </a:lnTo>
                  <a:close/>
                </a:path>
              </a:pathLst>
            </a:custGeom>
            <a:solidFill>
              <a:srgbClr val="FF9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63"/>
            <p:cNvSpPr/>
            <p:nvPr/>
          </p:nvSpPr>
          <p:spPr>
            <a:xfrm>
              <a:off x="1029756" y="2239999"/>
              <a:ext cx="28457" cy="34692"/>
            </a:xfrm>
            <a:custGeom>
              <a:avLst/>
              <a:gdLst/>
              <a:ahLst/>
              <a:cxnLst/>
              <a:rect l="l" t="t" r="r" b="b"/>
              <a:pathLst>
                <a:path w="356" h="434" extrusionOk="0">
                  <a:moveTo>
                    <a:pt x="239" y="0"/>
                  </a:moveTo>
                  <a:cubicBezTo>
                    <a:pt x="173" y="0"/>
                    <a:pt x="113" y="28"/>
                    <a:pt x="71" y="84"/>
                  </a:cubicBezTo>
                  <a:cubicBezTo>
                    <a:pt x="1" y="173"/>
                    <a:pt x="20" y="308"/>
                    <a:pt x="108" y="378"/>
                  </a:cubicBezTo>
                  <a:cubicBezTo>
                    <a:pt x="136" y="397"/>
                    <a:pt x="160" y="416"/>
                    <a:pt x="183" y="434"/>
                  </a:cubicBezTo>
                  <a:cubicBezTo>
                    <a:pt x="239" y="299"/>
                    <a:pt x="295" y="168"/>
                    <a:pt x="356" y="37"/>
                  </a:cubicBezTo>
                  <a:cubicBezTo>
                    <a:pt x="318" y="14"/>
                    <a:pt x="276" y="0"/>
                    <a:pt x="239" y="0"/>
                  </a:cubicBezTo>
                  <a:close/>
                </a:path>
              </a:pathLst>
            </a:custGeom>
            <a:solidFill>
              <a:srgbClr val="F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63"/>
            <p:cNvSpPr/>
            <p:nvPr/>
          </p:nvSpPr>
          <p:spPr>
            <a:xfrm>
              <a:off x="1854300" y="2454627"/>
              <a:ext cx="13509" cy="32454"/>
            </a:xfrm>
            <a:custGeom>
              <a:avLst/>
              <a:gdLst/>
              <a:ahLst/>
              <a:cxnLst/>
              <a:rect l="l" t="t" r="r" b="b"/>
              <a:pathLst>
                <a:path w="169" h="406" extrusionOk="0">
                  <a:moveTo>
                    <a:pt x="0" y="0"/>
                  </a:moveTo>
                  <a:lnTo>
                    <a:pt x="0" y="406"/>
                  </a:lnTo>
                  <a:cubicBezTo>
                    <a:pt x="99" y="388"/>
                    <a:pt x="168" y="298"/>
                    <a:pt x="164" y="192"/>
                  </a:cubicBezTo>
                  <a:cubicBezTo>
                    <a:pt x="159" y="98"/>
                    <a:pt x="89" y="18"/>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63"/>
            <p:cNvSpPr/>
            <p:nvPr/>
          </p:nvSpPr>
          <p:spPr>
            <a:xfrm>
              <a:off x="1854300" y="2454627"/>
              <a:ext cx="80" cy="32454"/>
            </a:xfrm>
            <a:custGeom>
              <a:avLst/>
              <a:gdLst/>
              <a:ahLst/>
              <a:cxnLst/>
              <a:rect l="l" t="t" r="r" b="b"/>
              <a:pathLst>
                <a:path w="1" h="406" extrusionOk="0">
                  <a:moveTo>
                    <a:pt x="0" y="0"/>
                  </a:moveTo>
                  <a:lnTo>
                    <a:pt x="0" y="406"/>
                  </a:lnTo>
                  <a:lnTo>
                    <a:pt x="0" y="406"/>
                  </a:lnTo>
                  <a:lnTo>
                    <a:pt x="0" y="0"/>
                  </a:lnTo>
                  <a:close/>
                </a:path>
              </a:pathLst>
            </a:custGeom>
            <a:solidFill>
              <a:srgbClr val="FFA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63"/>
            <p:cNvSpPr/>
            <p:nvPr/>
          </p:nvSpPr>
          <p:spPr>
            <a:xfrm>
              <a:off x="1849104" y="2453828"/>
              <a:ext cx="5276" cy="34132"/>
            </a:xfrm>
            <a:custGeom>
              <a:avLst/>
              <a:gdLst/>
              <a:ahLst/>
              <a:cxnLst/>
              <a:rect l="l" t="t" r="r" b="b"/>
              <a:pathLst>
                <a:path w="66" h="427" extrusionOk="0">
                  <a:moveTo>
                    <a:pt x="0" y="0"/>
                  </a:moveTo>
                  <a:lnTo>
                    <a:pt x="0" y="426"/>
                  </a:lnTo>
                  <a:cubicBezTo>
                    <a:pt x="14" y="420"/>
                    <a:pt x="24" y="420"/>
                    <a:pt x="28" y="420"/>
                  </a:cubicBezTo>
                  <a:cubicBezTo>
                    <a:pt x="42" y="420"/>
                    <a:pt x="56" y="420"/>
                    <a:pt x="65" y="416"/>
                  </a:cubicBezTo>
                  <a:lnTo>
                    <a:pt x="65" y="10"/>
                  </a:lnTo>
                  <a:cubicBezTo>
                    <a:pt x="52" y="6"/>
                    <a:pt x="37" y="0"/>
                    <a:pt x="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63"/>
            <p:cNvSpPr/>
            <p:nvPr/>
          </p:nvSpPr>
          <p:spPr>
            <a:xfrm>
              <a:off x="1854300" y="2836082"/>
              <a:ext cx="11591" cy="31015"/>
            </a:xfrm>
            <a:custGeom>
              <a:avLst/>
              <a:gdLst/>
              <a:ahLst/>
              <a:cxnLst/>
              <a:rect l="l" t="t" r="r" b="b"/>
              <a:pathLst>
                <a:path w="145" h="388" extrusionOk="0">
                  <a:moveTo>
                    <a:pt x="0" y="0"/>
                  </a:moveTo>
                  <a:lnTo>
                    <a:pt x="0" y="388"/>
                  </a:lnTo>
                  <a:cubicBezTo>
                    <a:pt x="24" y="369"/>
                    <a:pt x="38" y="355"/>
                    <a:pt x="47" y="351"/>
                  </a:cubicBezTo>
                  <a:cubicBezTo>
                    <a:pt x="136" y="276"/>
                    <a:pt x="145" y="145"/>
                    <a:pt x="71" y="56"/>
                  </a:cubicBezTo>
                  <a:cubicBezTo>
                    <a:pt x="52" y="33"/>
                    <a:pt x="28" y="15"/>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63"/>
            <p:cNvSpPr/>
            <p:nvPr/>
          </p:nvSpPr>
          <p:spPr>
            <a:xfrm>
              <a:off x="1854300" y="2836082"/>
              <a:ext cx="80" cy="31015"/>
            </a:xfrm>
            <a:custGeom>
              <a:avLst/>
              <a:gdLst/>
              <a:ahLst/>
              <a:cxnLst/>
              <a:rect l="l" t="t" r="r" b="b"/>
              <a:pathLst>
                <a:path w="1" h="388" extrusionOk="0">
                  <a:moveTo>
                    <a:pt x="0" y="0"/>
                  </a:moveTo>
                  <a:lnTo>
                    <a:pt x="0" y="388"/>
                  </a:lnTo>
                  <a:lnTo>
                    <a:pt x="0" y="388"/>
                  </a:lnTo>
                  <a:lnTo>
                    <a:pt x="0" y="0"/>
                  </a:lnTo>
                  <a:close/>
                </a:path>
              </a:pathLst>
            </a:custGeom>
            <a:solidFill>
              <a:srgbClr val="FFA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3"/>
            <p:cNvSpPr/>
            <p:nvPr/>
          </p:nvSpPr>
          <p:spPr>
            <a:xfrm>
              <a:off x="875559" y="2834563"/>
              <a:ext cx="978804" cy="119503"/>
            </a:xfrm>
            <a:custGeom>
              <a:avLst/>
              <a:gdLst/>
              <a:ahLst/>
              <a:cxnLst/>
              <a:rect l="l" t="t" r="r" b="b"/>
              <a:pathLst>
                <a:path w="12245" h="1495" extrusionOk="0">
                  <a:moveTo>
                    <a:pt x="12179" y="0"/>
                  </a:moveTo>
                  <a:lnTo>
                    <a:pt x="12179" y="454"/>
                  </a:lnTo>
                  <a:cubicBezTo>
                    <a:pt x="12207" y="435"/>
                    <a:pt x="12226" y="420"/>
                    <a:pt x="12244" y="407"/>
                  </a:cubicBezTo>
                  <a:lnTo>
                    <a:pt x="12244" y="19"/>
                  </a:lnTo>
                  <a:cubicBezTo>
                    <a:pt x="12226" y="10"/>
                    <a:pt x="12203" y="6"/>
                    <a:pt x="12179" y="0"/>
                  </a:cubicBezTo>
                  <a:close/>
                  <a:moveTo>
                    <a:pt x="39" y="1065"/>
                  </a:moveTo>
                  <a:cubicBezTo>
                    <a:pt x="24" y="1200"/>
                    <a:pt x="11" y="1340"/>
                    <a:pt x="1" y="1480"/>
                  </a:cubicBezTo>
                  <a:cubicBezTo>
                    <a:pt x="20" y="1485"/>
                    <a:pt x="44" y="1490"/>
                    <a:pt x="67" y="1495"/>
                  </a:cubicBezTo>
                  <a:cubicBezTo>
                    <a:pt x="81" y="1355"/>
                    <a:pt x="100" y="1215"/>
                    <a:pt x="123" y="1079"/>
                  </a:cubicBezTo>
                  <a:cubicBezTo>
                    <a:pt x="100" y="1075"/>
                    <a:pt x="76" y="1070"/>
                    <a:pt x="52" y="106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3"/>
            <p:cNvSpPr/>
            <p:nvPr/>
          </p:nvSpPr>
          <p:spPr>
            <a:xfrm>
              <a:off x="2548148" y="3735282"/>
              <a:ext cx="480" cy="400"/>
            </a:xfrm>
            <a:custGeom>
              <a:avLst/>
              <a:gdLst/>
              <a:ahLst/>
              <a:cxnLst/>
              <a:rect l="l" t="t" r="r" b="b"/>
              <a:pathLst>
                <a:path w="6" h="5" extrusionOk="0">
                  <a:moveTo>
                    <a:pt x="1" y="0"/>
                  </a:moveTo>
                  <a:cubicBezTo>
                    <a:pt x="1" y="5"/>
                    <a:pt x="1" y="5"/>
                    <a:pt x="5" y="5"/>
                  </a:cubicBezTo>
                  <a:cubicBezTo>
                    <a:pt x="5" y="5"/>
                    <a:pt x="1" y="5"/>
                    <a:pt x="1" y="0"/>
                  </a:cubicBezTo>
                  <a:close/>
                </a:path>
              </a:pathLst>
            </a:custGeom>
            <a:solidFill>
              <a:srgbClr val="F870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3"/>
            <p:cNvSpPr/>
            <p:nvPr/>
          </p:nvSpPr>
          <p:spPr>
            <a:xfrm>
              <a:off x="2211536" y="2454627"/>
              <a:ext cx="13509" cy="32454"/>
            </a:xfrm>
            <a:custGeom>
              <a:avLst/>
              <a:gdLst/>
              <a:ahLst/>
              <a:cxnLst/>
              <a:rect l="l" t="t" r="r" b="b"/>
              <a:pathLst>
                <a:path w="169" h="406" extrusionOk="0">
                  <a:moveTo>
                    <a:pt x="169" y="0"/>
                  </a:moveTo>
                  <a:cubicBezTo>
                    <a:pt x="74" y="18"/>
                    <a:pt x="9" y="98"/>
                    <a:pt x="5" y="192"/>
                  </a:cubicBezTo>
                  <a:cubicBezTo>
                    <a:pt x="0" y="298"/>
                    <a:pt x="70" y="388"/>
                    <a:pt x="169" y="406"/>
                  </a:cubicBezTo>
                  <a:lnTo>
                    <a:pt x="1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63"/>
            <p:cNvSpPr/>
            <p:nvPr/>
          </p:nvSpPr>
          <p:spPr>
            <a:xfrm>
              <a:off x="3021051" y="2239999"/>
              <a:ext cx="28537" cy="34692"/>
            </a:xfrm>
            <a:custGeom>
              <a:avLst/>
              <a:gdLst/>
              <a:ahLst/>
              <a:cxnLst/>
              <a:rect l="l" t="t" r="r" b="b"/>
              <a:pathLst>
                <a:path w="357" h="434" extrusionOk="0">
                  <a:moveTo>
                    <a:pt x="117" y="0"/>
                  </a:moveTo>
                  <a:cubicBezTo>
                    <a:pt x="76" y="0"/>
                    <a:pt x="39" y="14"/>
                    <a:pt x="1" y="37"/>
                  </a:cubicBezTo>
                  <a:cubicBezTo>
                    <a:pt x="61" y="168"/>
                    <a:pt x="117" y="299"/>
                    <a:pt x="174" y="434"/>
                  </a:cubicBezTo>
                  <a:cubicBezTo>
                    <a:pt x="197" y="416"/>
                    <a:pt x="221" y="397"/>
                    <a:pt x="244" y="378"/>
                  </a:cubicBezTo>
                  <a:cubicBezTo>
                    <a:pt x="337" y="308"/>
                    <a:pt x="356" y="173"/>
                    <a:pt x="286" y="84"/>
                  </a:cubicBezTo>
                  <a:cubicBezTo>
                    <a:pt x="244" y="28"/>
                    <a:pt x="179" y="0"/>
                    <a:pt x="117" y="0"/>
                  </a:cubicBezTo>
                  <a:close/>
                </a:path>
              </a:pathLst>
            </a:custGeom>
            <a:solidFill>
              <a:srgbClr val="F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3"/>
            <p:cNvSpPr/>
            <p:nvPr/>
          </p:nvSpPr>
          <p:spPr>
            <a:xfrm>
              <a:off x="2224965" y="2454627"/>
              <a:ext cx="80" cy="32454"/>
            </a:xfrm>
            <a:custGeom>
              <a:avLst/>
              <a:gdLst/>
              <a:ahLst/>
              <a:cxnLst/>
              <a:rect l="l" t="t" r="r" b="b"/>
              <a:pathLst>
                <a:path w="1" h="406" extrusionOk="0">
                  <a:moveTo>
                    <a:pt x="1" y="0"/>
                  </a:moveTo>
                  <a:lnTo>
                    <a:pt x="1" y="0"/>
                  </a:lnTo>
                  <a:lnTo>
                    <a:pt x="1" y="406"/>
                  </a:lnTo>
                  <a:lnTo>
                    <a:pt x="1" y="406"/>
                  </a:lnTo>
                  <a:close/>
                </a:path>
              </a:pathLst>
            </a:custGeom>
            <a:solidFill>
              <a:srgbClr val="FFA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3"/>
            <p:cNvSpPr/>
            <p:nvPr/>
          </p:nvSpPr>
          <p:spPr>
            <a:xfrm>
              <a:off x="2212974" y="2836082"/>
              <a:ext cx="12070" cy="31015"/>
            </a:xfrm>
            <a:custGeom>
              <a:avLst/>
              <a:gdLst/>
              <a:ahLst/>
              <a:cxnLst/>
              <a:rect l="l" t="t" r="r" b="b"/>
              <a:pathLst>
                <a:path w="151" h="388" extrusionOk="0">
                  <a:moveTo>
                    <a:pt x="151" y="0"/>
                  </a:moveTo>
                  <a:cubicBezTo>
                    <a:pt x="123" y="15"/>
                    <a:pt x="99" y="33"/>
                    <a:pt x="75" y="56"/>
                  </a:cubicBezTo>
                  <a:cubicBezTo>
                    <a:pt x="0" y="145"/>
                    <a:pt x="15" y="276"/>
                    <a:pt x="103" y="351"/>
                  </a:cubicBezTo>
                  <a:cubicBezTo>
                    <a:pt x="108" y="355"/>
                    <a:pt x="127" y="369"/>
                    <a:pt x="151" y="388"/>
                  </a:cubicBezTo>
                  <a:lnTo>
                    <a:pt x="1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3"/>
            <p:cNvSpPr/>
            <p:nvPr/>
          </p:nvSpPr>
          <p:spPr>
            <a:xfrm>
              <a:off x="3200588" y="2919295"/>
              <a:ext cx="19904" cy="33653"/>
            </a:xfrm>
            <a:custGeom>
              <a:avLst/>
              <a:gdLst/>
              <a:ahLst/>
              <a:cxnLst/>
              <a:rect l="l" t="t" r="r" b="b"/>
              <a:pathLst>
                <a:path w="249" h="421" extrusionOk="0">
                  <a:moveTo>
                    <a:pt x="24" y="0"/>
                  </a:moveTo>
                  <a:cubicBezTo>
                    <a:pt x="15" y="0"/>
                    <a:pt x="11" y="0"/>
                    <a:pt x="1" y="5"/>
                  </a:cubicBezTo>
                  <a:cubicBezTo>
                    <a:pt x="15" y="140"/>
                    <a:pt x="29" y="280"/>
                    <a:pt x="39" y="420"/>
                  </a:cubicBezTo>
                  <a:lnTo>
                    <a:pt x="57" y="420"/>
                  </a:lnTo>
                  <a:cubicBezTo>
                    <a:pt x="174" y="397"/>
                    <a:pt x="248" y="290"/>
                    <a:pt x="230" y="178"/>
                  </a:cubicBezTo>
                  <a:cubicBezTo>
                    <a:pt x="211" y="75"/>
                    <a:pt x="123" y="0"/>
                    <a:pt x="24" y="0"/>
                  </a:cubicBezTo>
                  <a:close/>
                </a:path>
              </a:pathLst>
            </a:custGeom>
            <a:solidFill>
              <a:srgbClr val="F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3"/>
            <p:cNvSpPr/>
            <p:nvPr/>
          </p:nvSpPr>
          <p:spPr>
            <a:xfrm>
              <a:off x="2224965" y="2836082"/>
              <a:ext cx="80" cy="31015"/>
            </a:xfrm>
            <a:custGeom>
              <a:avLst/>
              <a:gdLst/>
              <a:ahLst/>
              <a:cxnLst/>
              <a:rect l="l" t="t" r="r" b="b"/>
              <a:pathLst>
                <a:path w="1" h="388" extrusionOk="0">
                  <a:moveTo>
                    <a:pt x="1" y="0"/>
                  </a:moveTo>
                  <a:lnTo>
                    <a:pt x="1" y="0"/>
                  </a:lnTo>
                  <a:lnTo>
                    <a:pt x="1" y="388"/>
                  </a:lnTo>
                  <a:lnTo>
                    <a:pt x="1" y="388"/>
                  </a:lnTo>
                  <a:close/>
                </a:path>
              </a:pathLst>
            </a:custGeom>
            <a:solidFill>
              <a:srgbClr val="FFA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3"/>
            <p:cNvSpPr/>
            <p:nvPr/>
          </p:nvSpPr>
          <p:spPr>
            <a:xfrm>
              <a:off x="2224965" y="2834563"/>
              <a:ext cx="978724" cy="119503"/>
            </a:xfrm>
            <a:custGeom>
              <a:avLst/>
              <a:gdLst/>
              <a:ahLst/>
              <a:cxnLst/>
              <a:rect l="l" t="t" r="r" b="b"/>
              <a:pathLst>
                <a:path w="12244" h="1495" extrusionOk="0">
                  <a:moveTo>
                    <a:pt x="66" y="0"/>
                  </a:moveTo>
                  <a:cubicBezTo>
                    <a:pt x="42" y="0"/>
                    <a:pt x="18" y="10"/>
                    <a:pt x="1" y="19"/>
                  </a:cubicBezTo>
                  <a:lnTo>
                    <a:pt x="1" y="407"/>
                  </a:lnTo>
                  <a:cubicBezTo>
                    <a:pt x="14" y="420"/>
                    <a:pt x="38" y="435"/>
                    <a:pt x="66" y="454"/>
                  </a:cubicBezTo>
                  <a:lnTo>
                    <a:pt x="66" y="0"/>
                  </a:lnTo>
                  <a:close/>
                  <a:moveTo>
                    <a:pt x="12192" y="1065"/>
                  </a:moveTo>
                  <a:cubicBezTo>
                    <a:pt x="12169" y="1070"/>
                    <a:pt x="12145" y="1075"/>
                    <a:pt x="12122" y="1079"/>
                  </a:cubicBezTo>
                  <a:cubicBezTo>
                    <a:pt x="12141" y="1215"/>
                    <a:pt x="12160" y="1355"/>
                    <a:pt x="12178" y="1495"/>
                  </a:cubicBezTo>
                  <a:cubicBezTo>
                    <a:pt x="12201" y="1490"/>
                    <a:pt x="12225" y="1485"/>
                    <a:pt x="12244" y="1480"/>
                  </a:cubicBezTo>
                  <a:cubicBezTo>
                    <a:pt x="12234" y="1340"/>
                    <a:pt x="12220" y="1200"/>
                    <a:pt x="12206" y="106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1" name="Google Shape;2971;p63"/>
            <p:cNvGrpSpPr/>
            <p:nvPr/>
          </p:nvGrpSpPr>
          <p:grpSpPr>
            <a:xfrm>
              <a:off x="720003" y="1690759"/>
              <a:ext cx="2639320" cy="2074418"/>
              <a:chOff x="720003" y="1690759"/>
              <a:chExt cx="2639320" cy="2074418"/>
            </a:xfrm>
          </p:grpSpPr>
          <p:sp>
            <p:nvSpPr>
              <p:cNvPr id="2972" name="Google Shape;2972;p63"/>
              <p:cNvSpPr/>
              <p:nvPr/>
            </p:nvSpPr>
            <p:spPr>
              <a:xfrm>
                <a:off x="720003" y="1690759"/>
                <a:ext cx="1136196" cy="2074394"/>
              </a:xfrm>
              <a:custGeom>
                <a:avLst/>
                <a:gdLst/>
                <a:ahLst/>
                <a:cxnLst/>
                <a:rect l="l" t="t" r="r" b="b"/>
                <a:pathLst>
                  <a:path w="14214" h="25951" extrusionOk="0">
                    <a:moveTo>
                      <a:pt x="11109" y="0"/>
                    </a:moveTo>
                    <a:cubicBezTo>
                      <a:pt x="10753" y="0"/>
                      <a:pt x="10387" y="62"/>
                      <a:pt x="10026" y="194"/>
                    </a:cubicBezTo>
                    <a:cubicBezTo>
                      <a:pt x="6238" y="2160"/>
                      <a:pt x="3399" y="5522"/>
                      <a:pt x="2139" y="9537"/>
                    </a:cubicBezTo>
                    <a:lnTo>
                      <a:pt x="1285" y="12246"/>
                    </a:lnTo>
                    <a:cubicBezTo>
                      <a:pt x="411" y="15028"/>
                      <a:pt x="0" y="17933"/>
                      <a:pt x="74" y="20847"/>
                    </a:cubicBezTo>
                    <a:lnTo>
                      <a:pt x="102" y="22019"/>
                    </a:lnTo>
                    <a:cubicBezTo>
                      <a:pt x="162" y="24217"/>
                      <a:pt x="1995" y="25950"/>
                      <a:pt x="4207" y="25950"/>
                    </a:cubicBezTo>
                    <a:cubicBezTo>
                      <a:pt x="4297" y="25950"/>
                      <a:pt x="4387" y="25947"/>
                      <a:pt x="4479" y="25941"/>
                    </a:cubicBezTo>
                    <a:lnTo>
                      <a:pt x="10132" y="25582"/>
                    </a:lnTo>
                    <a:cubicBezTo>
                      <a:pt x="12435" y="25432"/>
                      <a:pt x="14214" y="23550"/>
                      <a:pt x="14190" y="21291"/>
                    </a:cubicBezTo>
                    <a:lnTo>
                      <a:pt x="14190" y="3033"/>
                    </a:lnTo>
                    <a:cubicBezTo>
                      <a:pt x="14190" y="1296"/>
                      <a:pt x="12743" y="0"/>
                      <a:pt x="111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63"/>
              <p:cNvSpPr/>
              <p:nvPr/>
            </p:nvSpPr>
            <p:spPr>
              <a:xfrm>
                <a:off x="927918" y="3613540"/>
                <a:ext cx="779446" cy="151637"/>
              </a:xfrm>
              <a:custGeom>
                <a:avLst/>
                <a:gdLst/>
                <a:ahLst/>
                <a:cxnLst/>
                <a:rect l="l" t="t" r="r" b="b"/>
                <a:pathLst>
                  <a:path w="9751" h="1897" extrusionOk="0">
                    <a:moveTo>
                      <a:pt x="5725" y="0"/>
                    </a:moveTo>
                    <a:cubicBezTo>
                      <a:pt x="4179" y="0"/>
                      <a:pt x="2376" y="327"/>
                      <a:pt x="453" y="1313"/>
                    </a:cubicBezTo>
                    <a:lnTo>
                      <a:pt x="0" y="1574"/>
                    </a:lnTo>
                    <a:cubicBezTo>
                      <a:pt x="495" y="1780"/>
                      <a:pt x="1037" y="1896"/>
                      <a:pt x="1606" y="1896"/>
                    </a:cubicBezTo>
                    <a:cubicBezTo>
                      <a:pt x="1695" y="1896"/>
                      <a:pt x="1788" y="1892"/>
                      <a:pt x="1878" y="1887"/>
                    </a:cubicBezTo>
                    <a:lnTo>
                      <a:pt x="7531" y="1528"/>
                    </a:lnTo>
                    <a:lnTo>
                      <a:pt x="7541" y="1528"/>
                    </a:lnTo>
                    <a:lnTo>
                      <a:pt x="7546" y="1523"/>
                    </a:lnTo>
                    <a:lnTo>
                      <a:pt x="7574" y="1523"/>
                    </a:lnTo>
                    <a:cubicBezTo>
                      <a:pt x="8382" y="1467"/>
                      <a:pt x="9124" y="1192"/>
                      <a:pt x="9750" y="757"/>
                    </a:cubicBezTo>
                    <a:cubicBezTo>
                      <a:pt x="8872" y="416"/>
                      <a:pt x="7462" y="0"/>
                      <a:pt x="57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63"/>
              <p:cNvSpPr/>
              <p:nvPr/>
            </p:nvSpPr>
            <p:spPr>
              <a:xfrm>
                <a:off x="878677" y="1691318"/>
                <a:ext cx="975687" cy="1229560"/>
              </a:xfrm>
              <a:custGeom>
                <a:avLst/>
                <a:gdLst/>
                <a:ahLst/>
                <a:cxnLst/>
                <a:rect l="l" t="t" r="r" b="b"/>
                <a:pathLst>
                  <a:path w="12206" h="15382" extrusionOk="0">
                    <a:moveTo>
                      <a:pt x="9324" y="0"/>
                    </a:moveTo>
                    <a:cubicBezTo>
                      <a:pt x="9077" y="19"/>
                      <a:pt x="8820" y="70"/>
                      <a:pt x="8568" y="164"/>
                    </a:cubicBezTo>
                    <a:cubicBezTo>
                      <a:pt x="5738" y="1649"/>
                      <a:pt x="3516" y="4026"/>
                      <a:pt x="2246" y="6901"/>
                    </a:cubicBezTo>
                    <a:lnTo>
                      <a:pt x="2255" y="6911"/>
                    </a:lnTo>
                    <a:cubicBezTo>
                      <a:pt x="2432" y="7041"/>
                      <a:pt x="2615" y="7172"/>
                      <a:pt x="2796" y="7293"/>
                    </a:cubicBezTo>
                    <a:cubicBezTo>
                      <a:pt x="4108" y="5146"/>
                      <a:pt x="6089" y="3371"/>
                      <a:pt x="8522" y="2205"/>
                    </a:cubicBezTo>
                    <a:cubicBezTo>
                      <a:pt x="8839" y="2101"/>
                      <a:pt x="9156" y="2050"/>
                      <a:pt x="9464" y="2050"/>
                    </a:cubicBezTo>
                    <a:cubicBezTo>
                      <a:pt x="10884" y="2050"/>
                      <a:pt x="12140" y="3086"/>
                      <a:pt x="12140" y="4474"/>
                    </a:cubicBezTo>
                    <a:lnTo>
                      <a:pt x="12140" y="9539"/>
                    </a:lnTo>
                    <a:lnTo>
                      <a:pt x="12159" y="9539"/>
                    </a:lnTo>
                    <a:cubicBezTo>
                      <a:pt x="12177" y="9539"/>
                      <a:pt x="12192" y="9545"/>
                      <a:pt x="12205" y="9549"/>
                    </a:cubicBezTo>
                    <a:lnTo>
                      <a:pt x="12205" y="3026"/>
                    </a:lnTo>
                    <a:cubicBezTo>
                      <a:pt x="12205" y="1364"/>
                      <a:pt x="10875" y="103"/>
                      <a:pt x="9324" y="0"/>
                    </a:cubicBezTo>
                    <a:close/>
                    <a:moveTo>
                      <a:pt x="2073" y="7298"/>
                    </a:moveTo>
                    <a:cubicBezTo>
                      <a:pt x="1933" y="7653"/>
                      <a:pt x="1802" y="8013"/>
                      <a:pt x="1686" y="8382"/>
                    </a:cubicBezTo>
                    <a:lnTo>
                      <a:pt x="943" y="10763"/>
                    </a:lnTo>
                    <a:cubicBezTo>
                      <a:pt x="471" y="12267"/>
                      <a:pt x="158" y="13808"/>
                      <a:pt x="0" y="15367"/>
                    </a:cubicBezTo>
                    <a:lnTo>
                      <a:pt x="13" y="15367"/>
                    </a:lnTo>
                    <a:cubicBezTo>
                      <a:pt x="37" y="15372"/>
                      <a:pt x="61" y="15377"/>
                      <a:pt x="84" y="15381"/>
                    </a:cubicBezTo>
                    <a:cubicBezTo>
                      <a:pt x="257" y="14185"/>
                      <a:pt x="541" y="13004"/>
                      <a:pt x="938" y="11851"/>
                    </a:cubicBezTo>
                    <a:lnTo>
                      <a:pt x="1675" y="9679"/>
                    </a:lnTo>
                    <a:cubicBezTo>
                      <a:pt x="1914" y="8979"/>
                      <a:pt x="2222" y="8302"/>
                      <a:pt x="2587" y="7658"/>
                    </a:cubicBezTo>
                    <a:cubicBezTo>
                      <a:pt x="2409" y="7541"/>
                      <a:pt x="2241" y="7425"/>
                      <a:pt x="2073" y="729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63"/>
              <p:cNvSpPr/>
              <p:nvPr/>
            </p:nvSpPr>
            <p:spPr>
              <a:xfrm>
                <a:off x="864368" y="1855187"/>
                <a:ext cx="986638" cy="1660091"/>
              </a:xfrm>
              <a:custGeom>
                <a:avLst/>
                <a:gdLst/>
                <a:ahLst/>
                <a:cxnLst/>
                <a:rect l="l" t="t" r="r" b="b"/>
                <a:pathLst>
                  <a:path w="12343" h="20768" extrusionOk="0">
                    <a:moveTo>
                      <a:pt x="9641" y="0"/>
                    </a:moveTo>
                    <a:cubicBezTo>
                      <a:pt x="9332" y="0"/>
                      <a:pt x="9014" y="49"/>
                      <a:pt x="8701" y="155"/>
                    </a:cubicBezTo>
                    <a:cubicBezTo>
                      <a:pt x="5413" y="1728"/>
                      <a:pt x="2953" y="4417"/>
                      <a:pt x="1854" y="7629"/>
                    </a:cubicBezTo>
                    <a:lnTo>
                      <a:pt x="1117" y="9801"/>
                    </a:lnTo>
                    <a:cubicBezTo>
                      <a:pt x="356" y="12028"/>
                      <a:pt x="1" y="14353"/>
                      <a:pt x="67" y="16684"/>
                    </a:cubicBezTo>
                    <a:lnTo>
                      <a:pt x="89" y="17622"/>
                    </a:lnTo>
                    <a:cubicBezTo>
                      <a:pt x="139" y="19380"/>
                      <a:pt x="1731" y="20767"/>
                      <a:pt x="3647" y="20767"/>
                    </a:cubicBezTo>
                    <a:cubicBezTo>
                      <a:pt x="3726" y="20767"/>
                      <a:pt x="3806" y="20765"/>
                      <a:pt x="3886" y="20760"/>
                    </a:cubicBezTo>
                    <a:lnTo>
                      <a:pt x="8798" y="20471"/>
                    </a:lnTo>
                    <a:cubicBezTo>
                      <a:pt x="10792" y="20354"/>
                      <a:pt x="12343" y="18846"/>
                      <a:pt x="12319" y="17038"/>
                    </a:cubicBezTo>
                    <a:lnTo>
                      <a:pt x="12319" y="2424"/>
                    </a:lnTo>
                    <a:cubicBezTo>
                      <a:pt x="12319" y="1035"/>
                      <a:pt x="11063" y="0"/>
                      <a:pt x="96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63"/>
              <p:cNvSpPr/>
              <p:nvPr/>
            </p:nvSpPr>
            <p:spPr>
              <a:xfrm>
                <a:off x="1044385" y="2242957"/>
                <a:ext cx="57873" cy="60511"/>
              </a:xfrm>
              <a:custGeom>
                <a:avLst/>
                <a:gdLst/>
                <a:ahLst/>
                <a:cxnLst/>
                <a:rect l="l" t="t" r="r" b="b"/>
                <a:pathLst>
                  <a:path w="724" h="757" extrusionOk="0">
                    <a:moveTo>
                      <a:pt x="173" y="0"/>
                    </a:moveTo>
                    <a:cubicBezTo>
                      <a:pt x="112" y="131"/>
                      <a:pt x="56" y="262"/>
                      <a:pt x="0" y="397"/>
                    </a:cubicBezTo>
                    <a:cubicBezTo>
                      <a:pt x="168" y="524"/>
                      <a:pt x="336" y="640"/>
                      <a:pt x="514" y="757"/>
                    </a:cubicBezTo>
                    <a:cubicBezTo>
                      <a:pt x="583" y="636"/>
                      <a:pt x="654" y="515"/>
                      <a:pt x="723" y="392"/>
                    </a:cubicBezTo>
                    <a:cubicBezTo>
                      <a:pt x="542" y="271"/>
                      <a:pt x="359" y="140"/>
                      <a:pt x="182" y="10"/>
                    </a:cubicBezTo>
                    <a:lnTo>
                      <a:pt x="1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63"/>
              <p:cNvSpPr/>
              <p:nvPr/>
            </p:nvSpPr>
            <p:spPr>
              <a:xfrm>
                <a:off x="1085392" y="2274292"/>
                <a:ext cx="763779" cy="213986"/>
              </a:xfrm>
              <a:custGeom>
                <a:avLst/>
                <a:gdLst/>
                <a:ahLst/>
                <a:cxnLst/>
                <a:rect l="l" t="t" r="r" b="b"/>
                <a:pathLst>
                  <a:path w="9555" h="2677" extrusionOk="0">
                    <a:moveTo>
                      <a:pt x="210" y="0"/>
                    </a:moveTo>
                    <a:cubicBezTo>
                      <a:pt x="141" y="123"/>
                      <a:pt x="70" y="244"/>
                      <a:pt x="1" y="365"/>
                    </a:cubicBezTo>
                    <a:cubicBezTo>
                      <a:pt x="3242" y="2489"/>
                      <a:pt x="7645" y="2677"/>
                      <a:pt x="9101" y="2677"/>
                    </a:cubicBezTo>
                    <a:cubicBezTo>
                      <a:pt x="9330" y="2677"/>
                      <a:pt x="9489" y="2672"/>
                      <a:pt x="9554" y="2672"/>
                    </a:cubicBezTo>
                    <a:lnTo>
                      <a:pt x="9554" y="2246"/>
                    </a:lnTo>
                    <a:cubicBezTo>
                      <a:pt x="9522" y="2252"/>
                      <a:pt x="9395" y="2256"/>
                      <a:pt x="9194" y="2256"/>
                    </a:cubicBezTo>
                    <a:cubicBezTo>
                      <a:pt x="7887" y="2256"/>
                      <a:pt x="3400" y="2093"/>
                      <a:pt x="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63"/>
              <p:cNvSpPr/>
              <p:nvPr/>
            </p:nvSpPr>
            <p:spPr>
              <a:xfrm>
                <a:off x="858853" y="2919295"/>
                <a:ext cx="19904" cy="33653"/>
              </a:xfrm>
              <a:custGeom>
                <a:avLst/>
                <a:gdLst/>
                <a:ahLst/>
                <a:cxnLst/>
                <a:rect l="l" t="t" r="r" b="b"/>
                <a:pathLst>
                  <a:path w="249" h="421" extrusionOk="0">
                    <a:moveTo>
                      <a:pt x="225" y="0"/>
                    </a:moveTo>
                    <a:cubicBezTo>
                      <a:pt x="121" y="0"/>
                      <a:pt x="37" y="75"/>
                      <a:pt x="18" y="178"/>
                    </a:cubicBezTo>
                    <a:cubicBezTo>
                      <a:pt x="0" y="290"/>
                      <a:pt x="74" y="397"/>
                      <a:pt x="192" y="420"/>
                    </a:cubicBezTo>
                    <a:lnTo>
                      <a:pt x="210" y="420"/>
                    </a:lnTo>
                    <a:cubicBezTo>
                      <a:pt x="220" y="280"/>
                      <a:pt x="233" y="140"/>
                      <a:pt x="248" y="5"/>
                    </a:cubicBezTo>
                    <a:cubicBezTo>
                      <a:pt x="238" y="0"/>
                      <a:pt x="229" y="0"/>
                      <a:pt x="225" y="0"/>
                    </a:cubicBezTo>
                    <a:close/>
                  </a:path>
                </a:pathLst>
              </a:custGeom>
              <a:solidFill>
                <a:srgbClr val="FF78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63"/>
              <p:cNvSpPr/>
              <p:nvPr/>
            </p:nvSpPr>
            <p:spPr>
              <a:xfrm>
                <a:off x="880915" y="2834563"/>
                <a:ext cx="968253" cy="158351"/>
              </a:xfrm>
              <a:custGeom>
                <a:avLst/>
                <a:gdLst/>
                <a:ahLst/>
                <a:cxnLst/>
                <a:rect l="l" t="t" r="r" b="b"/>
                <a:pathLst>
                  <a:path w="12113" h="1981" extrusionOk="0">
                    <a:moveTo>
                      <a:pt x="12089" y="0"/>
                    </a:moveTo>
                    <a:cubicBezTo>
                      <a:pt x="12042" y="0"/>
                      <a:pt x="11991" y="15"/>
                      <a:pt x="11953" y="47"/>
                    </a:cubicBezTo>
                    <a:cubicBezTo>
                      <a:pt x="11930" y="66"/>
                      <a:pt x="10071" y="1551"/>
                      <a:pt x="5225" y="1551"/>
                    </a:cubicBezTo>
                    <a:cubicBezTo>
                      <a:pt x="3777" y="1551"/>
                      <a:pt x="2063" y="1420"/>
                      <a:pt x="56" y="1079"/>
                    </a:cubicBezTo>
                    <a:cubicBezTo>
                      <a:pt x="33" y="1215"/>
                      <a:pt x="14" y="1355"/>
                      <a:pt x="0" y="1495"/>
                    </a:cubicBezTo>
                    <a:cubicBezTo>
                      <a:pt x="2054" y="1845"/>
                      <a:pt x="3805" y="1980"/>
                      <a:pt x="5285" y="1980"/>
                    </a:cubicBezTo>
                    <a:cubicBezTo>
                      <a:pt x="9656" y="1980"/>
                      <a:pt x="11640" y="790"/>
                      <a:pt x="12112" y="454"/>
                    </a:cubicBezTo>
                    <a:lnTo>
                      <a:pt x="12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63"/>
              <p:cNvSpPr/>
              <p:nvPr/>
            </p:nvSpPr>
            <p:spPr>
              <a:xfrm>
                <a:off x="2223126" y="1690759"/>
                <a:ext cx="1136196" cy="2074394"/>
              </a:xfrm>
              <a:custGeom>
                <a:avLst/>
                <a:gdLst/>
                <a:ahLst/>
                <a:cxnLst/>
                <a:rect l="l" t="t" r="r" b="b"/>
                <a:pathLst>
                  <a:path w="14214" h="25951" extrusionOk="0">
                    <a:moveTo>
                      <a:pt x="3105" y="0"/>
                    </a:moveTo>
                    <a:cubicBezTo>
                      <a:pt x="1470" y="0"/>
                      <a:pt x="24" y="1296"/>
                      <a:pt x="24" y="3033"/>
                    </a:cubicBezTo>
                    <a:lnTo>
                      <a:pt x="24" y="21291"/>
                    </a:lnTo>
                    <a:cubicBezTo>
                      <a:pt x="0" y="23550"/>
                      <a:pt x="1779" y="25432"/>
                      <a:pt x="4081" y="25582"/>
                    </a:cubicBezTo>
                    <a:lnTo>
                      <a:pt x="9735" y="25941"/>
                    </a:lnTo>
                    <a:cubicBezTo>
                      <a:pt x="9826" y="25947"/>
                      <a:pt x="9917" y="25950"/>
                      <a:pt x="10006" y="25950"/>
                    </a:cubicBezTo>
                    <a:cubicBezTo>
                      <a:pt x="12213" y="25950"/>
                      <a:pt x="14052" y="24217"/>
                      <a:pt x="14106" y="22019"/>
                    </a:cubicBezTo>
                    <a:lnTo>
                      <a:pt x="14139" y="20847"/>
                    </a:lnTo>
                    <a:cubicBezTo>
                      <a:pt x="14213" y="17933"/>
                      <a:pt x="13803" y="15028"/>
                      <a:pt x="12929" y="12246"/>
                    </a:cubicBezTo>
                    <a:lnTo>
                      <a:pt x="12075" y="9537"/>
                    </a:lnTo>
                    <a:cubicBezTo>
                      <a:pt x="10810" y="5522"/>
                      <a:pt x="7976" y="2160"/>
                      <a:pt x="4188" y="194"/>
                    </a:cubicBezTo>
                    <a:cubicBezTo>
                      <a:pt x="3827" y="62"/>
                      <a:pt x="3461" y="0"/>
                      <a:pt x="3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63"/>
              <p:cNvSpPr/>
              <p:nvPr/>
            </p:nvSpPr>
            <p:spPr>
              <a:xfrm>
                <a:off x="2371968" y="3613540"/>
                <a:ext cx="779446" cy="151637"/>
              </a:xfrm>
              <a:custGeom>
                <a:avLst/>
                <a:gdLst/>
                <a:ahLst/>
                <a:cxnLst/>
                <a:rect l="l" t="t" r="r" b="b"/>
                <a:pathLst>
                  <a:path w="9751" h="1897" extrusionOk="0">
                    <a:moveTo>
                      <a:pt x="4026" y="0"/>
                    </a:moveTo>
                    <a:cubicBezTo>
                      <a:pt x="2284" y="0"/>
                      <a:pt x="875" y="416"/>
                      <a:pt x="1" y="757"/>
                    </a:cubicBezTo>
                    <a:cubicBezTo>
                      <a:pt x="623" y="1192"/>
                      <a:pt x="1369" y="1467"/>
                      <a:pt x="2177" y="1523"/>
                    </a:cubicBezTo>
                    <a:lnTo>
                      <a:pt x="2205" y="1523"/>
                    </a:lnTo>
                    <a:cubicBezTo>
                      <a:pt x="2205" y="1528"/>
                      <a:pt x="2209" y="1528"/>
                      <a:pt x="2209" y="1528"/>
                    </a:cubicBezTo>
                    <a:lnTo>
                      <a:pt x="2219" y="1528"/>
                    </a:lnTo>
                    <a:lnTo>
                      <a:pt x="7873" y="1887"/>
                    </a:lnTo>
                    <a:cubicBezTo>
                      <a:pt x="7963" y="1892"/>
                      <a:pt x="8051" y="1896"/>
                      <a:pt x="8144" y="1896"/>
                    </a:cubicBezTo>
                    <a:cubicBezTo>
                      <a:pt x="8709" y="1896"/>
                      <a:pt x="9256" y="1780"/>
                      <a:pt x="9750" y="1574"/>
                    </a:cubicBezTo>
                    <a:lnTo>
                      <a:pt x="9293" y="1313"/>
                    </a:lnTo>
                    <a:cubicBezTo>
                      <a:pt x="7375" y="327"/>
                      <a:pt x="5571" y="0"/>
                      <a:pt x="40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3"/>
              <p:cNvSpPr/>
              <p:nvPr/>
            </p:nvSpPr>
            <p:spPr>
              <a:xfrm>
                <a:off x="2224965" y="1691318"/>
                <a:ext cx="985839" cy="1824117"/>
              </a:xfrm>
              <a:custGeom>
                <a:avLst/>
                <a:gdLst/>
                <a:ahLst/>
                <a:cxnLst/>
                <a:rect l="l" t="t" r="r" b="b"/>
                <a:pathLst>
                  <a:path w="12333" h="22820" extrusionOk="0">
                    <a:moveTo>
                      <a:pt x="2876" y="0"/>
                    </a:moveTo>
                    <a:cubicBezTo>
                      <a:pt x="1331" y="103"/>
                      <a:pt x="1" y="1364"/>
                      <a:pt x="1" y="3026"/>
                    </a:cubicBezTo>
                    <a:lnTo>
                      <a:pt x="1" y="9549"/>
                    </a:lnTo>
                    <a:cubicBezTo>
                      <a:pt x="14" y="9545"/>
                      <a:pt x="29" y="9539"/>
                      <a:pt x="46" y="9539"/>
                    </a:cubicBezTo>
                    <a:lnTo>
                      <a:pt x="66" y="9539"/>
                    </a:lnTo>
                    <a:lnTo>
                      <a:pt x="66" y="4474"/>
                    </a:lnTo>
                    <a:cubicBezTo>
                      <a:pt x="66" y="3086"/>
                      <a:pt x="1322" y="2050"/>
                      <a:pt x="2742" y="2050"/>
                    </a:cubicBezTo>
                    <a:cubicBezTo>
                      <a:pt x="3050" y="2050"/>
                      <a:pt x="3367" y="2101"/>
                      <a:pt x="3680" y="2205"/>
                    </a:cubicBezTo>
                    <a:cubicBezTo>
                      <a:pt x="6113" y="3371"/>
                      <a:pt x="8097" y="5146"/>
                      <a:pt x="9404" y="7293"/>
                    </a:cubicBezTo>
                    <a:cubicBezTo>
                      <a:pt x="9591" y="7172"/>
                      <a:pt x="9774" y="7041"/>
                      <a:pt x="9951" y="6911"/>
                    </a:cubicBezTo>
                    <a:cubicBezTo>
                      <a:pt x="9951" y="6906"/>
                      <a:pt x="9955" y="6901"/>
                      <a:pt x="9960" y="6901"/>
                    </a:cubicBezTo>
                    <a:cubicBezTo>
                      <a:pt x="8690" y="4026"/>
                      <a:pt x="6468" y="1649"/>
                      <a:pt x="3638" y="164"/>
                    </a:cubicBezTo>
                    <a:cubicBezTo>
                      <a:pt x="3386" y="70"/>
                      <a:pt x="3128" y="19"/>
                      <a:pt x="2876" y="0"/>
                    </a:cubicBezTo>
                    <a:close/>
                    <a:moveTo>
                      <a:pt x="1" y="9955"/>
                    </a:moveTo>
                    <a:lnTo>
                      <a:pt x="1" y="14321"/>
                    </a:lnTo>
                    <a:cubicBezTo>
                      <a:pt x="18" y="14312"/>
                      <a:pt x="42" y="14302"/>
                      <a:pt x="66" y="14302"/>
                    </a:cubicBezTo>
                    <a:lnTo>
                      <a:pt x="66" y="9965"/>
                    </a:lnTo>
                    <a:cubicBezTo>
                      <a:pt x="52" y="9959"/>
                      <a:pt x="42" y="9959"/>
                      <a:pt x="38" y="9959"/>
                    </a:cubicBezTo>
                    <a:cubicBezTo>
                      <a:pt x="24" y="9959"/>
                      <a:pt x="10" y="9959"/>
                      <a:pt x="1" y="9955"/>
                    </a:cubicBezTo>
                    <a:close/>
                    <a:moveTo>
                      <a:pt x="10133" y="7298"/>
                    </a:moveTo>
                    <a:cubicBezTo>
                      <a:pt x="9964" y="7425"/>
                      <a:pt x="9792" y="7541"/>
                      <a:pt x="9619" y="7658"/>
                    </a:cubicBezTo>
                    <a:cubicBezTo>
                      <a:pt x="9983" y="8302"/>
                      <a:pt x="10287" y="8979"/>
                      <a:pt x="10530" y="9679"/>
                    </a:cubicBezTo>
                    <a:lnTo>
                      <a:pt x="11268" y="11851"/>
                    </a:lnTo>
                    <a:cubicBezTo>
                      <a:pt x="11664" y="13004"/>
                      <a:pt x="11949" y="14185"/>
                      <a:pt x="12122" y="15381"/>
                    </a:cubicBezTo>
                    <a:cubicBezTo>
                      <a:pt x="12145" y="15377"/>
                      <a:pt x="12169" y="15372"/>
                      <a:pt x="12192" y="15367"/>
                    </a:cubicBezTo>
                    <a:lnTo>
                      <a:pt x="12206" y="15367"/>
                    </a:lnTo>
                    <a:cubicBezTo>
                      <a:pt x="12048" y="13808"/>
                      <a:pt x="11729" y="12267"/>
                      <a:pt x="11263" y="10763"/>
                    </a:cubicBezTo>
                    <a:lnTo>
                      <a:pt x="10520" y="8382"/>
                    </a:lnTo>
                    <a:cubicBezTo>
                      <a:pt x="10404" y="8013"/>
                      <a:pt x="10273" y="7653"/>
                      <a:pt x="10133" y="7298"/>
                    </a:cubicBezTo>
                    <a:close/>
                    <a:moveTo>
                      <a:pt x="12244" y="15782"/>
                    </a:moveTo>
                    <a:cubicBezTo>
                      <a:pt x="12225" y="15787"/>
                      <a:pt x="12201" y="15792"/>
                      <a:pt x="12178" y="15797"/>
                    </a:cubicBezTo>
                    <a:cubicBezTo>
                      <a:pt x="12267" y="16521"/>
                      <a:pt x="12318" y="17249"/>
                      <a:pt x="12328" y="17978"/>
                    </a:cubicBezTo>
                    <a:cubicBezTo>
                      <a:pt x="12332" y="17244"/>
                      <a:pt x="12304" y="16511"/>
                      <a:pt x="12244" y="15782"/>
                    </a:cubicBezTo>
                    <a:close/>
                    <a:moveTo>
                      <a:pt x="1" y="14709"/>
                    </a:moveTo>
                    <a:lnTo>
                      <a:pt x="1" y="18799"/>
                    </a:lnTo>
                    <a:cubicBezTo>
                      <a:pt x="1" y="19098"/>
                      <a:pt x="42" y="19392"/>
                      <a:pt x="113" y="19668"/>
                    </a:cubicBezTo>
                    <a:cubicBezTo>
                      <a:pt x="80" y="19481"/>
                      <a:pt x="61" y="19284"/>
                      <a:pt x="66" y="19088"/>
                    </a:cubicBezTo>
                    <a:lnTo>
                      <a:pt x="66" y="14756"/>
                    </a:lnTo>
                    <a:cubicBezTo>
                      <a:pt x="38" y="14737"/>
                      <a:pt x="14" y="14722"/>
                      <a:pt x="1" y="14709"/>
                    </a:cubicBezTo>
                    <a:close/>
                    <a:moveTo>
                      <a:pt x="8382" y="22806"/>
                    </a:moveTo>
                    <a:lnTo>
                      <a:pt x="8475" y="22810"/>
                    </a:lnTo>
                    <a:cubicBezTo>
                      <a:pt x="8555" y="22815"/>
                      <a:pt x="8634" y="22819"/>
                      <a:pt x="8714" y="22819"/>
                    </a:cubicBezTo>
                    <a:lnTo>
                      <a:pt x="8718" y="22819"/>
                    </a:lnTo>
                    <a:cubicBezTo>
                      <a:pt x="8643" y="22819"/>
                      <a:pt x="8569" y="22815"/>
                      <a:pt x="8494" y="22810"/>
                    </a:cubicBezTo>
                    <a:lnTo>
                      <a:pt x="8382" y="2280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63"/>
              <p:cNvSpPr/>
              <p:nvPr/>
            </p:nvSpPr>
            <p:spPr>
              <a:xfrm>
                <a:off x="2228322" y="1855187"/>
                <a:ext cx="986558" cy="1660091"/>
              </a:xfrm>
              <a:custGeom>
                <a:avLst/>
                <a:gdLst/>
                <a:ahLst/>
                <a:cxnLst/>
                <a:rect l="l" t="t" r="r" b="b"/>
                <a:pathLst>
                  <a:path w="12342" h="20768" extrusionOk="0">
                    <a:moveTo>
                      <a:pt x="2699" y="0"/>
                    </a:moveTo>
                    <a:cubicBezTo>
                      <a:pt x="1280" y="0"/>
                      <a:pt x="24" y="1035"/>
                      <a:pt x="24" y="2424"/>
                    </a:cubicBezTo>
                    <a:lnTo>
                      <a:pt x="24" y="17038"/>
                    </a:lnTo>
                    <a:cubicBezTo>
                      <a:pt x="0" y="18846"/>
                      <a:pt x="1545" y="20354"/>
                      <a:pt x="3545" y="20471"/>
                    </a:cubicBezTo>
                    <a:lnTo>
                      <a:pt x="8452" y="20760"/>
                    </a:lnTo>
                    <a:cubicBezTo>
                      <a:pt x="8532" y="20765"/>
                      <a:pt x="8612" y="20767"/>
                      <a:pt x="8691" y="20767"/>
                    </a:cubicBezTo>
                    <a:cubicBezTo>
                      <a:pt x="10608" y="20767"/>
                      <a:pt x="12204" y="19380"/>
                      <a:pt x="12253" y="17622"/>
                    </a:cubicBezTo>
                    <a:lnTo>
                      <a:pt x="12276" y="16684"/>
                    </a:lnTo>
                    <a:cubicBezTo>
                      <a:pt x="12342" y="14353"/>
                      <a:pt x="11987" y="12028"/>
                      <a:pt x="11226" y="9801"/>
                    </a:cubicBezTo>
                    <a:lnTo>
                      <a:pt x="10488" y="7629"/>
                    </a:lnTo>
                    <a:cubicBezTo>
                      <a:pt x="9390" y="4417"/>
                      <a:pt x="6925" y="1728"/>
                      <a:pt x="3638" y="155"/>
                    </a:cubicBezTo>
                    <a:cubicBezTo>
                      <a:pt x="3325" y="49"/>
                      <a:pt x="3008" y="0"/>
                      <a:pt x="26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63"/>
              <p:cNvSpPr/>
              <p:nvPr/>
            </p:nvSpPr>
            <p:spPr>
              <a:xfrm>
                <a:off x="2224965" y="2242957"/>
                <a:ext cx="809982" cy="245001"/>
              </a:xfrm>
              <a:custGeom>
                <a:avLst/>
                <a:gdLst/>
                <a:ahLst/>
                <a:cxnLst/>
                <a:rect l="l" t="t" r="r" b="b"/>
                <a:pathLst>
                  <a:path w="10133" h="3065" extrusionOk="0">
                    <a:moveTo>
                      <a:pt x="9960" y="0"/>
                    </a:moveTo>
                    <a:cubicBezTo>
                      <a:pt x="9955" y="0"/>
                      <a:pt x="9951" y="5"/>
                      <a:pt x="9951" y="10"/>
                    </a:cubicBezTo>
                    <a:cubicBezTo>
                      <a:pt x="9774" y="140"/>
                      <a:pt x="9591" y="271"/>
                      <a:pt x="9404" y="392"/>
                    </a:cubicBezTo>
                    <a:cubicBezTo>
                      <a:pt x="9479" y="515"/>
                      <a:pt x="9550" y="636"/>
                      <a:pt x="9619" y="757"/>
                    </a:cubicBezTo>
                    <a:cubicBezTo>
                      <a:pt x="9792" y="640"/>
                      <a:pt x="9964" y="524"/>
                      <a:pt x="10133" y="397"/>
                    </a:cubicBezTo>
                    <a:cubicBezTo>
                      <a:pt x="10076" y="262"/>
                      <a:pt x="10020" y="131"/>
                      <a:pt x="9960" y="0"/>
                    </a:cubicBezTo>
                    <a:close/>
                    <a:moveTo>
                      <a:pt x="46" y="2638"/>
                    </a:moveTo>
                    <a:cubicBezTo>
                      <a:pt x="29" y="2638"/>
                      <a:pt x="14" y="2644"/>
                      <a:pt x="1" y="2648"/>
                    </a:cubicBezTo>
                    <a:lnTo>
                      <a:pt x="1" y="3054"/>
                    </a:lnTo>
                    <a:cubicBezTo>
                      <a:pt x="10" y="3058"/>
                      <a:pt x="24" y="3058"/>
                      <a:pt x="38" y="3058"/>
                    </a:cubicBezTo>
                    <a:cubicBezTo>
                      <a:pt x="42" y="3058"/>
                      <a:pt x="52" y="3058"/>
                      <a:pt x="66" y="3064"/>
                    </a:cubicBezTo>
                    <a:lnTo>
                      <a:pt x="66" y="263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63"/>
              <p:cNvSpPr/>
              <p:nvPr/>
            </p:nvSpPr>
            <p:spPr>
              <a:xfrm>
                <a:off x="2230161" y="2274292"/>
                <a:ext cx="763779" cy="213986"/>
              </a:xfrm>
              <a:custGeom>
                <a:avLst/>
                <a:gdLst/>
                <a:ahLst/>
                <a:cxnLst/>
                <a:rect l="l" t="t" r="r" b="b"/>
                <a:pathLst>
                  <a:path w="9555" h="2677" extrusionOk="0">
                    <a:moveTo>
                      <a:pt x="9339" y="0"/>
                    </a:moveTo>
                    <a:cubicBezTo>
                      <a:pt x="6151" y="2093"/>
                      <a:pt x="1662" y="2256"/>
                      <a:pt x="360" y="2256"/>
                    </a:cubicBezTo>
                    <a:cubicBezTo>
                      <a:pt x="160" y="2256"/>
                      <a:pt x="33" y="2252"/>
                      <a:pt x="1" y="2246"/>
                    </a:cubicBezTo>
                    <a:lnTo>
                      <a:pt x="1" y="2672"/>
                    </a:lnTo>
                    <a:cubicBezTo>
                      <a:pt x="66" y="2672"/>
                      <a:pt x="220" y="2677"/>
                      <a:pt x="453" y="2677"/>
                    </a:cubicBezTo>
                    <a:cubicBezTo>
                      <a:pt x="1910" y="2677"/>
                      <a:pt x="6309" y="2489"/>
                      <a:pt x="9554" y="365"/>
                    </a:cubicBezTo>
                    <a:cubicBezTo>
                      <a:pt x="9485" y="244"/>
                      <a:pt x="9414" y="123"/>
                      <a:pt x="9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63"/>
              <p:cNvSpPr/>
              <p:nvPr/>
            </p:nvSpPr>
            <p:spPr>
              <a:xfrm>
                <a:off x="2230161" y="2834563"/>
                <a:ext cx="968253" cy="158351"/>
              </a:xfrm>
              <a:custGeom>
                <a:avLst/>
                <a:gdLst/>
                <a:ahLst/>
                <a:cxnLst/>
                <a:rect l="l" t="t" r="r" b="b"/>
                <a:pathLst>
                  <a:path w="12113" h="1981" extrusionOk="0">
                    <a:moveTo>
                      <a:pt x="1" y="0"/>
                    </a:moveTo>
                    <a:lnTo>
                      <a:pt x="1" y="454"/>
                    </a:lnTo>
                    <a:cubicBezTo>
                      <a:pt x="472" y="790"/>
                      <a:pt x="2457" y="1980"/>
                      <a:pt x="6828" y="1980"/>
                    </a:cubicBezTo>
                    <a:cubicBezTo>
                      <a:pt x="8308" y="1980"/>
                      <a:pt x="10059" y="1845"/>
                      <a:pt x="12113" y="1495"/>
                    </a:cubicBezTo>
                    <a:cubicBezTo>
                      <a:pt x="12095" y="1355"/>
                      <a:pt x="12076" y="1215"/>
                      <a:pt x="12057" y="1079"/>
                    </a:cubicBezTo>
                    <a:cubicBezTo>
                      <a:pt x="10050" y="1420"/>
                      <a:pt x="8336" y="1551"/>
                      <a:pt x="6888" y="1551"/>
                    </a:cubicBezTo>
                    <a:cubicBezTo>
                      <a:pt x="2050" y="1551"/>
                      <a:pt x="188" y="71"/>
                      <a:pt x="160" y="47"/>
                    </a:cubicBezTo>
                    <a:cubicBezTo>
                      <a:pt x="117" y="15"/>
                      <a:pt x="71" y="0"/>
                      <a:pt x="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7" name="Google Shape;2987;p63"/>
            <p:cNvGrpSpPr/>
            <p:nvPr/>
          </p:nvGrpSpPr>
          <p:grpSpPr>
            <a:xfrm>
              <a:off x="1134313" y="1349752"/>
              <a:ext cx="1808075" cy="1636446"/>
              <a:chOff x="1134313" y="1349752"/>
              <a:chExt cx="1808075" cy="1636446"/>
            </a:xfrm>
          </p:grpSpPr>
          <p:sp>
            <p:nvSpPr>
              <p:cNvPr id="2988" name="Google Shape;2988;p63"/>
              <p:cNvSpPr/>
              <p:nvPr/>
            </p:nvSpPr>
            <p:spPr>
              <a:xfrm>
                <a:off x="1134313" y="2621374"/>
                <a:ext cx="330691" cy="353952"/>
              </a:xfrm>
              <a:custGeom>
                <a:avLst/>
                <a:gdLst/>
                <a:ahLst/>
                <a:cxnLst/>
                <a:rect l="l" t="t" r="r" b="b"/>
                <a:pathLst>
                  <a:path w="4137" h="4428" extrusionOk="0">
                    <a:moveTo>
                      <a:pt x="3876" y="1"/>
                    </a:moveTo>
                    <a:cubicBezTo>
                      <a:pt x="3727" y="1"/>
                      <a:pt x="3610" y="118"/>
                      <a:pt x="3610" y="263"/>
                    </a:cubicBezTo>
                    <a:cubicBezTo>
                      <a:pt x="3610" y="1309"/>
                      <a:pt x="2760" y="2158"/>
                      <a:pt x="1718" y="2158"/>
                    </a:cubicBezTo>
                    <a:lnTo>
                      <a:pt x="1677" y="2158"/>
                    </a:lnTo>
                    <a:cubicBezTo>
                      <a:pt x="752" y="2158"/>
                      <a:pt x="0" y="2910"/>
                      <a:pt x="0" y="3830"/>
                    </a:cubicBezTo>
                    <a:lnTo>
                      <a:pt x="0" y="4166"/>
                    </a:lnTo>
                    <a:cubicBezTo>
                      <a:pt x="0" y="4311"/>
                      <a:pt x="121" y="4428"/>
                      <a:pt x="266" y="4428"/>
                    </a:cubicBezTo>
                    <a:cubicBezTo>
                      <a:pt x="411" y="4428"/>
                      <a:pt x="528" y="4311"/>
                      <a:pt x="528" y="4166"/>
                    </a:cubicBezTo>
                    <a:lnTo>
                      <a:pt x="528" y="3830"/>
                    </a:lnTo>
                    <a:cubicBezTo>
                      <a:pt x="528" y="3199"/>
                      <a:pt x="1042" y="2686"/>
                      <a:pt x="1677" y="2686"/>
                    </a:cubicBezTo>
                    <a:lnTo>
                      <a:pt x="1718" y="2686"/>
                    </a:lnTo>
                    <a:cubicBezTo>
                      <a:pt x="3050" y="2686"/>
                      <a:pt x="4137" y="1598"/>
                      <a:pt x="4137" y="263"/>
                    </a:cubicBezTo>
                    <a:cubicBezTo>
                      <a:pt x="4137" y="118"/>
                      <a:pt x="4020" y="1"/>
                      <a:pt x="3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63"/>
              <p:cNvSpPr/>
              <p:nvPr/>
            </p:nvSpPr>
            <p:spPr>
              <a:xfrm>
                <a:off x="1504179" y="2402749"/>
                <a:ext cx="146361" cy="245960"/>
              </a:xfrm>
              <a:custGeom>
                <a:avLst/>
                <a:gdLst/>
                <a:ahLst/>
                <a:cxnLst/>
                <a:rect l="l" t="t" r="r" b="b"/>
                <a:pathLst>
                  <a:path w="1831" h="3077" extrusionOk="0">
                    <a:moveTo>
                      <a:pt x="262" y="0"/>
                    </a:moveTo>
                    <a:cubicBezTo>
                      <a:pt x="117" y="0"/>
                      <a:pt x="1" y="117"/>
                      <a:pt x="1" y="262"/>
                    </a:cubicBezTo>
                    <a:lnTo>
                      <a:pt x="1" y="831"/>
                    </a:lnTo>
                    <a:cubicBezTo>
                      <a:pt x="1" y="1279"/>
                      <a:pt x="365" y="1643"/>
                      <a:pt x="813" y="1643"/>
                    </a:cubicBezTo>
                    <a:cubicBezTo>
                      <a:pt x="1084" y="1643"/>
                      <a:pt x="1308" y="1867"/>
                      <a:pt x="1308" y="2139"/>
                    </a:cubicBezTo>
                    <a:lnTo>
                      <a:pt x="1308" y="2811"/>
                    </a:lnTo>
                    <a:cubicBezTo>
                      <a:pt x="1308" y="2960"/>
                      <a:pt x="1425" y="3077"/>
                      <a:pt x="1570" y="3077"/>
                    </a:cubicBezTo>
                    <a:cubicBezTo>
                      <a:pt x="1714" y="3077"/>
                      <a:pt x="1831" y="2960"/>
                      <a:pt x="1831" y="2811"/>
                    </a:cubicBezTo>
                    <a:lnTo>
                      <a:pt x="1831" y="2139"/>
                    </a:lnTo>
                    <a:cubicBezTo>
                      <a:pt x="1831" y="1578"/>
                      <a:pt x="1373" y="1121"/>
                      <a:pt x="813" y="1121"/>
                    </a:cubicBezTo>
                    <a:cubicBezTo>
                      <a:pt x="654" y="1121"/>
                      <a:pt x="524" y="990"/>
                      <a:pt x="524" y="831"/>
                    </a:cubicBezTo>
                    <a:lnTo>
                      <a:pt x="524" y="262"/>
                    </a:lnTo>
                    <a:cubicBezTo>
                      <a:pt x="524" y="117"/>
                      <a:pt x="406" y="0"/>
                      <a:pt x="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63"/>
              <p:cNvSpPr/>
              <p:nvPr/>
            </p:nvSpPr>
            <p:spPr>
              <a:xfrm>
                <a:off x="1522484" y="2624811"/>
                <a:ext cx="169222" cy="361386"/>
              </a:xfrm>
              <a:custGeom>
                <a:avLst/>
                <a:gdLst/>
                <a:ahLst/>
                <a:cxnLst/>
                <a:rect l="l" t="t" r="r" b="b"/>
                <a:pathLst>
                  <a:path w="2117" h="4521" extrusionOk="0">
                    <a:moveTo>
                      <a:pt x="261" y="1"/>
                    </a:moveTo>
                    <a:cubicBezTo>
                      <a:pt x="117" y="1"/>
                      <a:pt x="0" y="117"/>
                      <a:pt x="0" y="262"/>
                    </a:cubicBezTo>
                    <a:lnTo>
                      <a:pt x="0" y="1457"/>
                    </a:lnTo>
                    <a:cubicBezTo>
                      <a:pt x="0" y="2018"/>
                      <a:pt x="453" y="2475"/>
                      <a:pt x="1013" y="2475"/>
                    </a:cubicBezTo>
                    <a:cubicBezTo>
                      <a:pt x="1332" y="2475"/>
                      <a:pt x="1588" y="2732"/>
                      <a:pt x="1588" y="3050"/>
                    </a:cubicBezTo>
                    <a:lnTo>
                      <a:pt x="1588" y="4259"/>
                    </a:lnTo>
                    <a:cubicBezTo>
                      <a:pt x="1588" y="4404"/>
                      <a:pt x="1709" y="4520"/>
                      <a:pt x="1854" y="4520"/>
                    </a:cubicBezTo>
                    <a:cubicBezTo>
                      <a:pt x="1998" y="4520"/>
                      <a:pt x="2116" y="4404"/>
                      <a:pt x="2116" y="4259"/>
                    </a:cubicBezTo>
                    <a:lnTo>
                      <a:pt x="2116" y="3050"/>
                    </a:lnTo>
                    <a:cubicBezTo>
                      <a:pt x="2116" y="2442"/>
                      <a:pt x="1621" y="1952"/>
                      <a:pt x="1013" y="1952"/>
                    </a:cubicBezTo>
                    <a:cubicBezTo>
                      <a:pt x="743" y="1952"/>
                      <a:pt x="524" y="1727"/>
                      <a:pt x="524" y="1457"/>
                    </a:cubicBezTo>
                    <a:lnTo>
                      <a:pt x="524" y="262"/>
                    </a:lnTo>
                    <a:cubicBezTo>
                      <a:pt x="524" y="117"/>
                      <a:pt x="407" y="1"/>
                      <a:pt x="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63"/>
              <p:cNvSpPr/>
              <p:nvPr/>
            </p:nvSpPr>
            <p:spPr>
              <a:xfrm>
                <a:off x="2611617" y="2621374"/>
                <a:ext cx="330771" cy="353952"/>
              </a:xfrm>
              <a:custGeom>
                <a:avLst/>
                <a:gdLst/>
                <a:ahLst/>
                <a:cxnLst/>
                <a:rect l="l" t="t" r="r" b="b"/>
                <a:pathLst>
                  <a:path w="4138" h="4428" extrusionOk="0">
                    <a:moveTo>
                      <a:pt x="263" y="1"/>
                    </a:moveTo>
                    <a:cubicBezTo>
                      <a:pt x="118" y="1"/>
                      <a:pt x="0" y="118"/>
                      <a:pt x="0" y="263"/>
                    </a:cubicBezTo>
                    <a:cubicBezTo>
                      <a:pt x="0" y="1598"/>
                      <a:pt x="1089" y="2686"/>
                      <a:pt x="2420" y="2686"/>
                    </a:cubicBezTo>
                    <a:lnTo>
                      <a:pt x="2461" y="2686"/>
                    </a:lnTo>
                    <a:cubicBezTo>
                      <a:pt x="3097" y="2686"/>
                      <a:pt x="3610" y="3199"/>
                      <a:pt x="3610" y="3830"/>
                    </a:cubicBezTo>
                    <a:lnTo>
                      <a:pt x="3610" y="4166"/>
                    </a:lnTo>
                    <a:cubicBezTo>
                      <a:pt x="3610" y="4311"/>
                      <a:pt x="3727" y="4428"/>
                      <a:pt x="3872" y="4428"/>
                    </a:cubicBezTo>
                    <a:cubicBezTo>
                      <a:pt x="4017" y="4428"/>
                      <a:pt x="4138" y="4311"/>
                      <a:pt x="4138" y="4166"/>
                    </a:cubicBezTo>
                    <a:lnTo>
                      <a:pt x="4138" y="3830"/>
                    </a:lnTo>
                    <a:cubicBezTo>
                      <a:pt x="4138" y="2910"/>
                      <a:pt x="3386" y="2158"/>
                      <a:pt x="2461" y="2158"/>
                    </a:cubicBezTo>
                    <a:lnTo>
                      <a:pt x="2420" y="2158"/>
                    </a:lnTo>
                    <a:cubicBezTo>
                      <a:pt x="1379" y="2158"/>
                      <a:pt x="528" y="1309"/>
                      <a:pt x="528" y="263"/>
                    </a:cubicBezTo>
                    <a:cubicBezTo>
                      <a:pt x="528" y="118"/>
                      <a:pt x="407" y="1"/>
                      <a:pt x="2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63"/>
              <p:cNvSpPr/>
              <p:nvPr/>
            </p:nvSpPr>
            <p:spPr>
              <a:xfrm>
                <a:off x="2426165" y="2402749"/>
                <a:ext cx="146361" cy="245960"/>
              </a:xfrm>
              <a:custGeom>
                <a:avLst/>
                <a:gdLst/>
                <a:ahLst/>
                <a:cxnLst/>
                <a:rect l="l" t="t" r="r" b="b"/>
                <a:pathLst>
                  <a:path w="1831" h="3077" extrusionOk="0">
                    <a:moveTo>
                      <a:pt x="1570" y="0"/>
                    </a:moveTo>
                    <a:cubicBezTo>
                      <a:pt x="1424" y="0"/>
                      <a:pt x="1307" y="117"/>
                      <a:pt x="1307" y="262"/>
                    </a:cubicBezTo>
                    <a:lnTo>
                      <a:pt x="1307" y="831"/>
                    </a:lnTo>
                    <a:cubicBezTo>
                      <a:pt x="1307" y="990"/>
                      <a:pt x="1177" y="1121"/>
                      <a:pt x="1018" y="1121"/>
                    </a:cubicBezTo>
                    <a:cubicBezTo>
                      <a:pt x="458" y="1121"/>
                      <a:pt x="1" y="1578"/>
                      <a:pt x="1" y="2139"/>
                    </a:cubicBezTo>
                    <a:lnTo>
                      <a:pt x="1" y="2811"/>
                    </a:lnTo>
                    <a:cubicBezTo>
                      <a:pt x="1" y="2960"/>
                      <a:pt x="117" y="3077"/>
                      <a:pt x="262" y="3077"/>
                    </a:cubicBezTo>
                    <a:cubicBezTo>
                      <a:pt x="406" y="3077"/>
                      <a:pt x="523" y="2960"/>
                      <a:pt x="523" y="2811"/>
                    </a:cubicBezTo>
                    <a:lnTo>
                      <a:pt x="523" y="2139"/>
                    </a:lnTo>
                    <a:cubicBezTo>
                      <a:pt x="523" y="1867"/>
                      <a:pt x="747" y="1643"/>
                      <a:pt x="1018" y="1643"/>
                    </a:cubicBezTo>
                    <a:cubicBezTo>
                      <a:pt x="1466" y="1643"/>
                      <a:pt x="1831" y="1279"/>
                      <a:pt x="1831" y="831"/>
                    </a:cubicBezTo>
                    <a:lnTo>
                      <a:pt x="1831" y="262"/>
                    </a:lnTo>
                    <a:cubicBezTo>
                      <a:pt x="1831" y="117"/>
                      <a:pt x="1714" y="0"/>
                      <a:pt x="1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63"/>
              <p:cNvSpPr/>
              <p:nvPr/>
            </p:nvSpPr>
            <p:spPr>
              <a:xfrm>
                <a:off x="2385077" y="2624811"/>
                <a:ext cx="169143" cy="361386"/>
              </a:xfrm>
              <a:custGeom>
                <a:avLst/>
                <a:gdLst/>
                <a:ahLst/>
                <a:cxnLst/>
                <a:rect l="l" t="t" r="r" b="b"/>
                <a:pathLst>
                  <a:path w="2116" h="4521" extrusionOk="0">
                    <a:moveTo>
                      <a:pt x="1854" y="1"/>
                    </a:moveTo>
                    <a:cubicBezTo>
                      <a:pt x="1709" y="1"/>
                      <a:pt x="1593" y="117"/>
                      <a:pt x="1593" y="262"/>
                    </a:cubicBezTo>
                    <a:lnTo>
                      <a:pt x="1593" y="1457"/>
                    </a:lnTo>
                    <a:cubicBezTo>
                      <a:pt x="1593" y="1727"/>
                      <a:pt x="1369" y="1952"/>
                      <a:pt x="1103" y="1952"/>
                    </a:cubicBezTo>
                    <a:cubicBezTo>
                      <a:pt x="496" y="1952"/>
                      <a:pt x="0" y="2442"/>
                      <a:pt x="0" y="3050"/>
                    </a:cubicBezTo>
                    <a:lnTo>
                      <a:pt x="0" y="4259"/>
                    </a:lnTo>
                    <a:cubicBezTo>
                      <a:pt x="0" y="4404"/>
                      <a:pt x="117" y="4520"/>
                      <a:pt x="262" y="4520"/>
                    </a:cubicBezTo>
                    <a:cubicBezTo>
                      <a:pt x="407" y="4520"/>
                      <a:pt x="528" y="4404"/>
                      <a:pt x="528" y="4259"/>
                    </a:cubicBezTo>
                    <a:lnTo>
                      <a:pt x="528" y="3050"/>
                    </a:lnTo>
                    <a:cubicBezTo>
                      <a:pt x="528" y="2732"/>
                      <a:pt x="785" y="2475"/>
                      <a:pt x="1103" y="2475"/>
                    </a:cubicBezTo>
                    <a:cubicBezTo>
                      <a:pt x="1663" y="2475"/>
                      <a:pt x="2116" y="2018"/>
                      <a:pt x="2116" y="1457"/>
                    </a:cubicBezTo>
                    <a:lnTo>
                      <a:pt x="2116" y="262"/>
                    </a:lnTo>
                    <a:cubicBezTo>
                      <a:pt x="2116" y="117"/>
                      <a:pt x="1999" y="1"/>
                      <a:pt x="18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63"/>
              <p:cNvSpPr/>
              <p:nvPr/>
            </p:nvSpPr>
            <p:spPr>
              <a:xfrm>
                <a:off x="1232075" y="1349752"/>
                <a:ext cx="1612529" cy="1318608"/>
              </a:xfrm>
              <a:custGeom>
                <a:avLst/>
                <a:gdLst/>
                <a:ahLst/>
                <a:cxnLst/>
                <a:rect l="l" t="t" r="r" b="b"/>
                <a:pathLst>
                  <a:path w="20173" h="16496" extrusionOk="0">
                    <a:moveTo>
                      <a:pt x="10077" y="0"/>
                    </a:moveTo>
                    <a:cubicBezTo>
                      <a:pt x="9872" y="0"/>
                      <a:pt x="9708" y="164"/>
                      <a:pt x="9708" y="370"/>
                    </a:cubicBezTo>
                    <a:lnTo>
                      <a:pt x="9708" y="486"/>
                    </a:lnTo>
                    <a:cubicBezTo>
                      <a:pt x="9699" y="495"/>
                      <a:pt x="9694" y="500"/>
                      <a:pt x="9694" y="500"/>
                    </a:cubicBezTo>
                    <a:cubicBezTo>
                      <a:pt x="9694" y="500"/>
                      <a:pt x="9493" y="8807"/>
                      <a:pt x="9269" y="12551"/>
                    </a:cubicBezTo>
                    <a:cubicBezTo>
                      <a:pt x="9111" y="15256"/>
                      <a:pt x="8513" y="15368"/>
                      <a:pt x="7775" y="15671"/>
                    </a:cubicBezTo>
                    <a:cubicBezTo>
                      <a:pt x="7775" y="15671"/>
                      <a:pt x="7784" y="15689"/>
                      <a:pt x="7808" y="15723"/>
                    </a:cubicBezTo>
                    <a:lnTo>
                      <a:pt x="2092" y="15723"/>
                    </a:lnTo>
                    <a:cubicBezTo>
                      <a:pt x="1345" y="15723"/>
                      <a:pt x="739" y="15116"/>
                      <a:pt x="739" y="14368"/>
                    </a:cubicBezTo>
                    <a:lnTo>
                      <a:pt x="739" y="13435"/>
                    </a:lnTo>
                    <a:cubicBezTo>
                      <a:pt x="739" y="13234"/>
                      <a:pt x="570" y="13066"/>
                      <a:pt x="370" y="13066"/>
                    </a:cubicBezTo>
                    <a:cubicBezTo>
                      <a:pt x="164" y="13066"/>
                      <a:pt x="0" y="13234"/>
                      <a:pt x="0" y="13435"/>
                    </a:cubicBezTo>
                    <a:lnTo>
                      <a:pt x="0" y="14368"/>
                    </a:lnTo>
                    <a:cubicBezTo>
                      <a:pt x="0" y="15521"/>
                      <a:pt x="939" y="16456"/>
                      <a:pt x="2092" y="16456"/>
                    </a:cubicBezTo>
                    <a:lnTo>
                      <a:pt x="7896" y="16456"/>
                    </a:lnTo>
                    <a:cubicBezTo>
                      <a:pt x="8340" y="16456"/>
                      <a:pt x="8760" y="16344"/>
                      <a:pt x="9125" y="16143"/>
                    </a:cubicBezTo>
                    <a:cubicBezTo>
                      <a:pt x="9391" y="16026"/>
                      <a:pt x="9699" y="15797"/>
                      <a:pt x="10045" y="15396"/>
                    </a:cubicBezTo>
                    <a:cubicBezTo>
                      <a:pt x="10045" y="15396"/>
                      <a:pt x="10942" y="16495"/>
                      <a:pt x="12405" y="16495"/>
                    </a:cubicBezTo>
                    <a:cubicBezTo>
                      <a:pt x="12559" y="16495"/>
                      <a:pt x="12721" y="16483"/>
                      <a:pt x="12888" y="16456"/>
                    </a:cubicBezTo>
                    <a:lnTo>
                      <a:pt x="18081" y="16456"/>
                    </a:lnTo>
                    <a:cubicBezTo>
                      <a:pt x="19234" y="16456"/>
                      <a:pt x="20172" y="15521"/>
                      <a:pt x="20172" y="14368"/>
                    </a:cubicBezTo>
                    <a:lnTo>
                      <a:pt x="20172" y="13435"/>
                    </a:lnTo>
                    <a:cubicBezTo>
                      <a:pt x="20172" y="13234"/>
                      <a:pt x="20010" y="13066"/>
                      <a:pt x="19803" y="13066"/>
                    </a:cubicBezTo>
                    <a:cubicBezTo>
                      <a:pt x="19603" y="13066"/>
                      <a:pt x="19435" y="13234"/>
                      <a:pt x="19435" y="13435"/>
                    </a:cubicBezTo>
                    <a:lnTo>
                      <a:pt x="19435" y="14368"/>
                    </a:lnTo>
                    <a:cubicBezTo>
                      <a:pt x="19435" y="15116"/>
                      <a:pt x="18827" y="15723"/>
                      <a:pt x="18081" y="15723"/>
                    </a:cubicBezTo>
                    <a:lnTo>
                      <a:pt x="12809" y="15723"/>
                    </a:lnTo>
                    <a:cubicBezTo>
                      <a:pt x="11935" y="15419"/>
                      <a:pt x="10955" y="14695"/>
                      <a:pt x="10806" y="13000"/>
                    </a:cubicBezTo>
                    <a:cubicBezTo>
                      <a:pt x="10596" y="10661"/>
                      <a:pt x="10693" y="6281"/>
                      <a:pt x="10465" y="1103"/>
                    </a:cubicBezTo>
                    <a:lnTo>
                      <a:pt x="10465" y="370"/>
                    </a:lnTo>
                    <a:cubicBezTo>
                      <a:pt x="10465" y="164"/>
                      <a:pt x="10301" y="0"/>
                      <a:pt x="10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63"/>
              <p:cNvSpPr/>
              <p:nvPr/>
            </p:nvSpPr>
            <p:spPr>
              <a:xfrm>
                <a:off x="1945348" y="1845115"/>
                <a:ext cx="183371" cy="25419"/>
              </a:xfrm>
              <a:custGeom>
                <a:avLst/>
                <a:gdLst/>
                <a:ahLst/>
                <a:cxnLst/>
                <a:rect l="l" t="t" r="r" b="b"/>
                <a:pathLst>
                  <a:path w="2294" h="318" extrusionOk="0">
                    <a:moveTo>
                      <a:pt x="1" y="0"/>
                    </a:moveTo>
                    <a:lnTo>
                      <a:pt x="1" y="317"/>
                    </a:lnTo>
                    <a:lnTo>
                      <a:pt x="2294" y="317"/>
                    </a:lnTo>
                    <a:lnTo>
                      <a:pt x="2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63"/>
              <p:cNvSpPr/>
              <p:nvPr/>
            </p:nvSpPr>
            <p:spPr>
              <a:xfrm>
                <a:off x="1945348" y="1669576"/>
                <a:ext cx="183371" cy="25579"/>
              </a:xfrm>
              <a:custGeom>
                <a:avLst/>
                <a:gdLst/>
                <a:ahLst/>
                <a:cxnLst/>
                <a:rect l="l" t="t" r="r" b="b"/>
                <a:pathLst>
                  <a:path w="2294" h="320" extrusionOk="0">
                    <a:moveTo>
                      <a:pt x="1" y="1"/>
                    </a:moveTo>
                    <a:lnTo>
                      <a:pt x="1" y="319"/>
                    </a:lnTo>
                    <a:lnTo>
                      <a:pt x="2294" y="319"/>
                    </a:lnTo>
                    <a:lnTo>
                      <a:pt x="22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63"/>
              <p:cNvSpPr/>
              <p:nvPr/>
            </p:nvSpPr>
            <p:spPr>
              <a:xfrm>
                <a:off x="1945348" y="1500911"/>
                <a:ext cx="183371" cy="25419"/>
              </a:xfrm>
              <a:custGeom>
                <a:avLst/>
                <a:gdLst/>
                <a:ahLst/>
                <a:cxnLst/>
                <a:rect l="l" t="t" r="r" b="b"/>
                <a:pathLst>
                  <a:path w="2294" h="318" extrusionOk="0">
                    <a:moveTo>
                      <a:pt x="1" y="1"/>
                    </a:moveTo>
                    <a:lnTo>
                      <a:pt x="1" y="318"/>
                    </a:lnTo>
                    <a:lnTo>
                      <a:pt x="2294" y="318"/>
                    </a:lnTo>
                    <a:lnTo>
                      <a:pt x="22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63"/>
              <p:cNvSpPr/>
              <p:nvPr/>
            </p:nvSpPr>
            <p:spPr>
              <a:xfrm>
                <a:off x="1945348" y="2333684"/>
                <a:ext cx="183371" cy="25419"/>
              </a:xfrm>
              <a:custGeom>
                <a:avLst/>
                <a:gdLst/>
                <a:ahLst/>
                <a:cxnLst/>
                <a:rect l="l" t="t" r="r" b="b"/>
                <a:pathLst>
                  <a:path w="2294" h="318" extrusionOk="0">
                    <a:moveTo>
                      <a:pt x="1" y="0"/>
                    </a:moveTo>
                    <a:lnTo>
                      <a:pt x="1" y="318"/>
                    </a:lnTo>
                    <a:lnTo>
                      <a:pt x="2294" y="318"/>
                    </a:lnTo>
                    <a:lnTo>
                      <a:pt x="2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63"/>
              <p:cNvSpPr/>
              <p:nvPr/>
            </p:nvSpPr>
            <p:spPr>
              <a:xfrm>
                <a:off x="1945348" y="2158225"/>
                <a:ext cx="183371" cy="25499"/>
              </a:xfrm>
              <a:custGeom>
                <a:avLst/>
                <a:gdLst/>
                <a:ahLst/>
                <a:cxnLst/>
                <a:rect l="l" t="t" r="r" b="b"/>
                <a:pathLst>
                  <a:path w="2294" h="319" extrusionOk="0">
                    <a:moveTo>
                      <a:pt x="1" y="0"/>
                    </a:moveTo>
                    <a:lnTo>
                      <a:pt x="1" y="318"/>
                    </a:lnTo>
                    <a:lnTo>
                      <a:pt x="2294" y="318"/>
                    </a:lnTo>
                    <a:lnTo>
                      <a:pt x="22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63"/>
              <p:cNvSpPr/>
              <p:nvPr/>
            </p:nvSpPr>
            <p:spPr>
              <a:xfrm>
                <a:off x="1945348" y="1989480"/>
                <a:ext cx="183371" cy="25419"/>
              </a:xfrm>
              <a:custGeom>
                <a:avLst/>
                <a:gdLst/>
                <a:ahLst/>
                <a:cxnLst/>
                <a:rect l="l" t="t" r="r" b="b"/>
                <a:pathLst>
                  <a:path w="2294" h="318" extrusionOk="0">
                    <a:moveTo>
                      <a:pt x="1" y="1"/>
                    </a:moveTo>
                    <a:lnTo>
                      <a:pt x="1" y="318"/>
                    </a:lnTo>
                    <a:lnTo>
                      <a:pt x="2294" y="318"/>
                    </a:lnTo>
                    <a:lnTo>
                      <a:pt x="22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01" name="Google Shape;3001;p63"/>
          <p:cNvSpPr txBox="1">
            <a:spLocks noGrp="1"/>
          </p:cNvSpPr>
          <p:nvPr>
            <p:ph type="ctrTitle"/>
          </p:nvPr>
        </p:nvSpPr>
        <p:spPr>
          <a:xfrm>
            <a:off x="1945348" y="286965"/>
            <a:ext cx="6901491" cy="24461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2"/>
                </a:solidFill>
                <a:latin typeface="ADLaM Display" panose="02010000000000000000" pitchFamily="2" charset="0"/>
                <a:ea typeface="ADLaM Display" panose="02010000000000000000" pitchFamily="2" charset="0"/>
                <a:cs typeface="ADLaM Display" panose="02010000000000000000" pitchFamily="2" charset="0"/>
              </a:rPr>
              <a:t>Pneumonia Detection</a:t>
            </a:r>
            <a:br>
              <a:rPr lang="en-US" dirty="0">
                <a:solidFill>
                  <a:schemeClr val="lt2"/>
                </a:solidFill>
                <a:latin typeface="ADLaM Display" panose="02010000000000000000" pitchFamily="2" charset="0"/>
                <a:ea typeface="ADLaM Display" panose="02010000000000000000" pitchFamily="2" charset="0"/>
                <a:cs typeface="ADLaM Display" panose="02010000000000000000" pitchFamily="2" charset="0"/>
              </a:rPr>
            </a:br>
            <a:r>
              <a:rPr lang="en-US" dirty="0">
                <a:solidFill>
                  <a:schemeClr val="lt2"/>
                </a:solidFill>
                <a:latin typeface="ADLaM Display" panose="02010000000000000000" pitchFamily="2" charset="0"/>
                <a:ea typeface="ADLaM Display" panose="02010000000000000000" pitchFamily="2" charset="0"/>
                <a:cs typeface="ADLaM Display" panose="02010000000000000000" pitchFamily="2" charset="0"/>
              </a:rPr>
              <a:t> </a:t>
            </a:r>
            <a:r>
              <a:rPr lang="en" sz="2800" dirty="0">
                <a:solidFill>
                  <a:schemeClr val="lt1"/>
                </a:solidFill>
                <a:latin typeface="ADLaM Display" panose="02010000000000000000" pitchFamily="2" charset="0"/>
                <a:ea typeface="ADLaM Display" panose="02010000000000000000" pitchFamily="2" charset="0"/>
                <a:cs typeface="ADLaM Display" panose="02010000000000000000" pitchFamily="2" charset="0"/>
              </a:rPr>
              <a:t>Deep learning project</a:t>
            </a:r>
            <a:br>
              <a:rPr lang="en" sz="2800" dirty="0">
                <a:solidFill>
                  <a:schemeClr val="lt1"/>
                </a:solidFill>
                <a:latin typeface="ADLaM Display" panose="02010000000000000000" pitchFamily="2" charset="0"/>
                <a:ea typeface="ADLaM Display" panose="02010000000000000000" pitchFamily="2" charset="0"/>
                <a:cs typeface="ADLaM Display" panose="02010000000000000000" pitchFamily="2" charset="0"/>
              </a:rPr>
            </a:br>
            <a:r>
              <a:rPr lang="en" sz="2800" dirty="0">
                <a:solidFill>
                  <a:schemeClr val="lt1"/>
                </a:solidFill>
                <a:latin typeface="ADLaM Display" panose="02010000000000000000" pitchFamily="2" charset="0"/>
                <a:ea typeface="ADLaM Display" panose="02010000000000000000" pitchFamily="2" charset="0"/>
                <a:cs typeface="ADLaM Display" panose="02010000000000000000" pitchFamily="2" charset="0"/>
              </a:rPr>
              <a:t>2024</a:t>
            </a:r>
            <a:endParaRPr dirty="0">
              <a:solidFill>
                <a:schemeClr val="lt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002" name="Google Shape;3002;p63"/>
          <p:cNvSpPr txBox="1">
            <a:spLocks noGrp="1"/>
          </p:cNvSpPr>
          <p:nvPr>
            <p:ph type="subTitle" idx="1"/>
          </p:nvPr>
        </p:nvSpPr>
        <p:spPr>
          <a:xfrm>
            <a:off x="4240327" y="2453828"/>
            <a:ext cx="2311532" cy="6749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effectLst>
                  <a:outerShdw blurRad="38100" dist="38100" dir="2700000" algn="tl">
                    <a:srgbClr val="000000">
                      <a:alpha val="43137"/>
                    </a:srgbClr>
                  </a:outerShdw>
                </a:effectLst>
                <a:latin typeface="Aptos Black" panose="020F0502020204030204" pitchFamily="34" charset="0"/>
              </a:rPr>
              <a:t>Alina Greenberg</a:t>
            </a:r>
            <a:endParaRPr sz="2000" b="1" dirty="0">
              <a:effectLst>
                <a:outerShdw blurRad="38100" dist="38100" dir="2700000" algn="tl">
                  <a:srgbClr val="000000">
                    <a:alpha val="43137"/>
                  </a:srgbClr>
                </a:outerShdw>
              </a:effectLst>
              <a:latin typeface="Aptos Black" panose="020F0502020204030204" pitchFamily="34" charset="0"/>
            </a:endParaRPr>
          </a:p>
        </p:txBody>
      </p:sp>
    </p:spTree>
    <p:extLst>
      <p:ext uri="{BB962C8B-B14F-4D97-AF65-F5344CB8AC3E}">
        <p14:creationId xmlns:p14="http://schemas.microsoft.com/office/powerpoint/2010/main" val="2100298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092245-BF15-1904-46E2-FA41326EF3AC}"/>
              </a:ext>
            </a:extLst>
          </p:cNvPr>
          <p:cNvSpPr>
            <a:spLocks noGrp="1"/>
          </p:cNvSpPr>
          <p:nvPr>
            <p:ph type="title"/>
          </p:nvPr>
        </p:nvSpPr>
        <p:spPr>
          <a:xfrm>
            <a:off x="761352" y="626800"/>
            <a:ext cx="3852000" cy="531900"/>
          </a:xfrm>
        </p:spPr>
        <p:txBody>
          <a:bodyPr/>
          <a:lstStyle/>
          <a:p>
            <a:r>
              <a:rPr lang="en-US" sz="4500" dirty="0">
                <a:latin typeface="ADLaM Display" panose="02010000000000000000" pitchFamily="2" charset="0"/>
                <a:ea typeface="ADLaM Display" panose="02010000000000000000" pitchFamily="2" charset="0"/>
                <a:cs typeface="ADLaM Display" panose="02010000000000000000" pitchFamily="2" charset="0"/>
              </a:rPr>
              <a:t>Background</a:t>
            </a:r>
            <a:endParaRPr lang="he-IL" sz="4500" dirty="0">
              <a:latin typeface="ADLaM Display" panose="02010000000000000000" pitchFamily="2" charset="0"/>
              <a:ea typeface="ADLaM Display" panose="02010000000000000000" pitchFamily="2" charset="0"/>
            </a:endParaRPr>
          </a:p>
        </p:txBody>
      </p:sp>
      <p:sp>
        <p:nvSpPr>
          <p:cNvPr id="5" name="Subtitle 4">
            <a:extLst>
              <a:ext uri="{FF2B5EF4-FFF2-40B4-BE49-F238E27FC236}">
                <a16:creationId xmlns:a16="http://schemas.microsoft.com/office/drawing/2014/main" id="{7047B375-421E-DB06-ACF6-3D0640E2C5D2}"/>
              </a:ext>
            </a:extLst>
          </p:cNvPr>
          <p:cNvSpPr>
            <a:spLocks noGrp="1"/>
          </p:cNvSpPr>
          <p:nvPr>
            <p:ph type="subTitle" idx="1"/>
          </p:nvPr>
        </p:nvSpPr>
        <p:spPr>
          <a:xfrm>
            <a:off x="763626" y="1291529"/>
            <a:ext cx="3852000" cy="3144619"/>
          </a:xfrm>
        </p:spPr>
        <p:txBody>
          <a:bodyPr/>
          <a:lstStyle/>
          <a:p>
            <a:pPr marL="425450" indent="-285750" algn="l">
              <a:buClr>
                <a:schemeClr val="tx1"/>
              </a:buClr>
              <a:buFont typeface="Arial" panose="020B0604020202020204" pitchFamily="34" charset="0"/>
              <a:buChar char="•"/>
            </a:pPr>
            <a:r>
              <a:rPr lang="en-US" sz="1400" b="0" i="0" dirty="0">
                <a:solidFill>
                  <a:srgbClr val="212121"/>
                </a:solidFill>
                <a:effectLst/>
                <a:latin typeface="Segoe UI" panose="020B0502040204020203" pitchFamily="34" charset="0"/>
                <a:cs typeface="Segoe UI" panose="020B0502040204020203" pitchFamily="34" charset="0"/>
              </a:rPr>
              <a:t>Pneumonia is an infection that inflames the air sacs in one or both lungs.</a:t>
            </a:r>
          </a:p>
          <a:p>
            <a:pPr marL="139700" indent="0" algn="l">
              <a:buClr>
                <a:schemeClr val="tx1"/>
              </a:buClr>
            </a:pPr>
            <a:endParaRPr lang="en-US" sz="1400" b="0" i="0" dirty="0">
              <a:solidFill>
                <a:srgbClr val="212121"/>
              </a:solidFill>
              <a:effectLst/>
              <a:latin typeface="Segoe UI" panose="020B0502040204020203" pitchFamily="34" charset="0"/>
              <a:cs typeface="Segoe UI" panose="020B0502040204020203" pitchFamily="34" charset="0"/>
            </a:endParaRPr>
          </a:p>
          <a:p>
            <a:pPr marL="425450" indent="-285750" algn="l">
              <a:buClr>
                <a:schemeClr val="tx1"/>
              </a:buClr>
              <a:buFont typeface="Arial" panose="020B0604020202020204" pitchFamily="34" charset="0"/>
              <a:buChar char="•"/>
            </a:pPr>
            <a:r>
              <a:rPr lang="en-US" sz="1400" b="0" i="0" dirty="0">
                <a:solidFill>
                  <a:srgbClr val="212121"/>
                </a:solidFill>
                <a:effectLst/>
                <a:latin typeface="Segoe UI" panose="020B0502040204020203" pitchFamily="34" charset="0"/>
                <a:cs typeface="Segoe UI" panose="020B0502040204020203" pitchFamily="34" charset="0"/>
              </a:rPr>
              <a:t>It kills more children younger than 5 years old each year than any other infectious disease, such as HIV infection, malaria, or tuberculosis.</a:t>
            </a:r>
          </a:p>
          <a:p>
            <a:pPr marL="139700" indent="0" algn="l">
              <a:buClr>
                <a:schemeClr val="tx1"/>
              </a:buClr>
            </a:pPr>
            <a:endParaRPr lang="en-US" sz="1400" b="0" i="0" dirty="0">
              <a:solidFill>
                <a:srgbClr val="212121"/>
              </a:solidFill>
              <a:effectLst/>
              <a:latin typeface="Segoe UI" panose="020B0502040204020203" pitchFamily="34" charset="0"/>
              <a:cs typeface="Segoe UI" panose="020B0502040204020203" pitchFamily="34" charset="0"/>
            </a:endParaRPr>
          </a:p>
          <a:p>
            <a:pPr marL="425450" indent="-285750" algn="l">
              <a:buClr>
                <a:schemeClr val="tx1"/>
              </a:buClr>
              <a:buFont typeface="Arial" panose="020B0604020202020204" pitchFamily="34" charset="0"/>
              <a:buChar char="•"/>
            </a:pPr>
            <a:r>
              <a:rPr lang="en-US" sz="1400" b="0" i="0" dirty="0">
                <a:solidFill>
                  <a:srgbClr val="212121"/>
                </a:solidFill>
                <a:effectLst/>
                <a:latin typeface="Segoe UI" panose="020B0502040204020203" pitchFamily="34" charset="0"/>
                <a:cs typeface="Segoe UI" panose="020B0502040204020203" pitchFamily="34" charset="0"/>
              </a:rPr>
              <a:t>Diagnosis is often based on symptoms and physical examination.</a:t>
            </a:r>
          </a:p>
          <a:p>
            <a:pPr marL="139700" indent="0" algn="l">
              <a:buClr>
                <a:schemeClr val="tx1"/>
              </a:buClr>
            </a:pPr>
            <a:endParaRPr lang="en-US" sz="1400" dirty="0">
              <a:latin typeface="Segoe UI" panose="020B0502040204020203" pitchFamily="34" charset="0"/>
              <a:cs typeface="Segoe UI" panose="020B0502040204020203" pitchFamily="34" charset="0"/>
            </a:endParaRPr>
          </a:p>
          <a:p>
            <a:pPr marL="425450" indent="-285750" algn="l">
              <a:buClr>
                <a:schemeClr val="tx1"/>
              </a:buClr>
              <a:buFont typeface="Arial" panose="020B0604020202020204" pitchFamily="34" charset="0"/>
              <a:buChar char="•"/>
            </a:pPr>
            <a:r>
              <a:rPr lang="en-US" sz="1400" b="0" i="0" dirty="0">
                <a:solidFill>
                  <a:srgbClr val="212121"/>
                </a:solidFill>
                <a:effectLst/>
                <a:latin typeface="Segoe UI" panose="020B0502040204020203" pitchFamily="34" charset="0"/>
                <a:cs typeface="Segoe UI" panose="020B0502040204020203" pitchFamily="34" charset="0"/>
              </a:rPr>
              <a:t>Chest X-rays may help confirm the diagnosis.</a:t>
            </a:r>
            <a:endParaRPr lang="he-IL" sz="1400" dirty="0">
              <a:latin typeface="Segoe UI" panose="020B0502040204020203" pitchFamily="34" charset="0"/>
              <a:cs typeface="Segoe UI" panose="020B0502040204020203" pitchFamily="34" charset="0"/>
            </a:endParaRPr>
          </a:p>
        </p:txBody>
      </p:sp>
      <p:grpSp>
        <p:nvGrpSpPr>
          <p:cNvPr id="6" name="Google Shape;3072;p66">
            <a:extLst>
              <a:ext uri="{FF2B5EF4-FFF2-40B4-BE49-F238E27FC236}">
                <a16:creationId xmlns:a16="http://schemas.microsoft.com/office/drawing/2014/main" id="{57D34E45-2AC0-52E4-35E3-3A78A85614BC}"/>
              </a:ext>
            </a:extLst>
          </p:cNvPr>
          <p:cNvGrpSpPr/>
          <p:nvPr/>
        </p:nvGrpSpPr>
        <p:grpSpPr>
          <a:xfrm>
            <a:off x="5299375" y="368128"/>
            <a:ext cx="3187957" cy="4338096"/>
            <a:chOff x="1821275" y="238000"/>
            <a:chExt cx="3976000" cy="5216125"/>
          </a:xfrm>
        </p:grpSpPr>
        <p:sp>
          <p:nvSpPr>
            <p:cNvPr id="7" name="Google Shape;3073;p66">
              <a:extLst>
                <a:ext uri="{FF2B5EF4-FFF2-40B4-BE49-F238E27FC236}">
                  <a16:creationId xmlns:a16="http://schemas.microsoft.com/office/drawing/2014/main" id="{AB9D73CE-5771-2196-8839-5A53B3A5F729}"/>
                </a:ext>
              </a:extLst>
            </p:cNvPr>
            <p:cNvSpPr/>
            <p:nvPr/>
          </p:nvSpPr>
          <p:spPr>
            <a:xfrm>
              <a:off x="3668475" y="3083600"/>
              <a:ext cx="1150450" cy="1123425"/>
            </a:xfrm>
            <a:custGeom>
              <a:avLst/>
              <a:gdLst/>
              <a:ahLst/>
              <a:cxnLst/>
              <a:rect l="l" t="t" r="r" b="b"/>
              <a:pathLst>
                <a:path w="46018" h="44937" extrusionOk="0">
                  <a:moveTo>
                    <a:pt x="10524" y="0"/>
                  </a:moveTo>
                  <a:cubicBezTo>
                    <a:pt x="7566" y="12685"/>
                    <a:pt x="4438" y="32024"/>
                    <a:pt x="1" y="44936"/>
                  </a:cubicBezTo>
                  <a:cubicBezTo>
                    <a:pt x="6966" y="44177"/>
                    <a:pt x="13774" y="43972"/>
                    <a:pt x="20669" y="43972"/>
                  </a:cubicBezTo>
                  <a:cubicBezTo>
                    <a:pt x="28754" y="43972"/>
                    <a:pt x="36958" y="44254"/>
                    <a:pt x="45676" y="44254"/>
                  </a:cubicBezTo>
                  <a:cubicBezTo>
                    <a:pt x="44766" y="34356"/>
                    <a:pt x="44880" y="18202"/>
                    <a:pt x="46017" y="8305"/>
                  </a:cubicBezTo>
                  <a:cubicBezTo>
                    <a:pt x="34357" y="4835"/>
                    <a:pt x="22526" y="2048"/>
                    <a:pt x="10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74;p66">
              <a:extLst>
                <a:ext uri="{FF2B5EF4-FFF2-40B4-BE49-F238E27FC236}">
                  <a16:creationId xmlns:a16="http://schemas.microsoft.com/office/drawing/2014/main" id="{CF541C09-BE67-7CA6-49CB-5C7174A685C0}"/>
                </a:ext>
              </a:extLst>
            </p:cNvPr>
            <p:cNvSpPr/>
            <p:nvPr/>
          </p:nvSpPr>
          <p:spPr>
            <a:xfrm>
              <a:off x="4241550" y="5152650"/>
              <a:ext cx="662700" cy="301475"/>
            </a:xfrm>
            <a:custGeom>
              <a:avLst/>
              <a:gdLst/>
              <a:ahLst/>
              <a:cxnLst/>
              <a:rect l="l" t="t" r="r" b="b"/>
              <a:pathLst>
                <a:path w="26508" h="12059" extrusionOk="0">
                  <a:moveTo>
                    <a:pt x="5689" y="0"/>
                  </a:moveTo>
                  <a:lnTo>
                    <a:pt x="2959" y="1251"/>
                  </a:lnTo>
                  <a:cubicBezTo>
                    <a:pt x="2276" y="3470"/>
                    <a:pt x="968" y="5802"/>
                    <a:pt x="342" y="9385"/>
                  </a:cubicBezTo>
                  <a:cubicBezTo>
                    <a:pt x="171" y="10125"/>
                    <a:pt x="58" y="10864"/>
                    <a:pt x="1" y="11718"/>
                  </a:cubicBezTo>
                  <a:lnTo>
                    <a:pt x="26109" y="12059"/>
                  </a:lnTo>
                  <a:cubicBezTo>
                    <a:pt x="26109" y="12059"/>
                    <a:pt x="26507" y="10921"/>
                    <a:pt x="25825" y="9385"/>
                  </a:cubicBezTo>
                  <a:cubicBezTo>
                    <a:pt x="25085" y="7622"/>
                    <a:pt x="22981" y="5347"/>
                    <a:pt x="17293" y="3697"/>
                  </a:cubicBezTo>
                  <a:cubicBezTo>
                    <a:pt x="9159" y="1365"/>
                    <a:pt x="5689" y="0"/>
                    <a:pt x="56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75;p66">
              <a:extLst>
                <a:ext uri="{FF2B5EF4-FFF2-40B4-BE49-F238E27FC236}">
                  <a16:creationId xmlns:a16="http://schemas.microsoft.com/office/drawing/2014/main" id="{EF6CEDEF-6F91-4BDC-786A-C44428937727}"/>
                </a:ext>
              </a:extLst>
            </p:cNvPr>
            <p:cNvSpPr/>
            <p:nvPr/>
          </p:nvSpPr>
          <p:spPr>
            <a:xfrm>
              <a:off x="4241550" y="5387275"/>
              <a:ext cx="662700" cy="66850"/>
            </a:xfrm>
            <a:custGeom>
              <a:avLst/>
              <a:gdLst/>
              <a:ahLst/>
              <a:cxnLst/>
              <a:rect l="l" t="t" r="r" b="b"/>
              <a:pathLst>
                <a:path w="26508" h="2674" extrusionOk="0">
                  <a:moveTo>
                    <a:pt x="342" y="0"/>
                  </a:moveTo>
                  <a:cubicBezTo>
                    <a:pt x="171" y="740"/>
                    <a:pt x="58" y="1479"/>
                    <a:pt x="1" y="2333"/>
                  </a:cubicBezTo>
                  <a:lnTo>
                    <a:pt x="26109" y="2674"/>
                  </a:lnTo>
                  <a:cubicBezTo>
                    <a:pt x="26109" y="2674"/>
                    <a:pt x="26507" y="1536"/>
                    <a:pt x="258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76;p66">
              <a:extLst>
                <a:ext uri="{FF2B5EF4-FFF2-40B4-BE49-F238E27FC236}">
                  <a16:creationId xmlns:a16="http://schemas.microsoft.com/office/drawing/2014/main" id="{31209AC7-E4E9-0084-7C7A-595B76413AD4}"/>
                </a:ext>
              </a:extLst>
            </p:cNvPr>
            <p:cNvSpPr/>
            <p:nvPr/>
          </p:nvSpPr>
          <p:spPr>
            <a:xfrm>
              <a:off x="3412525" y="5152650"/>
              <a:ext cx="662675" cy="301475"/>
            </a:xfrm>
            <a:custGeom>
              <a:avLst/>
              <a:gdLst/>
              <a:ahLst/>
              <a:cxnLst/>
              <a:rect l="l" t="t" r="r" b="b"/>
              <a:pathLst>
                <a:path w="26507" h="12059" extrusionOk="0">
                  <a:moveTo>
                    <a:pt x="20819" y="0"/>
                  </a:moveTo>
                  <a:cubicBezTo>
                    <a:pt x="20819" y="0"/>
                    <a:pt x="17292" y="1365"/>
                    <a:pt x="9158" y="3697"/>
                  </a:cubicBezTo>
                  <a:cubicBezTo>
                    <a:pt x="3527" y="5347"/>
                    <a:pt x="1422" y="7622"/>
                    <a:pt x="626" y="9385"/>
                  </a:cubicBezTo>
                  <a:cubicBezTo>
                    <a:pt x="0" y="10921"/>
                    <a:pt x="398" y="12059"/>
                    <a:pt x="398" y="12059"/>
                  </a:cubicBezTo>
                  <a:lnTo>
                    <a:pt x="26507" y="11718"/>
                  </a:lnTo>
                  <a:cubicBezTo>
                    <a:pt x="26393" y="10864"/>
                    <a:pt x="26279" y="10125"/>
                    <a:pt x="26166" y="9385"/>
                  </a:cubicBezTo>
                  <a:cubicBezTo>
                    <a:pt x="25483" y="5802"/>
                    <a:pt x="24232" y="3470"/>
                    <a:pt x="23492" y="1251"/>
                  </a:cubicBezTo>
                  <a:lnTo>
                    <a:pt x="208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77;p66">
              <a:extLst>
                <a:ext uri="{FF2B5EF4-FFF2-40B4-BE49-F238E27FC236}">
                  <a16:creationId xmlns:a16="http://schemas.microsoft.com/office/drawing/2014/main" id="{9D7DF92B-279A-2C09-2CE3-2F5AA37C814D}"/>
                </a:ext>
              </a:extLst>
            </p:cNvPr>
            <p:cNvSpPr/>
            <p:nvPr/>
          </p:nvSpPr>
          <p:spPr>
            <a:xfrm>
              <a:off x="3412525" y="5387275"/>
              <a:ext cx="662675" cy="66850"/>
            </a:xfrm>
            <a:custGeom>
              <a:avLst/>
              <a:gdLst/>
              <a:ahLst/>
              <a:cxnLst/>
              <a:rect l="l" t="t" r="r" b="b"/>
              <a:pathLst>
                <a:path w="26507" h="2674" extrusionOk="0">
                  <a:moveTo>
                    <a:pt x="626" y="0"/>
                  </a:moveTo>
                  <a:cubicBezTo>
                    <a:pt x="0" y="1536"/>
                    <a:pt x="398" y="2674"/>
                    <a:pt x="398" y="2674"/>
                  </a:cubicBezTo>
                  <a:lnTo>
                    <a:pt x="26507" y="2333"/>
                  </a:lnTo>
                  <a:cubicBezTo>
                    <a:pt x="26393" y="1479"/>
                    <a:pt x="26279" y="740"/>
                    <a:pt x="261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78;p66">
              <a:extLst>
                <a:ext uri="{FF2B5EF4-FFF2-40B4-BE49-F238E27FC236}">
                  <a16:creationId xmlns:a16="http://schemas.microsoft.com/office/drawing/2014/main" id="{829807CE-CE81-F738-4F15-4EC3F5C0059B}"/>
                </a:ext>
              </a:extLst>
            </p:cNvPr>
            <p:cNvSpPr/>
            <p:nvPr/>
          </p:nvSpPr>
          <p:spPr>
            <a:xfrm>
              <a:off x="3731050" y="2728075"/>
              <a:ext cx="1066550" cy="2507075"/>
            </a:xfrm>
            <a:custGeom>
              <a:avLst/>
              <a:gdLst/>
              <a:ahLst/>
              <a:cxnLst/>
              <a:rect l="l" t="t" r="r" b="b"/>
              <a:pathLst>
                <a:path w="42662" h="100283" extrusionOk="0">
                  <a:moveTo>
                    <a:pt x="4153" y="1"/>
                  </a:moveTo>
                  <a:lnTo>
                    <a:pt x="1" y="99372"/>
                  </a:lnTo>
                  <a:lnTo>
                    <a:pt x="12059" y="99998"/>
                  </a:lnTo>
                  <a:lnTo>
                    <a:pt x="23094" y="26621"/>
                  </a:lnTo>
                  <a:lnTo>
                    <a:pt x="22184" y="100282"/>
                  </a:lnTo>
                  <a:lnTo>
                    <a:pt x="35836" y="99941"/>
                  </a:lnTo>
                  <a:lnTo>
                    <a:pt x="42661" y="2049"/>
                  </a:lnTo>
                  <a:lnTo>
                    <a:pt x="41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79;p66">
              <a:extLst>
                <a:ext uri="{FF2B5EF4-FFF2-40B4-BE49-F238E27FC236}">
                  <a16:creationId xmlns:a16="http://schemas.microsoft.com/office/drawing/2014/main" id="{5BB1011F-7688-A113-A2FF-4A3C93766C73}"/>
                </a:ext>
              </a:extLst>
            </p:cNvPr>
            <p:cNvSpPr/>
            <p:nvPr/>
          </p:nvSpPr>
          <p:spPr>
            <a:xfrm>
              <a:off x="4645425" y="1725550"/>
              <a:ext cx="942825" cy="1241925"/>
            </a:xfrm>
            <a:custGeom>
              <a:avLst/>
              <a:gdLst/>
              <a:ahLst/>
              <a:cxnLst/>
              <a:rect l="l" t="t" r="r" b="b"/>
              <a:pathLst>
                <a:path w="37713" h="49677" extrusionOk="0">
                  <a:moveTo>
                    <a:pt x="1650" y="1"/>
                  </a:moveTo>
                  <a:lnTo>
                    <a:pt x="57" y="10410"/>
                  </a:lnTo>
                  <a:lnTo>
                    <a:pt x="0" y="10410"/>
                  </a:lnTo>
                  <a:lnTo>
                    <a:pt x="1024" y="26052"/>
                  </a:lnTo>
                  <a:cubicBezTo>
                    <a:pt x="1024" y="26052"/>
                    <a:pt x="5916" y="47269"/>
                    <a:pt x="11092" y="49430"/>
                  </a:cubicBezTo>
                  <a:cubicBezTo>
                    <a:pt x="11487" y="49600"/>
                    <a:pt x="12067" y="49676"/>
                    <a:pt x="12790" y="49676"/>
                  </a:cubicBezTo>
                  <a:cubicBezTo>
                    <a:pt x="19348" y="49676"/>
                    <a:pt x="37712" y="43401"/>
                    <a:pt x="37712" y="43401"/>
                  </a:cubicBezTo>
                  <a:lnTo>
                    <a:pt x="36062" y="29294"/>
                  </a:lnTo>
                  <a:lnTo>
                    <a:pt x="16552" y="30489"/>
                  </a:lnTo>
                  <a:cubicBezTo>
                    <a:pt x="16552" y="30489"/>
                    <a:pt x="10352" y="8931"/>
                    <a:pt x="7850" y="4722"/>
                  </a:cubicBezTo>
                  <a:cubicBezTo>
                    <a:pt x="6143" y="1878"/>
                    <a:pt x="1650" y="1"/>
                    <a:pt x="1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80;p66">
              <a:extLst>
                <a:ext uri="{FF2B5EF4-FFF2-40B4-BE49-F238E27FC236}">
                  <a16:creationId xmlns:a16="http://schemas.microsoft.com/office/drawing/2014/main" id="{33AF5FD8-CE7C-321D-420A-932830CE443C}"/>
                </a:ext>
              </a:extLst>
            </p:cNvPr>
            <p:cNvSpPr/>
            <p:nvPr/>
          </p:nvSpPr>
          <p:spPr>
            <a:xfrm>
              <a:off x="5630875" y="2273150"/>
              <a:ext cx="166400" cy="177650"/>
            </a:xfrm>
            <a:custGeom>
              <a:avLst/>
              <a:gdLst/>
              <a:ahLst/>
              <a:cxnLst/>
              <a:rect l="l" t="t" r="r" b="b"/>
              <a:pathLst>
                <a:path w="6656" h="7106" extrusionOk="0">
                  <a:moveTo>
                    <a:pt x="4967" y="0"/>
                  </a:moveTo>
                  <a:cubicBezTo>
                    <a:pt x="3736" y="0"/>
                    <a:pt x="0" y="4262"/>
                    <a:pt x="0" y="4262"/>
                  </a:cubicBezTo>
                  <a:lnTo>
                    <a:pt x="1934" y="7106"/>
                  </a:lnTo>
                  <a:cubicBezTo>
                    <a:pt x="1934" y="7106"/>
                    <a:pt x="6656" y="1759"/>
                    <a:pt x="5234" y="110"/>
                  </a:cubicBezTo>
                  <a:cubicBezTo>
                    <a:pt x="5168" y="35"/>
                    <a:pt x="5077" y="0"/>
                    <a:pt x="4967" y="0"/>
                  </a:cubicBezTo>
                  <a:close/>
                </a:path>
              </a:pathLst>
            </a:custGeom>
            <a:solidFill>
              <a:srgbClr val="F39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81;p66">
              <a:extLst>
                <a:ext uri="{FF2B5EF4-FFF2-40B4-BE49-F238E27FC236}">
                  <a16:creationId xmlns:a16="http://schemas.microsoft.com/office/drawing/2014/main" id="{7196BA40-E439-344C-265B-C96370DF5DE8}"/>
                </a:ext>
              </a:extLst>
            </p:cNvPr>
            <p:cNvSpPr/>
            <p:nvPr/>
          </p:nvSpPr>
          <p:spPr>
            <a:xfrm>
              <a:off x="5003775" y="2058300"/>
              <a:ext cx="718125" cy="957050"/>
            </a:xfrm>
            <a:custGeom>
              <a:avLst/>
              <a:gdLst/>
              <a:ahLst/>
              <a:cxnLst/>
              <a:rect l="l" t="t" r="r" b="b"/>
              <a:pathLst>
                <a:path w="28725" h="38282" extrusionOk="0">
                  <a:moveTo>
                    <a:pt x="3583" y="1"/>
                  </a:moveTo>
                  <a:lnTo>
                    <a:pt x="0" y="35779"/>
                  </a:lnTo>
                  <a:lnTo>
                    <a:pt x="25084" y="38282"/>
                  </a:lnTo>
                  <a:lnTo>
                    <a:pt x="28725" y="2560"/>
                  </a:lnTo>
                  <a:lnTo>
                    <a:pt x="35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82;p66">
              <a:extLst>
                <a:ext uri="{FF2B5EF4-FFF2-40B4-BE49-F238E27FC236}">
                  <a16:creationId xmlns:a16="http://schemas.microsoft.com/office/drawing/2014/main" id="{35DAA9B7-6F8D-573C-11A8-DB1D60DC0800}"/>
                </a:ext>
              </a:extLst>
            </p:cNvPr>
            <p:cNvSpPr/>
            <p:nvPr/>
          </p:nvSpPr>
          <p:spPr>
            <a:xfrm>
              <a:off x="5060650" y="2103825"/>
              <a:ext cx="610075" cy="820525"/>
            </a:xfrm>
            <a:custGeom>
              <a:avLst/>
              <a:gdLst/>
              <a:ahLst/>
              <a:cxnLst/>
              <a:rect l="l" t="t" r="r" b="b"/>
              <a:pathLst>
                <a:path w="24403" h="32821" extrusionOk="0">
                  <a:moveTo>
                    <a:pt x="3072" y="0"/>
                  </a:moveTo>
                  <a:lnTo>
                    <a:pt x="0" y="30659"/>
                  </a:lnTo>
                  <a:lnTo>
                    <a:pt x="21274" y="32820"/>
                  </a:lnTo>
                  <a:lnTo>
                    <a:pt x="24402" y="2161"/>
                  </a:lnTo>
                  <a:lnTo>
                    <a:pt x="3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83;p66">
              <a:extLst>
                <a:ext uri="{FF2B5EF4-FFF2-40B4-BE49-F238E27FC236}">
                  <a16:creationId xmlns:a16="http://schemas.microsoft.com/office/drawing/2014/main" id="{1BCDBB23-D043-FFB8-686B-2788899C6B91}"/>
                </a:ext>
              </a:extLst>
            </p:cNvPr>
            <p:cNvSpPr/>
            <p:nvPr/>
          </p:nvSpPr>
          <p:spPr>
            <a:xfrm>
              <a:off x="5261150" y="2041125"/>
              <a:ext cx="280150" cy="116750"/>
            </a:xfrm>
            <a:custGeom>
              <a:avLst/>
              <a:gdLst/>
              <a:ahLst/>
              <a:cxnLst/>
              <a:rect l="l" t="t" r="r" b="b"/>
              <a:pathLst>
                <a:path w="11206" h="4670" extrusionOk="0">
                  <a:moveTo>
                    <a:pt x="2758" y="0"/>
                  </a:moveTo>
                  <a:cubicBezTo>
                    <a:pt x="1960" y="0"/>
                    <a:pt x="1233" y="448"/>
                    <a:pt x="911" y="1200"/>
                  </a:cubicBezTo>
                  <a:lnTo>
                    <a:pt x="0" y="3532"/>
                  </a:lnTo>
                  <a:lnTo>
                    <a:pt x="11206" y="4669"/>
                  </a:lnTo>
                  <a:lnTo>
                    <a:pt x="10751" y="2167"/>
                  </a:lnTo>
                  <a:cubicBezTo>
                    <a:pt x="10580" y="1370"/>
                    <a:pt x="9898" y="745"/>
                    <a:pt x="9045" y="631"/>
                  </a:cubicBezTo>
                  <a:lnTo>
                    <a:pt x="2901" y="5"/>
                  </a:lnTo>
                  <a:cubicBezTo>
                    <a:pt x="2854" y="2"/>
                    <a:pt x="2806" y="0"/>
                    <a:pt x="27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84;p66">
              <a:extLst>
                <a:ext uri="{FF2B5EF4-FFF2-40B4-BE49-F238E27FC236}">
                  <a16:creationId xmlns:a16="http://schemas.microsoft.com/office/drawing/2014/main" id="{831A06CA-316D-3892-922A-A87A7FFE5EF0}"/>
                </a:ext>
              </a:extLst>
            </p:cNvPr>
            <p:cNvSpPr/>
            <p:nvPr/>
          </p:nvSpPr>
          <p:spPr>
            <a:xfrm>
              <a:off x="5319450" y="1998575"/>
              <a:ext cx="189150" cy="58325"/>
            </a:xfrm>
            <a:custGeom>
              <a:avLst/>
              <a:gdLst/>
              <a:ahLst/>
              <a:cxnLst/>
              <a:rect l="l" t="t" r="r" b="b"/>
              <a:pathLst>
                <a:path w="7566" h="2333" extrusionOk="0">
                  <a:moveTo>
                    <a:pt x="1" y="1"/>
                  </a:moveTo>
                  <a:lnTo>
                    <a:pt x="569" y="1707"/>
                  </a:lnTo>
                  <a:lnTo>
                    <a:pt x="6713" y="2333"/>
                  </a:lnTo>
                  <a:lnTo>
                    <a:pt x="7566" y="79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85;p66">
              <a:extLst>
                <a:ext uri="{FF2B5EF4-FFF2-40B4-BE49-F238E27FC236}">
                  <a16:creationId xmlns:a16="http://schemas.microsoft.com/office/drawing/2014/main" id="{CECEE619-E065-F50A-9751-670163913DF9}"/>
                </a:ext>
              </a:extLst>
            </p:cNvPr>
            <p:cNvSpPr/>
            <p:nvPr/>
          </p:nvSpPr>
          <p:spPr>
            <a:xfrm>
              <a:off x="5309500" y="2217575"/>
              <a:ext cx="285850" cy="37000"/>
            </a:xfrm>
            <a:custGeom>
              <a:avLst/>
              <a:gdLst/>
              <a:ahLst/>
              <a:cxnLst/>
              <a:rect l="l" t="t" r="r" b="b"/>
              <a:pathLst>
                <a:path w="11434" h="1480" extrusionOk="0">
                  <a:moveTo>
                    <a:pt x="57" y="1"/>
                  </a:moveTo>
                  <a:lnTo>
                    <a:pt x="0" y="285"/>
                  </a:lnTo>
                  <a:lnTo>
                    <a:pt x="11433" y="1479"/>
                  </a:lnTo>
                  <a:lnTo>
                    <a:pt x="11433" y="1138"/>
                  </a:lnTo>
                  <a:lnTo>
                    <a:pt x="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86;p66">
              <a:extLst>
                <a:ext uri="{FF2B5EF4-FFF2-40B4-BE49-F238E27FC236}">
                  <a16:creationId xmlns:a16="http://schemas.microsoft.com/office/drawing/2014/main" id="{B5E8DDAC-2777-34F6-81A9-06498B3C0965}"/>
                </a:ext>
              </a:extLst>
            </p:cNvPr>
            <p:cNvSpPr/>
            <p:nvPr/>
          </p:nvSpPr>
          <p:spPr>
            <a:xfrm>
              <a:off x="5306650" y="2250275"/>
              <a:ext cx="285850" cy="35575"/>
            </a:xfrm>
            <a:custGeom>
              <a:avLst/>
              <a:gdLst/>
              <a:ahLst/>
              <a:cxnLst/>
              <a:rect l="l" t="t" r="r" b="b"/>
              <a:pathLst>
                <a:path w="11434" h="1423" extrusionOk="0">
                  <a:moveTo>
                    <a:pt x="1" y="1"/>
                  </a:moveTo>
                  <a:lnTo>
                    <a:pt x="1" y="285"/>
                  </a:lnTo>
                  <a:lnTo>
                    <a:pt x="11377" y="1423"/>
                  </a:lnTo>
                  <a:lnTo>
                    <a:pt x="11434" y="113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87;p66">
              <a:extLst>
                <a:ext uri="{FF2B5EF4-FFF2-40B4-BE49-F238E27FC236}">
                  <a16:creationId xmlns:a16="http://schemas.microsoft.com/office/drawing/2014/main" id="{521526D8-B738-B15F-1701-AD49FE8166BD}"/>
                </a:ext>
              </a:extLst>
            </p:cNvPr>
            <p:cNvSpPr/>
            <p:nvPr/>
          </p:nvSpPr>
          <p:spPr>
            <a:xfrm>
              <a:off x="5302375" y="2283000"/>
              <a:ext cx="287275" cy="36975"/>
            </a:xfrm>
            <a:custGeom>
              <a:avLst/>
              <a:gdLst/>
              <a:ahLst/>
              <a:cxnLst/>
              <a:rect l="l" t="t" r="r" b="b"/>
              <a:pathLst>
                <a:path w="11491" h="1479" extrusionOk="0">
                  <a:moveTo>
                    <a:pt x="58" y="0"/>
                  </a:moveTo>
                  <a:lnTo>
                    <a:pt x="1" y="284"/>
                  </a:lnTo>
                  <a:lnTo>
                    <a:pt x="11434" y="1479"/>
                  </a:lnTo>
                  <a:lnTo>
                    <a:pt x="11491" y="1138"/>
                  </a:lnTo>
                  <a:lnTo>
                    <a:pt x="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88;p66">
              <a:extLst>
                <a:ext uri="{FF2B5EF4-FFF2-40B4-BE49-F238E27FC236}">
                  <a16:creationId xmlns:a16="http://schemas.microsoft.com/office/drawing/2014/main" id="{F2E3482D-9E98-1CFC-F902-2AC5A7B6B431}"/>
                </a:ext>
              </a:extLst>
            </p:cNvPr>
            <p:cNvSpPr/>
            <p:nvPr/>
          </p:nvSpPr>
          <p:spPr>
            <a:xfrm>
              <a:off x="5299550" y="2314275"/>
              <a:ext cx="285850" cy="37000"/>
            </a:xfrm>
            <a:custGeom>
              <a:avLst/>
              <a:gdLst/>
              <a:ahLst/>
              <a:cxnLst/>
              <a:rect l="l" t="t" r="r" b="b"/>
              <a:pathLst>
                <a:path w="11434" h="1480" extrusionOk="0">
                  <a:moveTo>
                    <a:pt x="57" y="0"/>
                  </a:moveTo>
                  <a:lnTo>
                    <a:pt x="0" y="342"/>
                  </a:lnTo>
                  <a:lnTo>
                    <a:pt x="11433" y="1479"/>
                  </a:lnTo>
                  <a:lnTo>
                    <a:pt x="11433" y="1195"/>
                  </a:lnTo>
                  <a:lnTo>
                    <a:pt x="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89;p66">
              <a:extLst>
                <a:ext uri="{FF2B5EF4-FFF2-40B4-BE49-F238E27FC236}">
                  <a16:creationId xmlns:a16="http://schemas.microsoft.com/office/drawing/2014/main" id="{AA6775F4-6205-5C3C-5C74-F41D57707955}"/>
                </a:ext>
              </a:extLst>
            </p:cNvPr>
            <p:cNvSpPr/>
            <p:nvPr/>
          </p:nvSpPr>
          <p:spPr>
            <a:xfrm>
              <a:off x="5181525" y="2209050"/>
              <a:ext cx="108100" cy="112350"/>
            </a:xfrm>
            <a:custGeom>
              <a:avLst/>
              <a:gdLst/>
              <a:ahLst/>
              <a:cxnLst/>
              <a:rect l="l" t="t" r="r" b="b"/>
              <a:pathLst>
                <a:path w="4324" h="4494" fill="none" extrusionOk="0">
                  <a:moveTo>
                    <a:pt x="0" y="4096"/>
                  </a:moveTo>
                  <a:lnTo>
                    <a:pt x="398" y="0"/>
                  </a:lnTo>
                  <a:lnTo>
                    <a:pt x="4323" y="398"/>
                  </a:lnTo>
                  <a:lnTo>
                    <a:pt x="3925" y="4494"/>
                  </a:lnTo>
                  <a:close/>
                </a:path>
              </a:pathLst>
            </a:custGeom>
            <a:noFill/>
            <a:ln w="8525" cap="flat" cmpd="sng">
              <a:solidFill>
                <a:schemeClr val="dk1"/>
              </a:solidFill>
              <a:prstDash val="solid"/>
              <a:miter lim="568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90;p66">
              <a:extLst>
                <a:ext uri="{FF2B5EF4-FFF2-40B4-BE49-F238E27FC236}">
                  <a16:creationId xmlns:a16="http://schemas.microsoft.com/office/drawing/2014/main" id="{E9697F32-772D-E35E-F740-7EE415D8FD09}"/>
                </a:ext>
              </a:extLst>
            </p:cNvPr>
            <p:cNvSpPr/>
            <p:nvPr/>
          </p:nvSpPr>
          <p:spPr>
            <a:xfrm>
              <a:off x="5236975" y="2362625"/>
              <a:ext cx="344150" cy="42675"/>
            </a:xfrm>
            <a:custGeom>
              <a:avLst/>
              <a:gdLst/>
              <a:ahLst/>
              <a:cxnLst/>
              <a:rect l="l" t="t" r="r" b="b"/>
              <a:pathLst>
                <a:path w="13766" h="1707" extrusionOk="0">
                  <a:moveTo>
                    <a:pt x="0" y="0"/>
                  </a:moveTo>
                  <a:lnTo>
                    <a:pt x="0" y="342"/>
                  </a:lnTo>
                  <a:lnTo>
                    <a:pt x="13709" y="1707"/>
                  </a:lnTo>
                  <a:lnTo>
                    <a:pt x="13766" y="142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91;p66">
              <a:extLst>
                <a:ext uri="{FF2B5EF4-FFF2-40B4-BE49-F238E27FC236}">
                  <a16:creationId xmlns:a16="http://schemas.microsoft.com/office/drawing/2014/main" id="{B0353602-155C-CFAE-06B7-1E85F3995B5B}"/>
                </a:ext>
              </a:extLst>
            </p:cNvPr>
            <p:cNvSpPr/>
            <p:nvPr/>
          </p:nvSpPr>
          <p:spPr>
            <a:xfrm>
              <a:off x="5174400" y="2389650"/>
              <a:ext cx="402450" cy="48375"/>
            </a:xfrm>
            <a:custGeom>
              <a:avLst/>
              <a:gdLst/>
              <a:ahLst/>
              <a:cxnLst/>
              <a:rect l="l" t="t" r="r" b="b"/>
              <a:pathLst>
                <a:path w="16098" h="1935" extrusionOk="0">
                  <a:moveTo>
                    <a:pt x="58" y="0"/>
                  </a:moveTo>
                  <a:lnTo>
                    <a:pt x="1" y="341"/>
                  </a:lnTo>
                  <a:lnTo>
                    <a:pt x="16098" y="1934"/>
                  </a:lnTo>
                  <a:lnTo>
                    <a:pt x="16098" y="1650"/>
                  </a:lnTo>
                  <a:lnTo>
                    <a:pt x="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92;p66">
              <a:extLst>
                <a:ext uri="{FF2B5EF4-FFF2-40B4-BE49-F238E27FC236}">
                  <a16:creationId xmlns:a16="http://schemas.microsoft.com/office/drawing/2014/main" id="{A9C53855-8A07-A5CA-3945-75E9C8EAD94C}"/>
                </a:ext>
              </a:extLst>
            </p:cNvPr>
            <p:cNvSpPr/>
            <p:nvPr/>
          </p:nvSpPr>
          <p:spPr>
            <a:xfrm>
              <a:off x="5171550" y="2422350"/>
              <a:ext cx="402475" cy="48375"/>
            </a:xfrm>
            <a:custGeom>
              <a:avLst/>
              <a:gdLst/>
              <a:ahLst/>
              <a:cxnLst/>
              <a:rect l="l" t="t" r="r" b="b"/>
              <a:pathLst>
                <a:path w="16099" h="1935" extrusionOk="0">
                  <a:moveTo>
                    <a:pt x="58" y="0"/>
                  </a:moveTo>
                  <a:lnTo>
                    <a:pt x="1" y="342"/>
                  </a:lnTo>
                  <a:lnTo>
                    <a:pt x="16098" y="1934"/>
                  </a:lnTo>
                  <a:lnTo>
                    <a:pt x="16098" y="1650"/>
                  </a:lnTo>
                  <a:lnTo>
                    <a:pt x="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93;p66">
              <a:extLst>
                <a:ext uri="{FF2B5EF4-FFF2-40B4-BE49-F238E27FC236}">
                  <a16:creationId xmlns:a16="http://schemas.microsoft.com/office/drawing/2014/main" id="{16DD2F3A-1B68-61FB-3CFF-3ADA372708FF}"/>
                </a:ext>
              </a:extLst>
            </p:cNvPr>
            <p:cNvSpPr/>
            <p:nvPr/>
          </p:nvSpPr>
          <p:spPr>
            <a:xfrm>
              <a:off x="5168725" y="2455050"/>
              <a:ext cx="402450" cy="48375"/>
            </a:xfrm>
            <a:custGeom>
              <a:avLst/>
              <a:gdLst/>
              <a:ahLst/>
              <a:cxnLst/>
              <a:rect l="l" t="t" r="r" b="b"/>
              <a:pathLst>
                <a:path w="16098" h="1935" extrusionOk="0">
                  <a:moveTo>
                    <a:pt x="0" y="1"/>
                  </a:moveTo>
                  <a:lnTo>
                    <a:pt x="0" y="342"/>
                  </a:lnTo>
                  <a:lnTo>
                    <a:pt x="16041" y="1935"/>
                  </a:lnTo>
                  <a:lnTo>
                    <a:pt x="16097" y="165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94;p66">
              <a:extLst>
                <a:ext uri="{FF2B5EF4-FFF2-40B4-BE49-F238E27FC236}">
                  <a16:creationId xmlns:a16="http://schemas.microsoft.com/office/drawing/2014/main" id="{003AFB3A-8A29-333F-EFA2-C208CED05C04}"/>
                </a:ext>
              </a:extLst>
            </p:cNvPr>
            <p:cNvSpPr/>
            <p:nvPr/>
          </p:nvSpPr>
          <p:spPr>
            <a:xfrm>
              <a:off x="5204275" y="2655550"/>
              <a:ext cx="344150" cy="42700"/>
            </a:xfrm>
            <a:custGeom>
              <a:avLst/>
              <a:gdLst/>
              <a:ahLst/>
              <a:cxnLst/>
              <a:rect l="l" t="t" r="r" b="b"/>
              <a:pathLst>
                <a:path w="13766" h="1708" extrusionOk="0">
                  <a:moveTo>
                    <a:pt x="0" y="1"/>
                  </a:moveTo>
                  <a:lnTo>
                    <a:pt x="0" y="342"/>
                  </a:lnTo>
                  <a:lnTo>
                    <a:pt x="13708" y="1707"/>
                  </a:lnTo>
                  <a:lnTo>
                    <a:pt x="13765" y="142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95;p66">
              <a:extLst>
                <a:ext uri="{FF2B5EF4-FFF2-40B4-BE49-F238E27FC236}">
                  <a16:creationId xmlns:a16="http://schemas.microsoft.com/office/drawing/2014/main" id="{FC25970B-9D1A-4C97-1711-723B38A666E1}"/>
                </a:ext>
              </a:extLst>
            </p:cNvPr>
            <p:cNvSpPr/>
            <p:nvPr/>
          </p:nvSpPr>
          <p:spPr>
            <a:xfrm>
              <a:off x="5141700" y="2682575"/>
              <a:ext cx="402450" cy="49800"/>
            </a:xfrm>
            <a:custGeom>
              <a:avLst/>
              <a:gdLst/>
              <a:ahLst/>
              <a:cxnLst/>
              <a:rect l="l" t="t" r="r" b="b"/>
              <a:pathLst>
                <a:path w="16098" h="1992" extrusionOk="0">
                  <a:moveTo>
                    <a:pt x="57" y="1"/>
                  </a:moveTo>
                  <a:lnTo>
                    <a:pt x="0" y="342"/>
                  </a:lnTo>
                  <a:lnTo>
                    <a:pt x="16098" y="1991"/>
                  </a:lnTo>
                  <a:lnTo>
                    <a:pt x="16098" y="1650"/>
                  </a:lnTo>
                  <a:lnTo>
                    <a:pt x="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96;p66">
              <a:extLst>
                <a:ext uri="{FF2B5EF4-FFF2-40B4-BE49-F238E27FC236}">
                  <a16:creationId xmlns:a16="http://schemas.microsoft.com/office/drawing/2014/main" id="{B83053E9-62E8-AC90-18AC-8DFC345E79F1}"/>
                </a:ext>
              </a:extLst>
            </p:cNvPr>
            <p:cNvSpPr/>
            <p:nvPr/>
          </p:nvSpPr>
          <p:spPr>
            <a:xfrm>
              <a:off x="5138850" y="2715275"/>
              <a:ext cx="402450" cy="49800"/>
            </a:xfrm>
            <a:custGeom>
              <a:avLst/>
              <a:gdLst/>
              <a:ahLst/>
              <a:cxnLst/>
              <a:rect l="l" t="t" r="r" b="b"/>
              <a:pathLst>
                <a:path w="16098" h="1992" extrusionOk="0">
                  <a:moveTo>
                    <a:pt x="58" y="1"/>
                  </a:moveTo>
                  <a:lnTo>
                    <a:pt x="1" y="342"/>
                  </a:lnTo>
                  <a:lnTo>
                    <a:pt x="16098" y="1992"/>
                  </a:lnTo>
                  <a:lnTo>
                    <a:pt x="16098" y="1650"/>
                  </a:lnTo>
                  <a:lnTo>
                    <a:pt x="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97;p66">
              <a:extLst>
                <a:ext uri="{FF2B5EF4-FFF2-40B4-BE49-F238E27FC236}">
                  <a16:creationId xmlns:a16="http://schemas.microsoft.com/office/drawing/2014/main" id="{E2ACB55A-6E1C-F500-053D-3D2BD555F42D}"/>
                </a:ext>
              </a:extLst>
            </p:cNvPr>
            <p:cNvSpPr/>
            <p:nvPr/>
          </p:nvSpPr>
          <p:spPr>
            <a:xfrm>
              <a:off x="5134600" y="2748000"/>
              <a:ext cx="402450" cy="48375"/>
            </a:xfrm>
            <a:custGeom>
              <a:avLst/>
              <a:gdLst/>
              <a:ahLst/>
              <a:cxnLst/>
              <a:rect l="l" t="t" r="r" b="b"/>
              <a:pathLst>
                <a:path w="16098" h="1935" extrusionOk="0">
                  <a:moveTo>
                    <a:pt x="57" y="0"/>
                  </a:moveTo>
                  <a:lnTo>
                    <a:pt x="0" y="341"/>
                  </a:lnTo>
                  <a:lnTo>
                    <a:pt x="16097" y="1934"/>
                  </a:lnTo>
                  <a:lnTo>
                    <a:pt x="16097" y="1593"/>
                  </a:lnTo>
                  <a:lnTo>
                    <a:pt x="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98;p66">
              <a:extLst>
                <a:ext uri="{FF2B5EF4-FFF2-40B4-BE49-F238E27FC236}">
                  <a16:creationId xmlns:a16="http://schemas.microsoft.com/office/drawing/2014/main" id="{4C08EF69-3B64-4605-A159-60C691D99CFF}"/>
                </a:ext>
              </a:extLst>
            </p:cNvPr>
            <p:cNvSpPr/>
            <p:nvPr/>
          </p:nvSpPr>
          <p:spPr>
            <a:xfrm>
              <a:off x="5279625" y="2519050"/>
              <a:ext cx="285850" cy="37000"/>
            </a:xfrm>
            <a:custGeom>
              <a:avLst/>
              <a:gdLst/>
              <a:ahLst/>
              <a:cxnLst/>
              <a:rect l="l" t="t" r="r" b="b"/>
              <a:pathLst>
                <a:path w="11434" h="1480" extrusionOk="0">
                  <a:moveTo>
                    <a:pt x="1" y="0"/>
                  </a:moveTo>
                  <a:lnTo>
                    <a:pt x="1" y="342"/>
                  </a:lnTo>
                  <a:lnTo>
                    <a:pt x="11377" y="1479"/>
                  </a:lnTo>
                  <a:lnTo>
                    <a:pt x="11434" y="119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99;p66">
              <a:extLst>
                <a:ext uri="{FF2B5EF4-FFF2-40B4-BE49-F238E27FC236}">
                  <a16:creationId xmlns:a16="http://schemas.microsoft.com/office/drawing/2014/main" id="{9DEB30FB-4A6F-1189-F648-7F5187C519CC}"/>
                </a:ext>
              </a:extLst>
            </p:cNvPr>
            <p:cNvSpPr/>
            <p:nvPr/>
          </p:nvSpPr>
          <p:spPr>
            <a:xfrm>
              <a:off x="5275375" y="2551750"/>
              <a:ext cx="287275" cy="37000"/>
            </a:xfrm>
            <a:custGeom>
              <a:avLst/>
              <a:gdLst/>
              <a:ahLst/>
              <a:cxnLst/>
              <a:rect l="l" t="t" r="r" b="b"/>
              <a:pathLst>
                <a:path w="11491" h="1480" extrusionOk="0">
                  <a:moveTo>
                    <a:pt x="57" y="1"/>
                  </a:moveTo>
                  <a:lnTo>
                    <a:pt x="0" y="342"/>
                  </a:lnTo>
                  <a:lnTo>
                    <a:pt x="11433" y="1479"/>
                  </a:lnTo>
                  <a:lnTo>
                    <a:pt x="11490" y="1138"/>
                  </a:lnTo>
                  <a:lnTo>
                    <a:pt x="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00;p66">
              <a:extLst>
                <a:ext uri="{FF2B5EF4-FFF2-40B4-BE49-F238E27FC236}">
                  <a16:creationId xmlns:a16="http://schemas.microsoft.com/office/drawing/2014/main" id="{87A9AB1A-7227-B08A-D098-BA3820C3179A}"/>
                </a:ext>
              </a:extLst>
            </p:cNvPr>
            <p:cNvSpPr/>
            <p:nvPr/>
          </p:nvSpPr>
          <p:spPr>
            <a:xfrm>
              <a:off x="5272525" y="2584450"/>
              <a:ext cx="285850" cy="37000"/>
            </a:xfrm>
            <a:custGeom>
              <a:avLst/>
              <a:gdLst/>
              <a:ahLst/>
              <a:cxnLst/>
              <a:rect l="l" t="t" r="r" b="b"/>
              <a:pathLst>
                <a:path w="11434" h="1480" extrusionOk="0">
                  <a:moveTo>
                    <a:pt x="57" y="1"/>
                  </a:moveTo>
                  <a:lnTo>
                    <a:pt x="0" y="342"/>
                  </a:lnTo>
                  <a:lnTo>
                    <a:pt x="11434" y="1480"/>
                  </a:lnTo>
                  <a:lnTo>
                    <a:pt x="11434" y="1138"/>
                  </a:lnTo>
                  <a:lnTo>
                    <a:pt x="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01;p66">
              <a:extLst>
                <a:ext uri="{FF2B5EF4-FFF2-40B4-BE49-F238E27FC236}">
                  <a16:creationId xmlns:a16="http://schemas.microsoft.com/office/drawing/2014/main" id="{AE349F3B-9B8F-3DE7-04E5-EAB46B448E62}"/>
                </a:ext>
              </a:extLst>
            </p:cNvPr>
            <p:cNvSpPr/>
            <p:nvPr/>
          </p:nvSpPr>
          <p:spPr>
            <a:xfrm>
              <a:off x="5269675" y="2617175"/>
              <a:ext cx="285850" cy="36975"/>
            </a:xfrm>
            <a:custGeom>
              <a:avLst/>
              <a:gdLst/>
              <a:ahLst/>
              <a:cxnLst/>
              <a:rect l="l" t="t" r="r" b="b"/>
              <a:pathLst>
                <a:path w="11434" h="1479" extrusionOk="0">
                  <a:moveTo>
                    <a:pt x="1" y="0"/>
                  </a:moveTo>
                  <a:lnTo>
                    <a:pt x="1" y="341"/>
                  </a:lnTo>
                  <a:lnTo>
                    <a:pt x="11377" y="1479"/>
                  </a:lnTo>
                  <a:lnTo>
                    <a:pt x="11434" y="113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02;p66">
              <a:extLst>
                <a:ext uri="{FF2B5EF4-FFF2-40B4-BE49-F238E27FC236}">
                  <a16:creationId xmlns:a16="http://schemas.microsoft.com/office/drawing/2014/main" id="{1D99B91F-CBDD-601E-07E5-C0774624E346}"/>
                </a:ext>
              </a:extLst>
            </p:cNvPr>
            <p:cNvSpPr/>
            <p:nvPr/>
          </p:nvSpPr>
          <p:spPr>
            <a:xfrm>
              <a:off x="5151650" y="2511925"/>
              <a:ext cx="108100" cy="110950"/>
            </a:xfrm>
            <a:custGeom>
              <a:avLst/>
              <a:gdLst/>
              <a:ahLst/>
              <a:cxnLst/>
              <a:rect l="l" t="t" r="r" b="b"/>
              <a:pathLst>
                <a:path w="4324" h="4438" fill="none" extrusionOk="0">
                  <a:moveTo>
                    <a:pt x="1" y="4039"/>
                  </a:moveTo>
                  <a:lnTo>
                    <a:pt x="399" y="1"/>
                  </a:lnTo>
                  <a:lnTo>
                    <a:pt x="4324" y="399"/>
                  </a:lnTo>
                  <a:lnTo>
                    <a:pt x="3869" y="4438"/>
                  </a:lnTo>
                  <a:close/>
                </a:path>
              </a:pathLst>
            </a:custGeom>
            <a:noFill/>
            <a:ln w="8525" cap="flat" cmpd="sng">
              <a:solidFill>
                <a:schemeClr val="dk1"/>
              </a:solidFill>
              <a:prstDash val="solid"/>
              <a:miter lim="568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03;p66">
              <a:extLst>
                <a:ext uri="{FF2B5EF4-FFF2-40B4-BE49-F238E27FC236}">
                  <a16:creationId xmlns:a16="http://schemas.microsoft.com/office/drawing/2014/main" id="{3678B57B-1484-812C-0257-E3E58BCD8DF7}"/>
                </a:ext>
              </a:extLst>
            </p:cNvPr>
            <p:cNvSpPr/>
            <p:nvPr/>
          </p:nvSpPr>
          <p:spPr>
            <a:xfrm>
              <a:off x="5591050" y="2379400"/>
              <a:ext cx="176375" cy="128550"/>
            </a:xfrm>
            <a:custGeom>
              <a:avLst/>
              <a:gdLst/>
              <a:ahLst/>
              <a:cxnLst/>
              <a:rect l="l" t="t" r="r" b="b"/>
              <a:pathLst>
                <a:path w="7055" h="5142" extrusionOk="0">
                  <a:moveTo>
                    <a:pt x="5893" y="1"/>
                  </a:moveTo>
                  <a:cubicBezTo>
                    <a:pt x="5597" y="1"/>
                    <a:pt x="5302" y="149"/>
                    <a:pt x="5006" y="296"/>
                  </a:cubicBezTo>
                  <a:cubicBezTo>
                    <a:pt x="3869" y="865"/>
                    <a:pt x="2845" y="1491"/>
                    <a:pt x="1821" y="2230"/>
                  </a:cubicBezTo>
                  <a:cubicBezTo>
                    <a:pt x="683" y="3027"/>
                    <a:pt x="285" y="3197"/>
                    <a:pt x="115" y="3595"/>
                  </a:cubicBezTo>
                  <a:cubicBezTo>
                    <a:pt x="1" y="3994"/>
                    <a:pt x="1" y="4449"/>
                    <a:pt x="285" y="4790"/>
                  </a:cubicBezTo>
                  <a:cubicBezTo>
                    <a:pt x="542" y="5047"/>
                    <a:pt x="892" y="5141"/>
                    <a:pt x="1267" y="5141"/>
                  </a:cubicBezTo>
                  <a:cubicBezTo>
                    <a:pt x="1721" y="5141"/>
                    <a:pt x="2212" y="5003"/>
                    <a:pt x="2617" y="4847"/>
                  </a:cubicBezTo>
                  <a:cubicBezTo>
                    <a:pt x="4267" y="4221"/>
                    <a:pt x="6087" y="3482"/>
                    <a:pt x="6770" y="2003"/>
                  </a:cubicBezTo>
                  <a:cubicBezTo>
                    <a:pt x="6940" y="1605"/>
                    <a:pt x="7054" y="1206"/>
                    <a:pt x="6940" y="808"/>
                  </a:cubicBezTo>
                  <a:cubicBezTo>
                    <a:pt x="6827" y="410"/>
                    <a:pt x="6485" y="69"/>
                    <a:pt x="6030" y="12"/>
                  </a:cubicBezTo>
                  <a:cubicBezTo>
                    <a:pt x="5984" y="4"/>
                    <a:pt x="5939" y="1"/>
                    <a:pt x="5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04;p66">
              <a:extLst>
                <a:ext uri="{FF2B5EF4-FFF2-40B4-BE49-F238E27FC236}">
                  <a16:creationId xmlns:a16="http://schemas.microsoft.com/office/drawing/2014/main" id="{ED02A8A8-0DCA-6B8E-40FF-4A438B883CB8}"/>
                </a:ext>
              </a:extLst>
            </p:cNvPr>
            <p:cNvSpPr/>
            <p:nvPr/>
          </p:nvSpPr>
          <p:spPr>
            <a:xfrm>
              <a:off x="5591050" y="2443400"/>
              <a:ext cx="176375" cy="128550"/>
            </a:xfrm>
            <a:custGeom>
              <a:avLst/>
              <a:gdLst/>
              <a:ahLst/>
              <a:cxnLst/>
              <a:rect l="l" t="t" r="r" b="b"/>
              <a:pathLst>
                <a:path w="7055" h="5142" extrusionOk="0">
                  <a:moveTo>
                    <a:pt x="5893" y="0"/>
                  </a:moveTo>
                  <a:cubicBezTo>
                    <a:pt x="5597" y="0"/>
                    <a:pt x="5302" y="148"/>
                    <a:pt x="5006" y="296"/>
                  </a:cubicBezTo>
                  <a:cubicBezTo>
                    <a:pt x="3869" y="865"/>
                    <a:pt x="2845" y="1547"/>
                    <a:pt x="1821" y="2230"/>
                  </a:cubicBezTo>
                  <a:cubicBezTo>
                    <a:pt x="683" y="3026"/>
                    <a:pt x="285" y="3254"/>
                    <a:pt x="115" y="3652"/>
                  </a:cubicBezTo>
                  <a:cubicBezTo>
                    <a:pt x="1" y="4050"/>
                    <a:pt x="1" y="4505"/>
                    <a:pt x="285" y="4790"/>
                  </a:cubicBezTo>
                  <a:cubicBezTo>
                    <a:pt x="542" y="5047"/>
                    <a:pt x="892" y="5141"/>
                    <a:pt x="1267" y="5141"/>
                  </a:cubicBezTo>
                  <a:cubicBezTo>
                    <a:pt x="1721" y="5141"/>
                    <a:pt x="2212" y="5002"/>
                    <a:pt x="2617" y="4846"/>
                  </a:cubicBezTo>
                  <a:cubicBezTo>
                    <a:pt x="4267" y="4278"/>
                    <a:pt x="6087" y="3538"/>
                    <a:pt x="6770" y="2002"/>
                  </a:cubicBezTo>
                  <a:cubicBezTo>
                    <a:pt x="6940" y="1661"/>
                    <a:pt x="7054" y="1206"/>
                    <a:pt x="6940" y="808"/>
                  </a:cubicBezTo>
                  <a:cubicBezTo>
                    <a:pt x="6827" y="410"/>
                    <a:pt x="6485" y="68"/>
                    <a:pt x="6030" y="12"/>
                  </a:cubicBezTo>
                  <a:cubicBezTo>
                    <a:pt x="5984" y="4"/>
                    <a:pt x="5939" y="0"/>
                    <a:pt x="58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05;p66">
              <a:extLst>
                <a:ext uri="{FF2B5EF4-FFF2-40B4-BE49-F238E27FC236}">
                  <a16:creationId xmlns:a16="http://schemas.microsoft.com/office/drawing/2014/main" id="{D092D994-95B8-2171-C6A1-CDF598CF3408}"/>
                </a:ext>
              </a:extLst>
            </p:cNvPr>
            <p:cNvSpPr/>
            <p:nvPr/>
          </p:nvSpPr>
          <p:spPr>
            <a:xfrm>
              <a:off x="5591050" y="2507675"/>
              <a:ext cx="176375" cy="129675"/>
            </a:xfrm>
            <a:custGeom>
              <a:avLst/>
              <a:gdLst/>
              <a:ahLst/>
              <a:cxnLst/>
              <a:rect l="l" t="t" r="r" b="b"/>
              <a:pathLst>
                <a:path w="7055" h="5187" extrusionOk="0">
                  <a:moveTo>
                    <a:pt x="6030" y="0"/>
                  </a:moveTo>
                  <a:cubicBezTo>
                    <a:pt x="5689" y="0"/>
                    <a:pt x="5348" y="171"/>
                    <a:pt x="5006" y="342"/>
                  </a:cubicBezTo>
                  <a:cubicBezTo>
                    <a:pt x="3869" y="910"/>
                    <a:pt x="2845" y="1536"/>
                    <a:pt x="1821" y="2275"/>
                  </a:cubicBezTo>
                  <a:cubicBezTo>
                    <a:pt x="683" y="3072"/>
                    <a:pt x="285" y="3242"/>
                    <a:pt x="115" y="3641"/>
                  </a:cubicBezTo>
                  <a:cubicBezTo>
                    <a:pt x="1" y="4039"/>
                    <a:pt x="1" y="4494"/>
                    <a:pt x="285" y="4835"/>
                  </a:cubicBezTo>
                  <a:cubicBezTo>
                    <a:pt x="542" y="5092"/>
                    <a:pt x="892" y="5187"/>
                    <a:pt x="1267" y="5187"/>
                  </a:cubicBezTo>
                  <a:cubicBezTo>
                    <a:pt x="1721" y="5187"/>
                    <a:pt x="2212" y="5048"/>
                    <a:pt x="2617" y="4892"/>
                  </a:cubicBezTo>
                  <a:cubicBezTo>
                    <a:pt x="4267" y="4266"/>
                    <a:pt x="6087" y="3527"/>
                    <a:pt x="6770" y="2048"/>
                  </a:cubicBezTo>
                  <a:cubicBezTo>
                    <a:pt x="6940" y="1650"/>
                    <a:pt x="7054" y="1252"/>
                    <a:pt x="6940" y="853"/>
                  </a:cubicBezTo>
                  <a:cubicBezTo>
                    <a:pt x="6827" y="455"/>
                    <a:pt x="6485" y="57"/>
                    <a:pt x="60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06;p66">
              <a:extLst>
                <a:ext uri="{FF2B5EF4-FFF2-40B4-BE49-F238E27FC236}">
                  <a16:creationId xmlns:a16="http://schemas.microsoft.com/office/drawing/2014/main" id="{C14A7C18-314A-7845-630D-0A348F9FB2B5}"/>
                </a:ext>
              </a:extLst>
            </p:cNvPr>
            <p:cNvSpPr/>
            <p:nvPr/>
          </p:nvSpPr>
          <p:spPr>
            <a:xfrm>
              <a:off x="5591050" y="2572800"/>
              <a:ext cx="176375" cy="128550"/>
            </a:xfrm>
            <a:custGeom>
              <a:avLst/>
              <a:gdLst/>
              <a:ahLst/>
              <a:cxnLst/>
              <a:rect l="l" t="t" r="r" b="b"/>
              <a:pathLst>
                <a:path w="7055" h="5142" extrusionOk="0">
                  <a:moveTo>
                    <a:pt x="5893" y="1"/>
                  </a:moveTo>
                  <a:cubicBezTo>
                    <a:pt x="5597" y="1"/>
                    <a:pt x="5302" y="148"/>
                    <a:pt x="5006" y="296"/>
                  </a:cubicBezTo>
                  <a:cubicBezTo>
                    <a:pt x="3869" y="865"/>
                    <a:pt x="2845" y="1491"/>
                    <a:pt x="1821" y="2230"/>
                  </a:cubicBezTo>
                  <a:cubicBezTo>
                    <a:pt x="683" y="3026"/>
                    <a:pt x="285" y="3197"/>
                    <a:pt x="115" y="3595"/>
                  </a:cubicBezTo>
                  <a:cubicBezTo>
                    <a:pt x="1" y="3993"/>
                    <a:pt x="1" y="4449"/>
                    <a:pt x="285" y="4790"/>
                  </a:cubicBezTo>
                  <a:cubicBezTo>
                    <a:pt x="542" y="5047"/>
                    <a:pt x="892" y="5141"/>
                    <a:pt x="1267" y="5141"/>
                  </a:cubicBezTo>
                  <a:cubicBezTo>
                    <a:pt x="1721" y="5141"/>
                    <a:pt x="2212" y="5003"/>
                    <a:pt x="2617" y="4847"/>
                  </a:cubicBezTo>
                  <a:cubicBezTo>
                    <a:pt x="4267" y="4221"/>
                    <a:pt x="6087" y="3482"/>
                    <a:pt x="6770" y="2003"/>
                  </a:cubicBezTo>
                  <a:cubicBezTo>
                    <a:pt x="6940" y="1604"/>
                    <a:pt x="7054" y="1206"/>
                    <a:pt x="6940" y="808"/>
                  </a:cubicBezTo>
                  <a:cubicBezTo>
                    <a:pt x="6827" y="410"/>
                    <a:pt x="6485" y="69"/>
                    <a:pt x="6030" y="12"/>
                  </a:cubicBezTo>
                  <a:cubicBezTo>
                    <a:pt x="5984" y="4"/>
                    <a:pt x="5939" y="1"/>
                    <a:pt x="5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07;p66">
              <a:extLst>
                <a:ext uri="{FF2B5EF4-FFF2-40B4-BE49-F238E27FC236}">
                  <a16:creationId xmlns:a16="http://schemas.microsoft.com/office/drawing/2014/main" id="{43A5330C-3D31-FA0B-4180-CE4198481348}"/>
                </a:ext>
              </a:extLst>
            </p:cNvPr>
            <p:cNvSpPr/>
            <p:nvPr/>
          </p:nvSpPr>
          <p:spPr>
            <a:xfrm>
              <a:off x="3915925" y="1749725"/>
              <a:ext cx="807725" cy="1168925"/>
            </a:xfrm>
            <a:custGeom>
              <a:avLst/>
              <a:gdLst/>
              <a:ahLst/>
              <a:cxnLst/>
              <a:rect l="l" t="t" r="r" b="b"/>
              <a:pathLst>
                <a:path w="32309" h="46757" extrusionOk="0">
                  <a:moveTo>
                    <a:pt x="0" y="1"/>
                  </a:moveTo>
                  <a:lnTo>
                    <a:pt x="0" y="45790"/>
                  </a:lnTo>
                  <a:lnTo>
                    <a:pt x="32308" y="46757"/>
                  </a:lnTo>
                  <a:lnTo>
                    <a:pt x="26962" y="114"/>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08;p66">
              <a:extLst>
                <a:ext uri="{FF2B5EF4-FFF2-40B4-BE49-F238E27FC236}">
                  <a16:creationId xmlns:a16="http://schemas.microsoft.com/office/drawing/2014/main" id="{BDAFA859-7E87-FDB7-DCA6-BDCD5A184CE8}"/>
                </a:ext>
              </a:extLst>
            </p:cNvPr>
            <p:cNvSpPr/>
            <p:nvPr/>
          </p:nvSpPr>
          <p:spPr>
            <a:xfrm>
              <a:off x="3886050" y="1330225"/>
              <a:ext cx="711050" cy="621475"/>
            </a:xfrm>
            <a:custGeom>
              <a:avLst/>
              <a:gdLst/>
              <a:ahLst/>
              <a:cxnLst/>
              <a:rect l="l" t="t" r="r" b="b"/>
              <a:pathLst>
                <a:path w="28442" h="24859" extrusionOk="0">
                  <a:moveTo>
                    <a:pt x="19056" y="1"/>
                  </a:moveTo>
                  <a:lnTo>
                    <a:pt x="8362" y="1423"/>
                  </a:lnTo>
                  <a:cubicBezTo>
                    <a:pt x="8362" y="1423"/>
                    <a:pt x="8305" y="2959"/>
                    <a:pt x="8078" y="4892"/>
                  </a:cubicBezTo>
                  <a:cubicBezTo>
                    <a:pt x="7736" y="7509"/>
                    <a:pt x="7111" y="12059"/>
                    <a:pt x="6144" y="12856"/>
                  </a:cubicBezTo>
                  <a:cubicBezTo>
                    <a:pt x="4665" y="14164"/>
                    <a:pt x="1" y="16894"/>
                    <a:pt x="1" y="16894"/>
                  </a:cubicBezTo>
                  <a:cubicBezTo>
                    <a:pt x="1" y="16894"/>
                    <a:pt x="14864" y="24859"/>
                    <a:pt x="16854" y="24859"/>
                  </a:cubicBezTo>
                  <a:cubicBezTo>
                    <a:pt x="16868" y="24859"/>
                    <a:pt x="16882" y="24859"/>
                    <a:pt x="16894" y="24858"/>
                  </a:cubicBezTo>
                  <a:cubicBezTo>
                    <a:pt x="18032" y="24801"/>
                    <a:pt x="28441" y="14562"/>
                    <a:pt x="28441" y="14562"/>
                  </a:cubicBezTo>
                  <a:cubicBezTo>
                    <a:pt x="28441" y="14562"/>
                    <a:pt x="21047" y="13937"/>
                    <a:pt x="20421" y="12458"/>
                  </a:cubicBezTo>
                  <a:cubicBezTo>
                    <a:pt x="20364" y="12230"/>
                    <a:pt x="20250" y="11661"/>
                    <a:pt x="20136" y="10865"/>
                  </a:cubicBezTo>
                  <a:cubicBezTo>
                    <a:pt x="19966" y="9727"/>
                    <a:pt x="19056" y="1"/>
                    <a:pt x="190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09;p66">
              <a:extLst>
                <a:ext uri="{FF2B5EF4-FFF2-40B4-BE49-F238E27FC236}">
                  <a16:creationId xmlns:a16="http://schemas.microsoft.com/office/drawing/2014/main" id="{7880B15D-6E6A-AD77-E908-B8EDA6894728}"/>
                </a:ext>
              </a:extLst>
            </p:cNvPr>
            <p:cNvSpPr/>
            <p:nvPr/>
          </p:nvSpPr>
          <p:spPr>
            <a:xfrm>
              <a:off x="4086550" y="1330225"/>
              <a:ext cx="302925" cy="276825"/>
            </a:xfrm>
            <a:custGeom>
              <a:avLst/>
              <a:gdLst/>
              <a:ahLst/>
              <a:cxnLst/>
              <a:rect l="l" t="t" r="r" b="b"/>
              <a:pathLst>
                <a:path w="12117" h="11073" extrusionOk="0">
                  <a:moveTo>
                    <a:pt x="11036" y="1"/>
                  </a:moveTo>
                  <a:lnTo>
                    <a:pt x="342" y="1423"/>
                  </a:lnTo>
                  <a:cubicBezTo>
                    <a:pt x="342" y="1423"/>
                    <a:pt x="228" y="2959"/>
                    <a:pt x="1" y="4892"/>
                  </a:cubicBezTo>
                  <a:cubicBezTo>
                    <a:pt x="1413" y="7111"/>
                    <a:pt x="4701" y="11072"/>
                    <a:pt x="9986" y="11072"/>
                  </a:cubicBezTo>
                  <a:cubicBezTo>
                    <a:pt x="10663" y="11072"/>
                    <a:pt x="11373" y="11007"/>
                    <a:pt x="12116" y="10865"/>
                  </a:cubicBezTo>
                  <a:cubicBezTo>
                    <a:pt x="11946" y="9727"/>
                    <a:pt x="11718" y="8135"/>
                    <a:pt x="11605" y="6542"/>
                  </a:cubicBezTo>
                  <a:cubicBezTo>
                    <a:pt x="11263" y="3300"/>
                    <a:pt x="11036" y="1"/>
                    <a:pt x="11036" y="1"/>
                  </a:cubicBezTo>
                  <a:close/>
                </a:path>
              </a:pathLst>
            </a:custGeom>
            <a:solidFill>
              <a:srgbClr val="F39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10;p66">
              <a:extLst>
                <a:ext uri="{FF2B5EF4-FFF2-40B4-BE49-F238E27FC236}">
                  <a16:creationId xmlns:a16="http://schemas.microsoft.com/office/drawing/2014/main" id="{A4274185-8984-A7EB-8629-A9DE3752A26D}"/>
                </a:ext>
              </a:extLst>
            </p:cNvPr>
            <p:cNvSpPr/>
            <p:nvPr/>
          </p:nvSpPr>
          <p:spPr>
            <a:xfrm>
              <a:off x="4470500" y="1170275"/>
              <a:ext cx="199100" cy="162950"/>
            </a:xfrm>
            <a:custGeom>
              <a:avLst/>
              <a:gdLst/>
              <a:ahLst/>
              <a:cxnLst/>
              <a:rect l="l" t="t" r="r" b="b"/>
              <a:pathLst>
                <a:path w="7964" h="6518" extrusionOk="0">
                  <a:moveTo>
                    <a:pt x="4230" y="0"/>
                  </a:moveTo>
                  <a:cubicBezTo>
                    <a:pt x="3831" y="0"/>
                    <a:pt x="3420" y="64"/>
                    <a:pt x="3015" y="199"/>
                  </a:cubicBezTo>
                  <a:cubicBezTo>
                    <a:pt x="1081" y="824"/>
                    <a:pt x="1" y="2645"/>
                    <a:pt x="513" y="4351"/>
                  </a:cubicBezTo>
                  <a:cubicBezTo>
                    <a:pt x="918" y="5701"/>
                    <a:pt x="2249" y="6517"/>
                    <a:pt x="3745" y="6517"/>
                  </a:cubicBezTo>
                  <a:cubicBezTo>
                    <a:pt x="4140" y="6517"/>
                    <a:pt x="4546" y="6461"/>
                    <a:pt x="4949" y="6342"/>
                  </a:cubicBezTo>
                  <a:cubicBezTo>
                    <a:pt x="6826" y="5716"/>
                    <a:pt x="7964" y="3839"/>
                    <a:pt x="7395" y="2133"/>
                  </a:cubicBezTo>
                  <a:cubicBezTo>
                    <a:pt x="6994" y="839"/>
                    <a:pt x="5683" y="0"/>
                    <a:pt x="4230" y="0"/>
                  </a:cubicBezTo>
                  <a:close/>
                </a:path>
              </a:pathLst>
            </a:custGeom>
            <a:solidFill>
              <a:srgbClr val="F39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11;p66">
              <a:extLst>
                <a:ext uri="{FF2B5EF4-FFF2-40B4-BE49-F238E27FC236}">
                  <a16:creationId xmlns:a16="http://schemas.microsoft.com/office/drawing/2014/main" id="{3C5F2F5B-68A9-51EC-DFD7-25FE4A7C6256}"/>
                </a:ext>
              </a:extLst>
            </p:cNvPr>
            <p:cNvSpPr/>
            <p:nvPr/>
          </p:nvSpPr>
          <p:spPr>
            <a:xfrm>
              <a:off x="4011200" y="808350"/>
              <a:ext cx="568825" cy="723825"/>
            </a:xfrm>
            <a:custGeom>
              <a:avLst/>
              <a:gdLst/>
              <a:ahLst/>
              <a:cxnLst/>
              <a:rect l="l" t="t" r="r" b="b"/>
              <a:pathLst>
                <a:path w="22753" h="28953" extrusionOk="0">
                  <a:moveTo>
                    <a:pt x="11206" y="0"/>
                  </a:moveTo>
                  <a:cubicBezTo>
                    <a:pt x="5006" y="0"/>
                    <a:pt x="0" y="6257"/>
                    <a:pt x="0" y="13993"/>
                  </a:cubicBezTo>
                  <a:cubicBezTo>
                    <a:pt x="0" y="21729"/>
                    <a:pt x="5802" y="28953"/>
                    <a:pt x="13367" y="28953"/>
                  </a:cubicBezTo>
                  <a:cubicBezTo>
                    <a:pt x="20364" y="28498"/>
                    <a:pt x="22753" y="21445"/>
                    <a:pt x="22354" y="13993"/>
                  </a:cubicBezTo>
                  <a:cubicBezTo>
                    <a:pt x="21956" y="6257"/>
                    <a:pt x="17349" y="0"/>
                    <a:pt x="112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12;p66">
              <a:extLst>
                <a:ext uri="{FF2B5EF4-FFF2-40B4-BE49-F238E27FC236}">
                  <a16:creationId xmlns:a16="http://schemas.microsoft.com/office/drawing/2014/main" id="{54484AFF-11E9-7025-C79E-6CA49D791F51}"/>
                </a:ext>
              </a:extLst>
            </p:cNvPr>
            <p:cNvSpPr/>
            <p:nvPr/>
          </p:nvSpPr>
          <p:spPr>
            <a:xfrm>
              <a:off x="4082300" y="915000"/>
              <a:ext cx="492025" cy="329925"/>
            </a:xfrm>
            <a:custGeom>
              <a:avLst/>
              <a:gdLst/>
              <a:ahLst/>
              <a:cxnLst/>
              <a:rect l="l" t="t" r="r" b="b"/>
              <a:pathLst>
                <a:path w="19681" h="13197" extrusionOk="0">
                  <a:moveTo>
                    <a:pt x="2105" y="0"/>
                  </a:moveTo>
                  <a:cubicBezTo>
                    <a:pt x="1536" y="4153"/>
                    <a:pt x="967" y="8362"/>
                    <a:pt x="0" y="13197"/>
                  </a:cubicBezTo>
                  <a:cubicBezTo>
                    <a:pt x="1707" y="11206"/>
                    <a:pt x="2844" y="8646"/>
                    <a:pt x="3299" y="5973"/>
                  </a:cubicBezTo>
                  <a:cubicBezTo>
                    <a:pt x="4209" y="5689"/>
                    <a:pt x="4892" y="4835"/>
                    <a:pt x="5176" y="4153"/>
                  </a:cubicBezTo>
                  <a:cubicBezTo>
                    <a:pt x="7412" y="5402"/>
                    <a:pt x="9952" y="6043"/>
                    <a:pt x="12478" y="6043"/>
                  </a:cubicBezTo>
                  <a:cubicBezTo>
                    <a:pt x="14321" y="6043"/>
                    <a:pt x="16157" y="5702"/>
                    <a:pt x="17861" y="5006"/>
                  </a:cubicBezTo>
                  <a:cubicBezTo>
                    <a:pt x="18885" y="7054"/>
                    <a:pt x="19453" y="9329"/>
                    <a:pt x="19510" y="11718"/>
                  </a:cubicBezTo>
                  <a:cubicBezTo>
                    <a:pt x="19681" y="8476"/>
                    <a:pt x="19681" y="5233"/>
                    <a:pt x="19567" y="1991"/>
                  </a:cubicBezTo>
                  <a:cubicBezTo>
                    <a:pt x="13822" y="1138"/>
                    <a:pt x="8020" y="455"/>
                    <a:pt x="2105" y="0"/>
                  </a:cubicBezTo>
                  <a:close/>
                </a:path>
              </a:pathLst>
            </a:custGeom>
            <a:solidFill>
              <a:srgbClr val="F39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13;p66">
              <a:extLst>
                <a:ext uri="{FF2B5EF4-FFF2-40B4-BE49-F238E27FC236}">
                  <a16:creationId xmlns:a16="http://schemas.microsoft.com/office/drawing/2014/main" id="{66EF5EEB-A907-65A2-6D29-DDA0E82EB8EB}"/>
                </a:ext>
              </a:extLst>
            </p:cNvPr>
            <p:cNvSpPr/>
            <p:nvPr/>
          </p:nvSpPr>
          <p:spPr>
            <a:xfrm>
              <a:off x="3942925" y="718725"/>
              <a:ext cx="693975" cy="571725"/>
            </a:xfrm>
            <a:custGeom>
              <a:avLst/>
              <a:gdLst/>
              <a:ahLst/>
              <a:cxnLst/>
              <a:rect l="l" t="t" r="r" b="b"/>
              <a:pathLst>
                <a:path w="27759" h="22869" extrusionOk="0">
                  <a:moveTo>
                    <a:pt x="14918" y="0"/>
                  </a:moveTo>
                  <a:cubicBezTo>
                    <a:pt x="14856" y="0"/>
                    <a:pt x="14795" y="1"/>
                    <a:pt x="14733" y="2"/>
                  </a:cubicBezTo>
                  <a:cubicBezTo>
                    <a:pt x="12515" y="2"/>
                    <a:pt x="10183" y="912"/>
                    <a:pt x="8590" y="2505"/>
                  </a:cubicBezTo>
                  <a:cubicBezTo>
                    <a:pt x="7907" y="3130"/>
                    <a:pt x="7395" y="3927"/>
                    <a:pt x="6997" y="4837"/>
                  </a:cubicBezTo>
                  <a:cubicBezTo>
                    <a:pt x="6844" y="4821"/>
                    <a:pt x="6692" y="4813"/>
                    <a:pt x="6539" y="4813"/>
                  </a:cubicBezTo>
                  <a:cubicBezTo>
                    <a:pt x="4535" y="4813"/>
                    <a:pt x="2594" y="6168"/>
                    <a:pt x="1537" y="7965"/>
                  </a:cubicBezTo>
                  <a:cubicBezTo>
                    <a:pt x="342" y="9956"/>
                    <a:pt x="1" y="12402"/>
                    <a:pt x="228" y="14734"/>
                  </a:cubicBezTo>
                  <a:cubicBezTo>
                    <a:pt x="399" y="17009"/>
                    <a:pt x="1082" y="19285"/>
                    <a:pt x="1764" y="21503"/>
                  </a:cubicBezTo>
                  <a:cubicBezTo>
                    <a:pt x="2902" y="22072"/>
                    <a:pt x="4039" y="22470"/>
                    <a:pt x="5120" y="22868"/>
                  </a:cubicBezTo>
                  <a:cubicBezTo>
                    <a:pt x="6713" y="19569"/>
                    <a:pt x="7964" y="16668"/>
                    <a:pt x="8305" y="12686"/>
                  </a:cubicBezTo>
                  <a:cubicBezTo>
                    <a:pt x="9272" y="12516"/>
                    <a:pt x="9898" y="10866"/>
                    <a:pt x="9898" y="10184"/>
                  </a:cubicBezTo>
                  <a:cubicBezTo>
                    <a:pt x="12269" y="12028"/>
                    <a:pt x="16408" y="12851"/>
                    <a:pt x="19777" y="12851"/>
                  </a:cubicBezTo>
                  <a:cubicBezTo>
                    <a:pt x="21501" y="12851"/>
                    <a:pt x="23023" y="12635"/>
                    <a:pt x="24005" y="12231"/>
                  </a:cubicBezTo>
                  <a:cubicBezTo>
                    <a:pt x="24915" y="15587"/>
                    <a:pt x="25142" y="18602"/>
                    <a:pt x="24972" y="21787"/>
                  </a:cubicBezTo>
                  <a:cubicBezTo>
                    <a:pt x="25995" y="18773"/>
                    <a:pt x="26337" y="15075"/>
                    <a:pt x="26052" y="11549"/>
                  </a:cubicBezTo>
                  <a:cubicBezTo>
                    <a:pt x="26223" y="11435"/>
                    <a:pt x="26394" y="11321"/>
                    <a:pt x="26564" y="11151"/>
                  </a:cubicBezTo>
                  <a:cubicBezTo>
                    <a:pt x="27588" y="10184"/>
                    <a:pt x="27759" y="8306"/>
                    <a:pt x="27190" y="6884"/>
                  </a:cubicBezTo>
                  <a:cubicBezTo>
                    <a:pt x="26507" y="5235"/>
                    <a:pt x="25085" y="4097"/>
                    <a:pt x="23720" y="3187"/>
                  </a:cubicBezTo>
                  <a:cubicBezTo>
                    <a:pt x="21043" y="1402"/>
                    <a:pt x="18037" y="0"/>
                    <a:pt x="14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14;p66">
              <a:extLst>
                <a:ext uri="{FF2B5EF4-FFF2-40B4-BE49-F238E27FC236}">
                  <a16:creationId xmlns:a16="http://schemas.microsoft.com/office/drawing/2014/main" id="{EDB88C1B-D566-AC5D-BA2F-BBDACA9D9530}"/>
                </a:ext>
              </a:extLst>
            </p:cNvPr>
            <p:cNvSpPr/>
            <p:nvPr/>
          </p:nvSpPr>
          <p:spPr>
            <a:xfrm>
              <a:off x="4157650" y="718725"/>
              <a:ext cx="479250" cy="278775"/>
            </a:xfrm>
            <a:custGeom>
              <a:avLst/>
              <a:gdLst/>
              <a:ahLst/>
              <a:cxnLst/>
              <a:rect l="l" t="t" r="r" b="b"/>
              <a:pathLst>
                <a:path w="19170" h="11151" extrusionOk="0">
                  <a:moveTo>
                    <a:pt x="6329" y="0"/>
                  </a:moveTo>
                  <a:cubicBezTo>
                    <a:pt x="6267" y="0"/>
                    <a:pt x="6206" y="1"/>
                    <a:pt x="6144" y="2"/>
                  </a:cubicBezTo>
                  <a:cubicBezTo>
                    <a:pt x="3926" y="2"/>
                    <a:pt x="1594" y="912"/>
                    <a:pt x="1" y="2505"/>
                  </a:cubicBezTo>
                  <a:cubicBezTo>
                    <a:pt x="1417" y="1885"/>
                    <a:pt x="2936" y="1576"/>
                    <a:pt x="4451" y="1576"/>
                  </a:cubicBezTo>
                  <a:cubicBezTo>
                    <a:pt x="4884" y="1576"/>
                    <a:pt x="5316" y="1601"/>
                    <a:pt x="5746" y="1651"/>
                  </a:cubicBezTo>
                  <a:cubicBezTo>
                    <a:pt x="8647" y="1879"/>
                    <a:pt x="12117" y="3187"/>
                    <a:pt x="13994" y="4325"/>
                  </a:cubicBezTo>
                  <a:cubicBezTo>
                    <a:pt x="16724" y="5974"/>
                    <a:pt x="18203" y="9672"/>
                    <a:pt x="17975" y="11151"/>
                  </a:cubicBezTo>
                  <a:cubicBezTo>
                    <a:pt x="18999" y="10184"/>
                    <a:pt x="19170" y="8306"/>
                    <a:pt x="18601" y="6884"/>
                  </a:cubicBezTo>
                  <a:cubicBezTo>
                    <a:pt x="17918" y="5292"/>
                    <a:pt x="16496" y="4154"/>
                    <a:pt x="15074" y="3187"/>
                  </a:cubicBezTo>
                  <a:cubicBezTo>
                    <a:pt x="12453" y="1402"/>
                    <a:pt x="9448" y="0"/>
                    <a:pt x="63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15;p66">
              <a:extLst>
                <a:ext uri="{FF2B5EF4-FFF2-40B4-BE49-F238E27FC236}">
                  <a16:creationId xmlns:a16="http://schemas.microsoft.com/office/drawing/2014/main" id="{F9886B0F-C510-ED25-DB26-7C876752558A}"/>
                </a:ext>
              </a:extLst>
            </p:cNvPr>
            <p:cNvSpPr/>
            <p:nvPr/>
          </p:nvSpPr>
          <p:spPr>
            <a:xfrm>
              <a:off x="3947200" y="1188025"/>
              <a:ext cx="190575" cy="160725"/>
            </a:xfrm>
            <a:custGeom>
              <a:avLst/>
              <a:gdLst/>
              <a:ahLst/>
              <a:cxnLst/>
              <a:rect l="l" t="t" r="r" b="b"/>
              <a:pathLst>
                <a:path w="7623" h="6429" extrusionOk="0">
                  <a:moveTo>
                    <a:pt x="3812" y="1"/>
                  </a:moveTo>
                  <a:cubicBezTo>
                    <a:pt x="1707" y="1"/>
                    <a:pt x="1" y="1423"/>
                    <a:pt x="1" y="3186"/>
                  </a:cubicBezTo>
                  <a:cubicBezTo>
                    <a:pt x="1" y="5006"/>
                    <a:pt x="1707" y="6428"/>
                    <a:pt x="3812" y="6428"/>
                  </a:cubicBezTo>
                  <a:cubicBezTo>
                    <a:pt x="5916" y="6428"/>
                    <a:pt x="7623" y="5006"/>
                    <a:pt x="7623" y="3186"/>
                  </a:cubicBezTo>
                  <a:cubicBezTo>
                    <a:pt x="7623" y="1423"/>
                    <a:pt x="5916" y="1"/>
                    <a:pt x="38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16;p66">
              <a:extLst>
                <a:ext uri="{FF2B5EF4-FFF2-40B4-BE49-F238E27FC236}">
                  <a16:creationId xmlns:a16="http://schemas.microsoft.com/office/drawing/2014/main" id="{5AD80F29-AF33-087A-ECEF-4DA1344AE72D}"/>
                </a:ext>
              </a:extLst>
            </p:cNvPr>
            <p:cNvSpPr/>
            <p:nvPr/>
          </p:nvSpPr>
          <p:spPr>
            <a:xfrm>
              <a:off x="4171875" y="1124825"/>
              <a:ext cx="125175" cy="41900"/>
            </a:xfrm>
            <a:custGeom>
              <a:avLst/>
              <a:gdLst/>
              <a:ahLst/>
              <a:cxnLst/>
              <a:rect l="l" t="t" r="r" b="b"/>
              <a:pathLst>
                <a:path w="5007" h="1676" extrusionOk="0">
                  <a:moveTo>
                    <a:pt x="2984" y="1"/>
                  </a:moveTo>
                  <a:cubicBezTo>
                    <a:pt x="1942" y="1"/>
                    <a:pt x="911" y="445"/>
                    <a:pt x="58" y="1334"/>
                  </a:cubicBezTo>
                  <a:cubicBezTo>
                    <a:pt x="1" y="1391"/>
                    <a:pt x="1" y="1505"/>
                    <a:pt x="58" y="1618"/>
                  </a:cubicBezTo>
                  <a:cubicBezTo>
                    <a:pt x="114" y="1618"/>
                    <a:pt x="171" y="1675"/>
                    <a:pt x="228" y="1675"/>
                  </a:cubicBezTo>
                  <a:cubicBezTo>
                    <a:pt x="285" y="1675"/>
                    <a:pt x="285" y="1675"/>
                    <a:pt x="342" y="1618"/>
                  </a:cubicBezTo>
                  <a:cubicBezTo>
                    <a:pt x="1137" y="824"/>
                    <a:pt x="2092" y="419"/>
                    <a:pt x="3048" y="419"/>
                  </a:cubicBezTo>
                  <a:cubicBezTo>
                    <a:pt x="3597" y="419"/>
                    <a:pt x="4146" y="552"/>
                    <a:pt x="4665" y="822"/>
                  </a:cubicBezTo>
                  <a:cubicBezTo>
                    <a:pt x="4680" y="837"/>
                    <a:pt x="4704" y="844"/>
                    <a:pt x="4731" y="844"/>
                  </a:cubicBezTo>
                  <a:cubicBezTo>
                    <a:pt x="4805" y="844"/>
                    <a:pt x="4908" y="792"/>
                    <a:pt x="4949" y="708"/>
                  </a:cubicBezTo>
                  <a:cubicBezTo>
                    <a:pt x="5006" y="652"/>
                    <a:pt x="4949" y="481"/>
                    <a:pt x="4836" y="481"/>
                  </a:cubicBezTo>
                  <a:cubicBezTo>
                    <a:pt x="4238" y="161"/>
                    <a:pt x="3609" y="1"/>
                    <a:pt x="29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17;p66">
              <a:extLst>
                <a:ext uri="{FF2B5EF4-FFF2-40B4-BE49-F238E27FC236}">
                  <a16:creationId xmlns:a16="http://schemas.microsoft.com/office/drawing/2014/main" id="{A80A0591-163C-9178-3DA7-E1560209013C}"/>
                </a:ext>
              </a:extLst>
            </p:cNvPr>
            <p:cNvSpPr/>
            <p:nvPr/>
          </p:nvSpPr>
          <p:spPr>
            <a:xfrm>
              <a:off x="4437800" y="1116700"/>
              <a:ext cx="100975" cy="34375"/>
            </a:xfrm>
            <a:custGeom>
              <a:avLst/>
              <a:gdLst/>
              <a:ahLst/>
              <a:cxnLst/>
              <a:rect l="l" t="t" r="r" b="b"/>
              <a:pathLst>
                <a:path w="4039" h="1375" extrusionOk="0">
                  <a:moveTo>
                    <a:pt x="1791" y="1"/>
                  </a:moveTo>
                  <a:cubicBezTo>
                    <a:pt x="1190" y="1"/>
                    <a:pt x="595" y="231"/>
                    <a:pt x="57" y="692"/>
                  </a:cubicBezTo>
                  <a:cubicBezTo>
                    <a:pt x="0" y="749"/>
                    <a:pt x="0" y="863"/>
                    <a:pt x="57" y="977"/>
                  </a:cubicBezTo>
                  <a:cubicBezTo>
                    <a:pt x="90" y="1009"/>
                    <a:pt x="161" y="1042"/>
                    <a:pt x="226" y="1042"/>
                  </a:cubicBezTo>
                  <a:cubicBezTo>
                    <a:pt x="273" y="1042"/>
                    <a:pt x="318" y="1025"/>
                    <a:pt x="342" y="977"/>
                  </a:cubicBezTo>
                  <a:cubicBezTo>
                    <a:pt x="793" y="600"/>
                    <a:pt x="1289" y="412"/>
                    <a:pt x="1791" y="412"/>
                  </a:cubicBezTo>
                  <a:cubicBezTo>
                    <a:pt x="2425" y="412"/>
                    <a:pt x="3069" y="714"/>
                    <a:pt x="3641" y="1318"/>
                  </a:cubicBezTo>
                  <a:cubicBezTo>
                    <a:pt x="3698" y="1318"/>
                    <a:pt x="3755" y="1375"/>
                    <a:pt x="3811" y="1375"/>
                  </a:cubicBezTo>
                  <a:cubicBezTo>
                    <a:pt x="3868" y="1375"/>
                    <a:pt x="3925" y="1318"/>
                    <a:pt x="3925" y="1318"/>
                  </a:cubicBezTo>
                  <a:cubicBezTo>
                    <a:pt x="4039" y="1204"/>
                    <a:pt x="4039" y="1090"/>
                    <a:pt x="3925" y="1033"/>
                  </a:cubicBezTo>
                  <a:cubicBezTo>
                    <a:pt x="3268" y="345"/>
                    <a:pt x="2525" y="1"/>
                    <a:pt x="17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18;p66">
              <a:extLst>
                <a:ext uri="{FF2B5EF4-FFF2-40B4-BE49-F238E27FC236}">
                  <a16:creationId xmlns:a16="http://schemas.microsoft.com/office/drawing/2014/main" id="{016D105C-D418-4EC6-3D3B-87D8979C68B1}"/>
                </a:ext>
              </a:extLst>
            </p:cNvPr>
            <p:cNvSpPr/>
            <p:nvPr/>
          </p:nvSpPr>
          <p:spPr>
            <a:xfrm>
              <a:off x="4217375" y="1183750"/>
              <a:ext cx="34175" cy="42700"/>
            </a:xfrm>
            <a:custGeom>
              <a:avLst/>
              <a:gdLst/>
              <a:ahLst/>
              <a:cxnLst/>
              <a:rect l="l" t="t" r="r" b="b"/>
              <a:pathLst>
                <a:path w="1367" h="1708" extrusionOk="0">
                  <a:moveTo>
                    <a:pt x="683" y="1"/>
                  </a:moveTo>
                  <a:cubicBezTo>
                    <a:pt x="285" y="1"/>
                    <a:pt x="1" y="399"/>
                    <a:pt x="1" y="854"/>
                  </a:cubicBezTo>
                  <a:cubicBezTo>
                    <a:pt x="1" y="1366"/>
                    <a:pt x="285" y="1707"/>
                    <a:pt x="683" y="1707"/>
                  </a:cubicBezTo>
                  <a:cubicBezTo>
                    <a:pt x="1025" y="1707"/>
                    <a:pt x="1366" y="1366"/>
                    <a:pt x="1366" y="854"/>
                  </a:cubicBezTo>
                  <a:cubicBezTo>
                    <a:pt x="1366" y="399"/>
                    <a:pt x="1025" y="1"/>
                    <a:pt x="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19;p66">
              <a:extLst>
                <a:ext uri="{FF2B5EF4-FFF2-40B4-BE49-F238E27FC236}">
                  <a16:creationId xmlns:a16="http://schemas.microsoft.com/office/drawing/2014/main" id="{CDEF1D12-84A0-EC8F-6414-9C712494931F}"/>
                </a:ext>
              </a:extLst>
            </p:cNvPr>
            <p:cNvSpPr/>
            <p:nvPr/>
          </p:nvSpPr>
          <p:spPr>
            <a:xfrm>
              <a:off x="4463400" y="1188025"/>
              <a:ext cx="32725" cy="44100"/>
            </a:xfrm>
            <a:custGeom>
              <a:avLst/>
              <a:gdLst/>
              <a:ahLst/>
              <a:cxnLst/>
              <a:rect l="l" t="t" r="r" b="b"/>
              <a:pathLst>
                <a:path w="1309" h="1764" extrusionOk="0">
                  <a:moveTo>
                    <a:pt x="683" y="1"/>
                  </a:moveTo>
                  <a:cubicBezTo>
                    <a:pt x="285" y="1"/>
                    <a:pt x="0" y="399"/>
                    <a:pt x="0" y="854"/>
                  </a:cubicBezTo>
                  <a:cubicBezTo>
                    <a:pt x="0" y="1366"/>
                    <a:pt x="285" y="1764"/>
                    <a:pt x="683" y="1764"/>
                  </a:cubicBezTo>
                  <a:cubicBezTo>
                    <a:pt x="1024" y="1764"/>
                    <a:pt x="1309" y="1366"/>
                    <a:pt x="1309" y="854"/>
                  </a:cubicBezTo>
                  <a:cubicBezTo>
                    <a:pt x="1309" y="399"/>
                    <a:pt x="1024" y="1"/>
                    <a:pt x="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20;p66">
              <a:extLst>
                <a:ext uri="{FF2B5EF4-FFF2-40B4-BE49-F238E27FC236}">
                  <a16:creationId xmlns:a16="http://schemas.microsoft.com/office/drawing/2014/main" id="{52DBD0D0-A0F2-0475-216F-84E32406D117}"/>
                </a:ext>
              </a:extLst>
            </p:cNvPr>
            <p:cNvSpPr/>
            <p:nvPr/>
          </p:nvSpPr>
          <p:spPr>
            <a:xfrm>
              <a:off x="4402250" y="1228900"/>
              <a:ext cx="39850" cy="102775"/>
            </a:xfrm>
            <a:custGeom>
              <a:avLst/>
              <a:gdLst/>
              <a:ahLst/>
              <a:cxnLst/>
              <a:rect l="l" t="t" r="r" b="b"/>
              <a:pathLst>
                <a:path w="1594" h="4111" extrusionOk="0">
                  <a:moveTo>
                    <a:pt x="450" y="0"/>
                  </a:moveTo>
                  <a:cubicBezTo>
                    <a:pt x="361" y="0"/>
                    <a:pt x="285" y="93"/>
                    <a:pt x="285" y="186"/>
                  </a:cubicBezTo>
                  <a:cubicBezTo>
                    <a:pt x="171" y="1039"/>
                    <a:pt x="455" y="2006"/>
                    <a:pt x="1081" y="2632"/>
                  </a:cubicBezTo>
                  <a:cubicBezTo>
                    <a:pt x="854" y="3087"/>
                    <a:pt x="512" y="3485"/>
                    <a:pt x="114" y="3769"/>
                  </a:cubicBezTo>
                  <a:cubicBezTo>
                    <a:pt x="57" y="3826"/>
                    <a:pt x="0" y="3940"/>
                    <a:pt x="114" y="4054"/>
                  </a:cubicBezTo>
                  <a:cubicBezTo>
                    <a:pt x="114" y="4111"/>
                    <a:pt x="171" y="4111"/>
                    <a:pt x="285" y="4111"/>
                  </a:cubicBezTo>
                  <a:lnTo>
                    <a:pt x="399" y="4111"/>
                  </a:lnTo>
                  <a:cubicBezTo>
                    <a:pt x="910" y="3712"/>
                    <a:pt x="1309" y="3257"/>
                    <a:pt x="1536" y="2689"/>
                  </a:cubicBezTo>
                  <a:cubicBezTo>
                    <a:pt x="1593" y="2632"/>
                    <a:pt x="1593" y="2518"/>
                    <a:pt x="1479" y="2461"/>
                  </a:cubicBezTo>
                  <a:cubicBezTo>
                    <a:pt x="910" y="1892"/>
                    <a:pt x="569" y="1039"/>
                    <a:pt x="683" y="243"/>
                  </a:cubicBezTo>
                  <a:cubicBezTo>
                    <a:pt x="740" y="129"/>
                    <a:pt x="626" y="15"/>
                    <a:pt x="512" y="15"/>
                  </a:cubicBezTo>
                  <a:cubicBezTo>
                    <a:pt x="491" y="5"/>
                    <a:pt x="471"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21;p66">
              <a:extLst>
                <a:ext uri="{FF2B5EF4-FFF2-40B4-BE49-F238E27FC236}">
                  <a16:creationId xmlns:a16="http://schemas.microsoft.com/office/drawing/2014/main" id="{6622541C-6CC8-3716-9695-C46629DC4D0A}"/>
                </a:ext>
              </a:extLst>
            </p:cNvPr>
            <p:cNvSpPr/>
            <p:nvPr/>
          </p:nvSpPr>
          <p:spPr>
            <a:xfrm>
              <a:off x="4284225" y="1363425"/>
              <a:ext cx="112350" cy="42200"/>
            </a:xfrm>
            <a:custGeom>
              <a:avLst/>
              <a:gdLst/>
              <a:ahLst/>
              <a:cxnLst/>
              <a:rect l="l" t="t" r="r" b="b"/>
              <a:pathLst>
                <a:path w="4494" h="1688" extrusionOk="0">
                  <a:moveTo>
                    <a:pt x="261" y="0"/>
                  </a:moveTo>
                  <a:cubicBezTo>
                    <a:pt x="200" y="0"/>
                    <a:pt x="147" y="28"/>
                    <a:pt x="114" y="95"/>
                  </a:cubicBezTo>
                  <a:cubicBezTo>
                    <a:pt x="0" y="152"/>
                    <a:pt x="57" y="322"/>
                    <a:pt x="114" y="379"/>
                  </a:cubicBezTo>
                  <a:cubicBezTo>
                    <a:pt x="1764" y="1517"/>
                    <a:pt x="3072" y="1687"/>
                    <a:pt x="3754" y="1687"/>
                  </a:cubicBezTo>
                  <a:lnTo>
                    <a:pt x="4266" y="1687"/>
                  </a:lnTo>
                  <a:cubicBezTo>
                    <a:pt x="4380" y="1631"/>
                    <a:pt x="4494" y="1517"/>
                    <a:pt x="4437" y="1403"/>
                  </a:cubicBezTo>
                  <a:cubicBezTo>
                    <a:pt x="4437" y="1289"/>
                    <a:pt x="4323" y="1232"/>
                    <a:pt x="4209" y="1232"/>
                  </a:cubicBezTo>
                  <a:cubicBezTo>
                    <a:pt x="4209" y="1232"/>
                    <a:pt x="4053" y="1265"/>
                    <a:pt x="3774" y="1265"/>
                  </a:cubicBezTo>
                  <a:cubicBezTo>
                    <a:pt x="3146" y="1265"/>
                    <a:pt x="1895" y="1101"/>
                    <a:pt x="398" y="38"/>
                  </a:cubicBezTo>
                  <a:cubicBezTo>
                    <a:pt x="351" y="14"/>
                    <a:pt x="304" y="0"/>
                    <a:pt x="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22;p66">
              <a:extLst>
                <a:ext uri="{FF2B5EF4-FFF2-40B4-BE49-F238E27FC236}">
                  <a16:creationId xmlns:a16="http://schemas.microsoft.com/office/drawing/2014/main" id="{59C7E4EB-6A36-ACB7-098A-2F02D61844FF}"/>
                </a:ext>
              </a:extLst>
            </p:cNvPr>
            <p:cNvSpPr/>
            <p:nvPr/>
          </p:nvSpPr>
          <p:spPr>
            <a:xfrm>
              <a:off x="4308400" y="1643075"/>
              <a:ext cx="257400" cy="308600"/>
            </a:xfrm>
            <a:custGeom>
              <a:avLst/>
              <a:gdLst/>
              <a:ahLst/>
              <a:cxnLst/>
              <a:rect l="l" t="t" r="r" b="b"/>
              <a:pathLst>
                <a:path w="10296" h="12344" extrusionOk="0">
                  <a:moveTo>
                    <a:pt x="4096" y="1"/>
                  </a:moveTo>
                  <a:lnTo>
                    <a:pt x="0" y="12344"/>
                  </a:lnTo>
                  <a:cubicBezTo>
                    <a:pt x="2167" y="11631"/>
                    <a:pt x="3404" y="11275"/>
                    <a:pt x="4860" y="11275"/>
                  </a:cubicBezTo>
                  <a:cubicBezTo>
                    <a:pt x="6194" y="11275"/>
                    <a:pt x="7711" y="11575"/>
                    <a:pt x="10296" y="12173"/>
                  </a:cubicBezTo>
                  <a:lnTo>
                    <a:pt x="8931" y="1821"/>
                  </a:lnTo>
                  <a:lnTo>
                    <a:pt x="40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23;p66">
              <a:extLst>
                <a:ext uri="{FF2B5EF4-FFF2-40B4-BE49-F238E27FC236}">
                  <a16:creationId xmlns:a16="http://schemas.microsoft.com/office/drawing/2014/main" id="{694A6D47-23F1-7710-EDB5-D8948BD9D91C}"/>
                </a:ext>
              </a:extLst>
            </p:cNvPr>
            <p:cNvSpPr/>
            <p:nvPr/>
          </p:nvSpPr>
          <p:spPr>
            <a:xfrm>
              <a:off x="3938675" y="1637400"/>
              <a:ext cx="369750" cy="361200"/>
            </a:xfrm>
            <a:custGeom>
              <a:avLst/>
              <a:gdLst/>
              <a:ahLst/>
              <a:cxnLst/>
              <a:rect l="l" t="t" r="r" b="b"/>
              <a:pathLst>
                <a:path w="14790" h="14448" extrusionOk="0">
                  <a:moveTo>
                    <a:pt x="4209" y="0"/>
                  </a:moveTo>
                  <a:lnTo>
                    <a:pt x="0" y="2673"/>
                  </a:lnTo>
                  <a:lnTo>
                    <a:pt x="3982" y="14448"/>
                  </a:lnTo>
                  <a:cubicBezTo>
                    <a:pt x="6026" y="13040"/>
                    <a:pt x="9267" y="12538"/>
                    <a:pt x="12430" y="12538"/>
                  </a:cubicBezTo>
                  <a:cubicBezTo>
                    <a:pt x="13228" y="12538"/>
                    <a:pt x="14022" y="12570"/>
                    <a:pt x="14789" y="12628"/>
                  </a:cubicBezTo>
                  <a:lnTo>
                    <a:pt x="42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24;p66">
              <a:extLst>
                <a:ext uri="{FF2B5EF4-FFF2-40B4-BE49-F238E27FC236}">
                  <a16:creationId xmlns:a16="http://schemas.microsoft.com/office/drawing/2014/main" id="{6D3A62D1-FF7D-96C2-59E9-CE49A617F6FF}"/>
                </a:ext>
              </a:extLst>
            </p:cNvPr>
            <p:cNvSpPr/>
            <p:nvPr/>
          </p:nvSpPr>
          <p:spPr>
            <a:xfrm>
              <a:off x="1821275" y="238000"/>
              <a:ext cx="1562825" cy="1642700"/>
            </a:xfrm>
            <a:custGeom>
              <a:avLst/>
              <a:gdLst/>
              <a:ahLst/>
              <a:cxnLst/>
              <a:rect l="l" t="t" r="r" b="b"/>
              <a:pathLst>
                <a:path w="62513" h="65708" extrusionOk="0">
                  <a:moveTo>
                    <a:pt x="27561" y="1"/>
                  </a:moveTo>
                  <a:cubicBezTo>
                    <a:pt x="26870" y="1"/>
                    <a:pt x="26199" y="354"/>
                    <a:pt x="25825" y="1029"/>
                  </a:cubicBezTo>
                  <a:lnTo>
                    <a:pt x="569" y="42950"/>
                  </a:lnTo>
                  <a:cubicBezTo>
                    <a:pt x="1" y="43974"/>
                    <a:pt x="285" y="45225"/>
                    <a:pt x="1252" y="45794"/>
                  </a:cubicBezTo>
                  <a:lnTo>
                    <a:pt x="33902" y="65418"/>
                  </a:lnTo>
                  <a:cubicBezTo>
                    <a:pt x="34231" y="65612"/>
                    <a:pt x="34594" y="65707"/>
                    <a:pt x="34952" y="65707"/>
                  </a:cubicBezTo>
                  <a:cubicBezTo>
                    <a:pt x="35643" y="65707"/>
                    <a:pt x="36314" y="65353"/>
                    <a:pt x="36689" y="64679"/>
                  </a:cubicBezTo>
                  <a:lnTo>
                    <a:pt x="61944" y="22757"/>
                  </a:lnTo>
                  <a:cubicBezTo>
                    <a:pt x="62513" y="21734"/>
                    <a:pt x="62228" y="20482"/>
                    <a:pt x="61261" y="19913"/>
                  </a:cubicBezTo>
                  <a:lnTo>
                    <a:pt x="28612" y="289"/>
                  </a:lnTo>
                  <a:cubicBezTo>
                    <a:pt x="28282" y="95"/>
                    <a:pt x="27919" y="1"/>
                    <a:pt x="27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25;p66">
              <a:extLst>
                <a:ext uri="{FF2B5EF4-FFF2-40B4-BE49-F238E27FC236}">
                  <a16:creationId xmlns:a16="http://schemas.microsoft.com/office/drawing/2014/main" id="{BE9EDEFF-C539-C2B9-92B9-D2AAF1406DD2}"/>
                </a:ext>
              </a:extLst>
            </p:cNvPr>
            <p:cNvSpPr/>
            <p:nvPr/>
          </p:nvSpPr>
          <p:spPr>
            <a:xfrm>
              <a:off x="1871050" y="285050"/>
              <a:ext cx="1463275" cy="1548600"/>
            </a:xfrm>
            <a:custGeom>
              <a:avLst/>
              <a:gdLst/>
              <a:ahLst/>
              <a:cxnLst/>
              <a:rect l="l" t="t" r="r" b="b"/>
              <a:pathLst>
                <a:path w="58531" h="61944" extrusionOk="0">
                  <a:moveTo>
                    <a:pt x="25312" y="455"/>
                  </a:moveTo>
                  <a:lnTo>
                    <a:pt x="58133" y="20136"/>
                  </a:lnTo>
                  <a:lnTo>
                    <a:pt x="33219" y="61545"/>
                  </a:lnTo>
                  <a:lnTo>
                    <a:pt x="455" y="41808"/>
                  </a:lnTo>
                  <a:lnTo>
                    <a:pt x="25312" y="455"/>
                  </a:lnTo>
                  <a:close/>
                  <a:moveTo>
                    <a:pt x="25199" y="0"/>
                  </a:moveTo>
                  <a:lnTo>
                    <a:pt x="114" y="41751"/>
                  </a:lnTo>
                  <a:lnTo>
                    <a:pt x="0" y="41921"/>
                  </a:lnTo>
                  <a:lnTo>
                    <a:pt x="33333" y="61944"/>
                  </a:lnTo>
                  <a:lnTo>
                    <a:pt x="58474" y="20193"/>
                  </a:lnTo>
                  <a:lnTo>
                    <a:pt x="58531" y="20022"/>
                  </a:lnTo>
                  <a:lnTo>
                    <a:pt x="251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26;p66">
              <a:extLst>
                <a:ext uri="{FF2B5EF4-FFF2-40B4-BE49-F238E27FC236}">
                  <a16:creationId xmlns:a16="http://schemas.microsoft.com/office/drawing/2014/main" id="{FBD12434-6E8D-DD44-C243-8FEE871A503D}"/>
                </a:ext>
              </a:extLst>
            </p:cNvPr>
            <p:cNvSpPr/>
            <p:nvPr/>
          </p:nvSpPr>
          <p:spPr>
            <a:xfrm>
              <a:off x="2516650" y="840325"/>
              <a:ext cx="445125" cy="835600"/>
            </a:xfrm>
            <a:custGeom>
              <a:avLst/>
              <a:gdLst/>
              <a:ahLst/>
              <a:cxnLst/>
              <a:rect l="l" t="t" r="r" b="b"/>
              <a:pathLst>
                <a:path w="17805" h="33424" extrusionOk="0">
                  <a:moveTo>
                    <a:pt x="14148" y="1"/>
                  </a:moveTo>
                  <a:cubicBezTo>
                    <a:pt x="13655" y="1"/>
                    <a:pt x="13138" y="221"/>
                    <a:pt x="12855" y="598"/>
                  </a:cubicBezTo>
                  <a:cubicBezTo>
                    <a:pt x="8362" y="6343"/>
                    <a:pt x="4380" y="12487"/>
                    <a:pt x="967" y="18914"/>
                  </a:cubicBezTo>
                  <a:cubicBezTo>
                    <a:pt x="910" y="18971"/>
                    <a:pt x="854" y="19028"/>
                    <a:pt x="854" y="19085"/>
                  </a:cubicBezTo>
                  <a:cubicBezTo>
                    <a:pt x="569" y="19597"/>
                    <a:pt x="342" y="20109"/>
                    <a:pt x="228" y="20677"/>
                  </a:cubicBezTo>
                  <a:cubicBezTo>
                    <a:pt x="171" y="21303"/>
                    <a:pt x="0" y="22099"/>
                    <a:pt x="512" y="22782"/>
                  </a:cubicBezTo>
                  <a:cubicBezTo>
                    <a:pt x="1309" y="24033"/>
                    <a:pt x="2389" y="24432"/>
                    <a:pt x="3527" y="25171"/>
                  </a:cubicBezTo>
                  <a:cubicBezTo>
                    <a:pt x="3925" y="25512"/>
                    <a:pt x="4437" y="25797"/>
                    <a:pt x="4665" y="26252"/>
                  </a:cubicBezTo>
                  <a:cubicBezTo>
                    <a:pt x="4949" y="26764"/>
                    <a:pt x="4949" y="27333"/>
                    <a:pt x="5006" y="27901"/>
                  </a:cubicBezTo>
                  <a:cubicBezTo>
                    <a:pt x="5120" y="28982"/>
                    <a:pt x="5290" y="30063"/>
                    <a:pt x="5632" y="31087"/>
                  </a:cubicBezTo>
                  <a:cubicBezTo>
                    <a:pt x="5859" y="31997"/>
                    <a:pt x="6314" y="33021"/>
                    <a:pt x="7167" y="33305"/>
                  </a:cubicBezTo>
                  <a:cubicBezTo>
                    <a:pt x="7378" y="33375"/>
                    <a:pt x="7589" y="33424"/>
                    <a:pt x="7814" y="33424"/>
                  </a:cubicBezTo>
                  <a:cubicBezTo>
                    <a:pt x="7952" y="33424"/>
                    <a:pt x="8096" y="33405"/>
                    <a:pt x="8248" y="33362"/>
                  </a:cubicBezTo>
                  <a:cubicBezTo>
                    <a:pt x="8646" y="33305"/>
                    <a:pt x="9101" y="33134"/>
                    <a:pt x="9499" y="32850"/>
                  </a:cubicBezTo>
                  <a:cubicBezTo>
                    <a:pt x="9613" y="32793"/>
                    <a:pt x="9784" y="32679"/>
                    <a:pt x="9898" y="32622"/>
                  </a:cubicBezTo>
                  <a:lnTo>
                    <a:pt x="9841" y="32566"/>
                  </a:lnTo>
                  <a:cubicBezTo>
                    <a:pt x="11433" y="31371"/>
                    <a:pt x="12343" y="29494"/>
                    <a:pt x="13140" y="27674"/>
                  </a:cubicBezTo>
                  <a:cubicBezTo>
                    <a:pt x="13254" y="27560"/>
                    <a:pt x="13310" y="27389"/>
                    <a:pt x="13367" y="27219"/>
                  </a:cubicBezTo>
                  <a:cubicBezTo>
                    <a:pt x="14164" y="25569"/>
                    <a:pt x="14960" y="23749"/>
                    <a:pt x="15529" y="21929"/>
                  </a:cubicBezTo>
                  <a:cubicBezTo>
                    <a:pt x="15643" y="21588"/>
                    <a:pt x="15699" y="21246"/>
                    <a:pt x="15813" y="20905"/>
                  </a:cubicBezTo>
                  <a:cubicBezTo>
                    <a:pt x="16610" y="18118"/>
                    <a:pt x="17178" y="15217"/>
                    <a:pt x="17520" y="12373"/>
                  </a:cubicBezTo>
                  <a:cubicBezTo>
                    <a:pt x="17747" y="10325"/>
                    <a:pt x="17804" y="8903"/>
                    <a:pt x="17633" y="6400"/>
                  </a:cubicBezTo>
                  <a:cubicBezTo>
                    <a:pt x="17463" y="3954"/>
                    <a:pt x="16610" y="2077"/>
                    <a:pt x="15188" y="485"/>
                  </a:cubicBezTo>
                  <a:cubicBezTo>
                    <a:pt x="15074" y="314"/>
                    <a:pt x="14903" y="200"/>
                    <a:pt x="14676" y="86"/>
                  </a:cubicBezTo>
                  <a:cubicBezTo>
                    <a:pt x="14619" y="86"/>
                    <a:pt x="14562" y="30"/>
                    <a:pt x="14448" y="30"/>
                  </a:cubicBezTo>
                  <a:cubicBezTo>
                    <a:pt x="14350" y="10"/>
                    <a:pt x="14250" y="1"/>
                    <a:pt x="14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27;p66">
              <a:extLst>
                <a:ext uri="{FF2B5EF4-FFF2-40B4-BE49-F238E27FC236}">
                  <a16:creationId xmlns:a16="http://schemas.microsoft.com/office/drawing/2014/main" id="{8FBBEFF1-4714-6DAD-C0AC-6F97CA25C6C0}"/>
                </a:ext>
              </a:extLst>
            </p:cNvPr>
            <p:cNvSpPr/>
            <p:nvPr/>
          </p:nvSpPr>
          <p:spPr>
            <a:xfrm>
              <a:off x="2010400" y="702800"/>
              <a:ext cx="679750" cy="593775"/>
            </a:xfrm>
            <a:custGeom>
              <a:avLst/>
              <a:gdLst/>
              <a:ahLst/>
              <a:cxnLst/>
              <a:rect l="l" t="t" r="r" b="b"/>
              <a:pathLst>
                <a:path w="27190" h="23751" extrusionOk="0">
                  <a:moveTo>
                    <a:pt x="23696" y="1"/>
                  </a:moveTo>
                  <a:cubicBezTo>
                    <a:pt x="22402" y="1"/>
                    <a:pt x="21064" y="285"/>
                    <a:pt x="19682" y="923"/>
                  </a:cubicBezTo>
                  <a:cubicBezTo>
                    <a:pt x="17349" y="1947"/>
                    <a:pt x="16155" y="2687"/>
                    <a:pt x="14448" y="3824"/>
                  </a:cubicBezTo>
                  <a:cubicBezTo>
                    <a:pt x="12401" y="5189"/>
                    <a:pt x="10467" y="6782"/>
                    <a:pt x="8647" y="8488"/>
                  </a:cubicBezTo>
                  <a:cubicBezTo>
                    <a:pt x="8305" y="8773"/>
                    <a:pt x="8021" y="9057"/>
                    <a:pt x="7680" y="9342"/>
                  </a:cubicBezTo>
                  <a:cubicBezTo>
                    <a:pt x="6087" y="10821"/>
                    <a:pt x="4608" y="12698"/>
                    <a:pt x="3243" y="14461"/>
                  </a:cubicBezTo>
                  <a:cubicBezTo>
                    <a:pt x="3129" y="14575"/>
                    <a:pt x="3072" y="14688"/>
                    <a:pt x="2959" y="14859"/>
                  </a:cubicBezTo>
                  <a:cubicBezTo>
                    <a:pt x="1764" y="16395"/>
                    <a:pt x="513" y="18158"/>
                    <a:pt x="171" y="20092"/>
                  </a:cubicBezTo>
                  <a:cubicBezTo>
                    <a:pt x="171" y="20092"/>
                    <a:pt x="171" y="20149"/>
                    <a:pt x="171" y="20206"/>
                  </a:cubicBezTo>
                  <a:cubicBezTo>
                    <a:pt x="115" y="20320"/>
                    <a:pt x="115" y="20433"/>
                    <a:pt x="115" y="20547"/>
                  </a:cubicBezTo>
                  <a:cubicBezTo>
                    <a:pt x="1" y="21344"/>
                    <a:pt x="171" y="22254"/>
                    <a:pt x="797" y="22766"/>
                  </a:cubicBezTo>
                  <a:cubicBezTo>
                    <a:pt x="1198" y="23133"/>
                    <a:pt x="1737" y="23265"/>
                    <a:pt x="2298" y="23265"/>
                  </a:cubicBezTo>
                  <a:cubicBezTo>
                    <a:pt x="2692" y="23265"/>
                    <a:pt x="3096" y="23201"/>
                    <a:pt x="3470" y="23107"/>
                  </a:cubicBezTo>
                  <a:cubicBezTo>
                    <a:pt x="4551" y="22879"/>
                    <a:pt x="5575" y="22595"/>
                    <a:pt x="6599" y="22140"/>
                  </a:cubicBezTo>
                  <a:cubicBezTo>
                    <a:pt x="7111" y="21912"/>
                    <a:pt x="7623" y="21685"/>
                    <a:pt x="8192" y="21685"/>
                  </a:cubicBezTo>
                  <a:cubicBezTo>
                    <a:pt x="8704" y="21742"/>
                    <a:pt x="9215" y="21969"/>
                    <a:pt x="9671" y="22197"/>
                  </a:cubicBezTo>
                  <a:cubicBezTo>
                    <a:pt x="10865" y="22822"/>
                    <a:pt x="11775" y="23619"/>
                    <a:pt x="13254" y="23733"/>
                  </a:cubicBezTo>
                  <a:cubicBezTo>
                    <a:pt x="13339" y="23745"/>
                    <a:pt x="13421" y="23750"/>
                    <a:pt x="13502" y="23750"/>
                  </a:cubicBezTo>
                  <a:cubicBezTo>
                    <a:pt x="14182" y="23750"/>
                    <a:pt x="14730" y="23349"/>
                    <a:pt x="15188" y="22993"/>
                  </a:cubicBezTo>
                  <a:cubicBezTo>
                    <a:pt x="15643" y="22652"/>
                    <a:pt x="15984" y="22197"/>
                    <a:pt x="16326" y="21685"/>
                  </a:cubicBezTo>
                  <a:cubicBezTo>
                    <a:pt x="16382" y="21628"/>
                    <a:pt x="16382" y="21571"/>
                    <a:pt x="16439" y="21514"/>
                  </a:cubicBezTo>
                  <a:cubicBezTo>
                    <a:pt x="20478" y="15485"/>
                    <a:pt x="24061" y="9114"/>
                    <a:pt x="27019" y="2459"/>
                  </a:cubicBezTo>
                  <a:cubicBezTo>
                    <a:pt x="27190" y="2061"/>
                    <a:pt x="27190" y="1606"/>
                    <a:pt x="27019" y="1208"/>
                  </a:cubicBezTo>
                  <a:cubicBezTo>
                    <a:pt x="26962" y="923"/>
                    <a:pt x="26792" y="696"/>
                    <a:pt x="26621" y="582"/>
                  </a:cubicBezTo>
                  <a:cubicBezTo>
                    <a:pt x="26393" y="411"/>
                    <a:pt x="26223" y="354"/>
                    <a:pt x="25995" y="298"/>
                  </a:cubicBezTo>
                  <a:cubicBezTo>
                    <a:pt x="25245" y="105"/>
                    <a:pt x="24479" y="1"/>
                    <a:pt x="2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28;p66">
              <a:extLst>
                <a:ext uri="{FF2B5EF4-FFF2-40B4-BE49-F238E27FC236}">
                  <a16:creationId xmlns:a16="http://schemas.microsoft.com/office/drawing/2014/main" id="{C18F27E8-AD72-FE0C-56E7-CCCD42FE519D}"/>
                </a:ext>
              </a:extLst>
            </p:cNvPr>
            <p:cNvSpPr/>
            <p:nvPr/>
          </p:nvSpPr>
          <p:spPr>
            <a:xfrm>
              <a:off x="2875000" y="1025925"/>
              <a:ext cx="9975" cy="2850"/>
            </a:xfrm>
            <a:custGeom>
              <a:avLst/>
              <a:gdLst/>
              <a:ahLst/>
              <a:cxnLst/>
              <a:rect l="l" t="t" r="r" b="b"/>
              <a:pathLst>
                <a:path w="399" h="114" extrusionOk="0">
                  <a:moveTo>
                    <a:pt x="0" y="0"/>
                  </a:moveTo>
                  <a:cubicBezTo>
                    <a:pt x="114" y="57"/>
                    <a:pt x="285" y="57"/>
                    <a:pt x="398" y="114"/>
                  </a:cubicBezTo>
                  <a:cubicBezTo>
                    <a:pt x="285" y="57"/>
                    <a:pt x="171"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29;p66">
              <a:extLst>
                <a:ext uri="{FF2B5EF4-FFF2-40B4-BE49-F238E27FC236}">
                  <a16:creationId xmlns:a16="http://schemas.microsoft.com/office/drawing/2014/main" id="{564D33C7-17EC-712F-6CFA-20BE489C9F86}"/>
                </a:ext>
              </a:extLst>
            </p:cNvPr>
            <p:cNvSpPr/>
            <p:nvPr/>
          </p:nvSpPr>
          <p:spPr>
            <a:xfrm>
              <a:off x="2122750" y="825400"/>
              <a:ext cx="757950" cy="655600"/>
            </a:xfrm>
            <a:custGeom>
              <a:avLst/>
              <a:gdLst/>
              <a:ahLst/>
              <a:cxnLst/>
              <a:rect l="l" t="t" r="r" b="b"/>
              <a:pathLst>
                <a:path w="30318" h="26224" extrusionOk="0">
                  <a:moveTo>
                    <a:pt x="21614" y="15495"/>
                  </a:moveTo>
                  <a:lnTo>
                    <a:pt x="21614" y="15495"/>
                  </a:lnTo>
                  <a:cubicBezTo>
                    <a:pt x="21593" y="15506"/>
                    <a:pt x="21573" y="15519"/>
                    <a:pt x="21552" y="15532"/>
                  </a:cubicBezTo>
                  <a:lnTo>
                    <a:pt x="21552" y="15532"/>
                  </a:lnTo>
                  <a:cubicBezTo>
                    <a:pt x="21554" y="15531"/>
                    <a:pt x="21556" y="15530"/>
                    <a:pt x="21558" y="15529"/>
                  </a:cubicBezTo>
                  <a:cubicBezTo>
                    <a:pt x="21577" y="15518"/>
                    <a:pt x="21596" y="15506"/>
                    <a:pt x="21614" y="15495"/>
                  </a:cubicBezTo>
                  <a:close/>
                  <a:moveTo>
                    <a:pt x="21552" y="15532"/>
                  </a:moveTo>
                  <a:cubicBezTo>
                    <a:pt x="21441" y="15590"/>
                    <a:pt x="21330" y="15702"/>
                    <a:pt x="21274" y="15814"/>
                  </a:cubicBezTo>
                  <a:cubicBezTo>
                    <a:pt x="21354" y="15693"/>
                    <a:pt x="21449" y="15601"/>
                    <a:pt x="21552" y="15532"/>
                  </a:cubicBezTo>
                  <a:close/>
                  <a:moveTo>
                    <a:pt x="27199" y="20912"/>
                  </a:moveTo>
                  <a:cubicBezTo>
                    <a:pt x="27273" y="20940"/>
                    <a:pt x="27346" y="20966"/>
                    <a:pt x="27417" y="20990"/>
                  </a:cubicBezTo>
                  <a:cubicBezTo>
                    <a:pt x="27344" y="20961"/>
                    <a:pt x="27271" y="20936"/>
                    <a:pt x="27199" y="20912"/>
                  </a:cubicBezTo>
                  <a:close/>
                  <a:moveTo>
                    <a:pt x="17008" y="1"/>
                  </a:moveTo>
                  <a:lnTo>
                    <a:pt x="17008" y="1"/>
                  </a:lnTo>
                  <a:cubicBezTo>
                    <a:pt x="16610" y="1025"/>
                    <a:pt x="16155" y="1935"/>
                    <a:pt x="15529" y="2788"/>
                  </a:cubicBezTo>
                  <a:cubicBezTo>
                    <a:pt x="15529" y="2845"/>
                    <a:pt x="15529" y="2845"/>
                    <a:pt x="15529" y="2845"/>
                  </a:cubicBezTo>
                  <a:cubicBezTo>
                    <a:pt x="15415" y="2674"/>
                    <a:pt x="15358" y="2561"/>
                    <a:pt x="15301" y="2390"/>
                  </a:cubicBezTo>
                  <a:cubicBezTo>
                    <a:pt x="14960" y="1764"/>
                    <a:pt x="14562" y="1195"/>
                    <a:pt x="13993" y="740"/>
                  </a:cubicBezTo>
                  <a:cubicBezTo>
                    <a:pt x="13533" y="383"/>
                    <a:pt x="12936" y="163"/>
                    <a:pt x="12325" y="163"/>
                  </a:cubicBezTo>
                  <a:cubicBezTo>
                    <a:pt x="12255" y="163"/>
                    <a:pt x="12186" y="166"/>
                    <a:pt x="12116" y="172"/>
                  </a:cubicBezTo>
                  <a:cubicBezTo>
                    <a:pt x="12174" y="167"/>
                    <a:pt x="12231" y="165"/>
                    <a:pt x="12287" y="165"/>
                  </a:cubicBezTo>
                  <a:cubicBezTo>
                    <a:pt x="13010" y="165"/>
                    <a:pt x="13628" y="497"/>
                    <a:pt x="14050" y="1025"/>
                  </a:cubicBezTo>
                  <a:cubicBezTo>
                    <a:pt x="14391" y="1480"/>
                    <a:pt x="14676" y="1935"/>
                    <a:pt x="14903" y="2504"/>
                  </a:cubicBezTo>
                  <a:cubicBezTo>
                    <a:pt x="14107" y="2333"/>
                    <a:pt x="13254" y="2447"/>
                    <a:pt x="12571" y="2162"/>
                  </a:cubicBezTo>
                  <a:cubicBezTo>
                    <a:pt x="12287" y="2049"/>
                    <a:pt x="12059" y="1935"/>
                    <a:pt x="11775" y="1878"/>
                  </a:cubicBezTo>
                  <a:cubicBezTo>
                    <a:pt x="11604" y="1821"/>
                    <a:pt x="11433" y="1793"/>
                    <a:pt x="11263" y="1793"/>
                  </a:cubicBezTo>
                  <a:cubicBezTo>
                    <a:pt x="11092" y="1793"/>
                    <a:pt x="10921" y="1821"/>
                    <a:pt x="10751" y="1878"/>
                  </a:cubicBezTo>
                  <a:cubicBezTo>
                    <a:pt x="10807" y="1869"/>
                    <a:pt x="10862" y="1864"/>
                    <a:pt x="10916" y="1864"/>
                  </a:cubicBezTo>
                  <a:cubicBezTo>
                    <a:pt x="11518" y="1864"/>
                    <a:pt x="11997" y="2409"/>
                    <a:pt x="12571" y="2617"/>
                  </a:cubicBezTo>
                  <a:cubicBezTo>
                    <a:pt x="13026" y="2731"/>
                    <a:pt x="13481" y="2731"/>
                    <a:pt x="13936" y="2731"/>
                  </a:cubicBezTo>
                  <a:cubicBezTo>
                    <a:pt x="14334" y="2731"/>
                    <a:pt x="14789" y="2788"/>
                    <a:pt x="15074" y="2959"/>
                  </a:cubicBezTo>
                  <a:cubicBezTo>
                    <a:pt x="15074" y="3016"/>
                    <a:pt x="15131" y="3016"/>
                    <a:pt x="15131" y="3072"/>
                  </a:cubicBezTo>
                  <a:cubicBezTo>
                    <a:pt x="15301" y="3584"/>
                    <a:pt x="15529" y="4096"/>
                    <a:pt x="15756" y="4551"/>
                  </a:cubicBezTo>
                  <a:cubicBezTo>
                    <a:pt x="15132" y="4420"/>
                    <a:pt x="14243" y="4289"/>
                    <a:pt x="13373" y="4289"/>
                  </a:cubicBezTo>
                  <a:cubicBezTo>
                    <a:pt x="12736" y="4289"/>
                    <a:pt x="12109" y="4359"/>
                    <a:pt x="11604" y="4551"/>
                  </a:cubicBezTo>
                  <a:cubicBezTo>
                    <a:pt x="11320" y="4665"/>
                    <a:pt x="11035" y="4779"/>
                    <a:pt x="10808" y="4950"/>
                  </a:cubicBezTo>
                  <a:cubicBezTo>
                    <a:pt x="10239" y="4836"/>
                    <a:pt x="9727" y="4665"/>
                    <a:pt x="9215" y="4551"/>
                  </a:cubicBezTo>
                  <a:cubicBezTo>
                    <a:pt x="9044" y="4438"/>
                    <a:pt x="8931" y="4267"/>
                    <a:pt x="8817" y="4096"/>
                  </a:cubicBezTo>
                  <a:cubicBezTo>
                    <a:pt x="8476" y="3584"/>
                    <a:pt x="8077" y="3072"/>
                    <a:pt x="7452" y="2845"/>
                  </a:cubicBezTo>
                  <a:lnTo>
                    <a:pt x="7452" y="2845"/>
                  </a:lnTo>
                  <a:lnTo>
                    <a:pt x="8248" y="3641"/>
                  </a:lnTo>
                  <a:cubicBezTo>
                    <a:pt x="8362" y="3755"/>
                    <a:pt x="8476" y="3869"/>
                    <a:pt x="8589" y="3983"/>
                  </a:cubicBezTo>
                  <a:cubicBezTo>
                    <a:pt x="8646" y="4153"/>
                    <a:pt x="8703" y="4324"/>
                    <a:pt x="8760" y="4438"/>
                  </a:cubicBezTo>
                  <a:lnTo>
                    <a:pt x="8589" y="4438"/>
                  </a:lnTo>
                  <a:cubicBezTo>
                    <a:pt x="8322" y="4384"/>
                    <a:pt x="8043" y="4353"/>
                    <a:pt x="7764" y="4353"/>
                  </a:cubicBezTo>
                  <a:cubicBezTo>
                    <a:pt x="7152" y="4353"/>
                    <a:pt x="6537" y="4502"/>
                    <a:pt x="6030" y="4893"/>
                  </a:cubicBezTo>
                  <a:cubicBezTo>
                    <a:pt x="6382" y="4672"/>
                    <a:pt x="6769" y="4588"/>
                    <a:pt x="7138" y="4588"/>
                  </a:cubicBezTo>
                  <a:cubicBezTo>
                    <a:pt x="7244" y="4588"/>
                    <a:pt x="7349" y="4595"/>
                    <a:pt x="7452" y="4608"/>
                  </a:cubicBezTo>
                  <a:cubicBezTo>
                    <a:pt x="8021" y="4722"/>
                    <a:pt x="8476" y="4950"/>
                    <a:pt x="8931" y="5177"/>
                  </a:cubicBezTo>
                  <a:cubicBezTo>
                    <a:pt x="9272" y="5291"/>
                    <a:pt x="9613" y="5405"/>
                    <a:pt x="9954" y="5461"/>
                  </a:cubicBezTo>
                  <a:cubicBezTo>
                    <a:pt x="8760" y="6258"/>
                    <a:pt x="7622" y="7225"/>
                    <a:pt x="6712" y="7395"/>
                  </a:cubicBezTo>
                  <a:cubicBezTo>
                    <a:pt x="7509" y="7282"/>
                    <a:pt x="8248" y="6997"/>
                    <a:pt x="8988" y="6713"/>
                  </a:cubicBezTo>
                  <a:cubicBezTo>
                    <a:pt x="10353" y="6201"/>
                    <a:pt x="11547" y="5348"/>
                    <a:pt x="12912" y="5177"/>
                  </a:cubicBezTo>
                  <a:lnTo>
                    <a:pt x="12912" y="5177"/>
                  </a:lnTo>
                  <a:cubicBezTo>
                    <a:pt x="12514" y="5917"/>
                    <a:pt x="12287" y="6713"/>
                    <a:pt x="11888" y="7395"/>
                  </a:cubicBezTo>
                  <a:cubicBezTo>
                    <a:pt x="11661" y="7850"/>
                    <a:pt x="11377" y="8249"/>
                    <a:pt x="11035" y="8647"/>
                  </a:cubicBezTo>
                  <a:cubicBezTo>
                    <a:pt x="10970" y="8655"/>
                    <a:pt x="10905" y="8658"/>
                    <a:pt x="10840" y="8658"/>
                  </a:cubicBezTo>
                  <a:cubicBezTo>
                    <a:pt x="10451" y="8658"/>
                    <a:pt x="10068" y="8533"/>
                    <a:pt x="9727" y="8533"/>
                  </a:cubicBezTo>
                  <a:cubicBezTo>
                    <a:pt x="9682" y="8530"/>
                    <a:pt x="9636" y="8529"/>
                    <a:pt x="9591" y="8529"/>
                  </a:cubicBezTo>
                  <a:cubicBezTo>
                    <a:pt x="8901" y="8529"/>
                    <a:pt x="8181" y="8852"/>
                    <a:pt x="7518" y="8852"/>
                  </a:cubicBezTo>
                  <a:cubicBezTo>
                    <a:pt x="7399" y="8852"/>
                    <a:pt x="7282" y="8842"/>
                    <a:pt x="7167" y="8817"/>
                  </a:cubicBezTo>
                  <a:lnTo>
                    <a:pt x="7167" y="8817"/>
                  </a:lnTo>
                  <a:cubicBezTo>
                    <a:pt x="7452" y="8931"/>
                    <a:pt x="7736" y="8988"/>
                    <a:pt x="8077" y="9045"/>
                  </a:cubicBezTo>
                  <a:lnTo>
                    <a:pt x="8703" y="9045"/>
                  </a:lnTo>
                  <a:cubicBezTo>
                    <a:pt x="8874" y="8988"/>
                    <a:pt x="9101" y="8931"/>
                    <a:pt x="9272" y="8931"/>
                  </a:cubicBezTo>
                  <a:cubicBezTo>
                    <a:pt x="9422" y="8915"/>
                    <a:pt x="9562" y="8908"/>
                    <a:pt x="9697" y="8908"/>
                  </a:cubicBezTo>
                  <a:cubicBezTo>
                    <a:pt x="10022" y="8908"/>
                    <a:pt x="10315" y="8948"/>
                    <a:pt x="10637" y="8988"/>
                  </a:cubicBezTo>
                  <a:cubicBezTo>
                    <a:pt x="10125" y="9500"/>
                    <a:pt x="9556" y="9898"/>
                    <a:pt x="8988" y="10296"/>
                  </a:cubicBezTo>
                  <a:cubicBezTo>
                    <a:pt x="9841" y="10012"/>
                    <a:pt x="10694" y="9443"/>
                    <a:pt x="11320" y="8704"/>
                  </a:cubicBezTo>
                  <a:cubicBezTo>
                    <a:pt x="11547" y="8476"/>
                    <a:pt x="11718" y="8249"/>
                    <a:pt x="11888" y="8021"/>
                  </a:cubicBezTo>
                  <a:cubicBezTo>
                    <a:pt x="11945" y="8192"/>
                    <a:pt x="11945" y="8476"/>
                    <a:pt x="11888" y="8704"/>
                  </a:cubicBezTo>
                  <a:cubicBezTo>
                    <a:pt x="11775" y="9273"/>
                    <a:pt x="11604" y="9784"/>
                    <a:pt x="11320" y="10296"/>
                  </a:cubicBezTo>
                  <a:cubicBezTo>
                    <a:pt x="11661" y="9841"/>
                    <a:pt x="11888" y="9329"/>
                    <a:pt x="12002" y="8761"/>
                  </a:cubicBezTo>
                  <a:cubicBezTo>
                    <a:pt x="12116" y="8362"/>
                    <a:pt x="12173" y="7964"/>
                    <a:pt x="12230" y="7509"/>
                  </a:cubicBezTo>
                  <a:cubicBezTo>
                    <a:pt x="12742" y="6713"/>
                    <a:pt x="13254" y="5803"/>
                    <a:pt x="13936" y="5120"/>
                  </a:cubicBezTo>
                  <a:cubicBezTo>
                    <a:pt x="14789" y="5177"/>
                    <a:pt x="15529" y="5234"/>
                    <a:pt x="16325" y="5405"/>
                  </a:cubicBezTo>
                  <a:cubicBezTo>
                    <a:pt x="17577" y="5803"/>
                    <a:pt x="18999" y="6030"/>
                    <a:pt x="20364" y="6030"/>
                  </a:cubicBezTo>
                  <a:cubicBezTo>
                    <a:pt x="20307" y="6030"/>
                    <a:pt x="19681" y="7225"/>
                    <a:pt x="19624" y="7339"/>
                  </a:cubicBezTo>
                  <a:cubicBezTo>
                    <a:pt x="19283" y="7794"/>
                    <a:pt x="18999" y="8249"/>
                    <a:pt x="18657" y="8704"/>
                  </a:cubicBezTo>
                  <a:cubicBezTo>
                    <a:pt x="17975" y="9500"/>
                    <a:pt x="17235" y="10296"/>
                    <a:pt x="16439" y="10979"/>
                  </a:cubicBezTo>
                  <a:cubicBezTo>
                    <a:pt x="15643" y="11718"/>
                    <a:pt x="14732" y="12287"/>
                    <a:pt x="13822" y="12799"/>
                  </a:cubicBezTo>
                  <a:cubicBezTo>
                    <a:pt x="13060" y="13235"/>
                    <a:pt x="12142" y="13827"/>
                    <a:pt x="11316" y="13827"/>
                  </a:cubicBezTo>
                  <a:cubicBezTo>
                    <a:pt x="11279" y="13827"/>
                    <a:pt x="11242" y="13825"/>
                    <a:pt x="11206" y="13823"/>
                  </a:cubicBezTo>
                  <a:cubicBezTo>
                    <a:pt x="10523" y="13766"/>
                    <a:pt x="9898" y="13595"/>
                    <a:pt x="9272" y="13425"/>
                  </a:cubicBezTo>
                  <a:cubicBezTo>
                    <a:pt x="8817" y="12230"/>
                    <a:pt x="7907" y="11263"/>
                    <a:pt x="6769" y="10751"/>
                  </a:cubicBezTo>
                  <a:cubicBezTo>
                    <a:pt x="6712" y="10638"/>
                    <a:pt x="6655" y="10467"/>
                    <a:pt x="6599" y="10353"/>
                  </a:cubicBezTo>
                  <a:cubicBezTo>
                    <a:pt x="6087" y="9216"/>
                    <a:pt x="4608" y="8931"/>
                    <a:pt x="4153" y="7737"/>
                  </a:cubicBezTo>
                  <a:lnTo>
                    <a:pt x="4153" y="7737"/>
                  </a:lnTo>
                  <a:cubicBezTo>
                    <a:pt x="4323" y="8590"/>
                    <a:pt x="5063" y="9102"/>
                    <a:pt x="5632" y="9614"/>
                  </a:cubicBezTo>
                  <a:cubicBezTo>
                    <a:pt x="5802" y="9728"/>
                    <a:pt x="5916" y="9841"/>
                    <a:pt x="5973" y="10012"/>
                  </a:cubicBezTo>
                  <a:cubicBezTo>
                    <a:pt x="6087" y="10183"/>
                    <a:pt x="6143" y="10353"/>
                    <a:pt x="6200" y="10524"/>
                  </a:cubicBezTo>
                  <a:cubicBezTo>
                    <a:pt x="5732" y="10383"/>
                    <a:pt x="5226" y="10282"/>
                    <a:pt x="4712" y="10282"/>
                  </a:cubicBezTo>
                  <a:cubicBezTo>
                    <a:pt x="4602" y="10282"/>
                    <a:pt x="4491" y="10286"/>
                    <a:pt x="4380" y="10296"/>
                  </a:cubicBezTo>
                  <a:cubicBezTo>
                    <a:pt x="5347" y="10410"/>
                    <a:pt x="6200" y="10808"/>
                    <a:pt x="6997" y="11377"/>
                  </a:cubicBezTo>
                  <a:cubicBezTo>
                    <a:pt x="6351" y="11571"/>
                    <a:pt x="5687" y="11673"/>
                    <a:pt x="5046" y="11673"/>
                  </a:cubicBezTo>
                  <a:cubicBezTo>
                    <a:pt x="4558" y="11673"/>
                    <a:pt x="4083" y="11614"/>
                    <a:pt x="3641" y="11491"/>
                  </a:cubicBezTo>
                  <a:lnTo>
                    <a:pt x="3641" y="11491"/>
                  </a:lnTo>
                  <a:cubicBezTo>
                    <a:pt x="4197" y="11750"/>
                    <a:pt x="4825" y="11841"/>
                    <a:pt x="5463" y="11841"/>
                  </a:cubicBezTo>
                  <a:cubicBezTo>
                    <a:pt x="5804" y="11841"/>
                    <a:pt x="6148" y="11815"/>
                    <a:pt x="6485" y="11775"/>
                  </a:cubicBezTo>
                  <a:cubicBezTo>
                    <a:pt x="6769" y="11775"/>
                    <a:pt x="7054" y="11718"/>
                    <a:pt x="7281" y="11662"/>
                  </a:cubicBezTo>
                  <a:cubicBezTo>
                    <a:pt x="7793" y="12117"/>
                    <a:pt x="8305" y="12685"/>
                    <a:pt x="8703" y="13254"/>
                  </a:cubicBezTo>
                  <a:cubicBezTo>
                    <a:pt x="8419" y="13197"/>
                    <a:pt x="8134" y="13140"/>
                    <a:pt x="7793" y="13084"/>
                  </a:cubicBezTo>
                  <a:cubicBezTo>
                    <a:pt x="7551" y="13049"/>
                    <a:pt x="7036" y="12993"/>
                    <a:pt x="6376" y="12993"/>
                  </a:cubicBezTo>
                  <a:cubicBezTo>
                    <a:pt x="5949" y="12993"/>
                    <a:pt x="5462" y="13017"/>
                    <a:pt x="4949" y="13084"/>
                  </a:cubicBezTo>
                  <a:cubicBezTo>
                    <a:pt x="4608" y="13084"/>
                    <a:pt x="4323" y="12970"/>
                    <a:pt x="4039" y="12799"/>
                  </a:cubicBezTo>
                  <a:cubicBezTo>
                    <a:pt x="3698" y="12629"/>
                    <a:pt x="3413" y="12458"/>
                    <a:pt x="3072" y="12344"/>
                  </a:cubicBezTo>
                  <a:cubicBezTo>
                    <a:pt x="2844" y="12117"/>
                    <a:pt x="2617" y="11832"/>
                    <a:pt x="2446" y="11548"/>
                  </a:cubicBezTo>
                  <a:cubicBezTo>
                    <a:pt x="2276" y="11320"/>
                    <a:pt x="2219" y="11036"/>
                    <a:pt x="1991" y="10865"/>
                  </a:cubicBezTo>
                  <a:cubicBezTo>
                    <a:pt x="1821" y="10638"/>
                    <a:pt x="1536" y="10467"/>
                    <a:pt x="1309" y="10240"/>
                  </a:cubicBezTo>
                  <a:lnTo>
                    <a:pt x="1309" y="10240"/>
                  </a:lnTo>
                  <a:cubicBezTo>
                    <a:pt x="1593" y="10524"/>
                    <a:pt x="1821" y="10751"/>
                    <a:pt x="2048" y="11036"/>
                  </a:cubicBezTo>
                  <a:cubicBezTo>
                    <a:pt x="2105" y="11150"/>
                    <a:pt x="2162" y="11263"/>
                    <a:pt x="2219" y="11377"/>
                  </a:cubicBezTo>
                  <a:cubicBezTo>
                    <a:pt x="2332" y="11662"/>
                    <a:pt x="2332" y="12003"/>
                    <a:pt x="2503" y="12230"/>
                  </a:cubicBezTo>
                  <a:cubicBezTo>
                    <a:pt x="2440" y="12226"/>
                    <a:pt x="2376" y="12224"/>
                    <a:pt x="2311" y="12224"/>
                  </a:cubicBezTo>
                  <a:cubicBezTo>
                    <a:pt x="1808" y="12224"/>
                    <a:pt x="1268" y="12345"/>
                    <a:pt x="746" y="12345"/>
                  </a:cubicBezTo>
                  <a:cubicBezTo>
                    <a:pt x="491" y="12345"/>
                    <a:pt x="241" y="12316"/>
                    <a:pt x="0" y="12230"/>
                  </a:cubicBezTo>
                  <a:lnTo>
                    <a:pt x="0" y="12230"/>
                  </a:lnTo>
                  <a:cubicBezTo>
                    <a:pt x="283" y="12473"/>
                    <a:pt x="623" y="12543"/>
                    <a:pt x="980" y="12543"/>
                  </a:cubicBezTo>
                  <a:cubicBezTo>
                    <a:pt x="1126" y="12543"/>
                    <a:pt x="1274" y="12531"/>
                    <a:pt x="1422" y="12515"/>
                  </a:cubicBezTo>
                  <a:cubicBezTo>
                    <a:pt x="1733" y="12480"/>
                    <a:pt x="2044" y="12425"/>
                    <a:pt x="2343" y="12425"/>
                  </a:cubicBezTo>
                  <a:cubicBezTo>
                    <a:pt x="2535" y="12425"/>
                    <a:pt x="2723" y="12448"/>
                    <a:pt x="2901" y="12515"/>
                  </a:cubicBezTo>
                  <a:cubicBezTo>
                    <a:pt x="3129" y="12629"/>
                    <a:pt x="3299" y="12742"/>
                    <a:pt x="3527" y="12856"/>
                  </a:cubicBezTo>
                  <a:cubicBezTo>
                    <a:pt x="3754" y="12970"/>
                    <a:pt x="4039" y="13140"/>
                    <a:pt x="4323" y="13197"/>
                  </a:cubicBezTo>
                  <a:cubicBezTo>
                    <a:pt x="3186" y="13425"/>
                    <a:pt x="1991" y="13823"/>
                    <a:pt x="1081" y="14619"/>
                  </a:cubicBezTo>
                  <a:cubicBezTo>
                    <a:pt x="2606" y="13603"/>
                    <a:pt x="4539" y="13358"/>
                    <a:pt x="5988" y="13358"/>
                  </a:cubicBezTo>
                  <a:cubicBezTo>
                    <a:pt x="6161" y="13358"/>
                    <a:pt x="6327" y="13362"/>
                    <a:pt x="6485" y="13368"/>
                  </a:cubicBezTo>
                  <a:cubicBezTo>
                    <a:pt x="6371" y="13482"/>
                    <a:pt x="6257" y="13595"/>
                    <a:pt x="6200" y="13709"/>
                  </a:cubicBezTo>
                  <a:cubicBezTo>
                    <a:pt x="6143" y="13766"/>
                    <a:pt x="6087" y="13880"/>
                    <a:pt x="5973" y="13937"/>
                  </a:cubicBezTo>
                  <a:cubicBezTo>
                    <a:pt x="5859" y="13994"/>
                    <a:pt x="5745" y="14051"/>
                    <a:pt x="5632" y="14107"/>
                  </a:cubicBezTo>
                  <a:cubicBezTo>
                    <a:pt x="5063" y="14335"/>
                    <a:pt x="4551" y="14790"/>
                    <a:pt x="4153" y="15302"/>
                  </a:cubicBezTo>
                  <a:cubicBezTo>
                    <a:pt x="4380" y="15131"/>
                    <a:pt x="4608" y="14961"/>
                    <a:pt x="4835" y="14790"/>
                  </a:cubicBezTo>
                  <a:cubicBezTo>
                    <a:pt x="5006" y="14676"/>
                    <a:pt x="5233" y="14506"/>
                    <a:pt x="5461" y="14392"/>
                  </a:cubicBezTo>
                  <a:cubicBezTo>
                    <a:pt x="5632" y="14335"/>
                    <a:pt x="5802" y="14335"/>
                    <a:pt x="5973" y="14221"/>
                  </a:cubicBezTo>
                  <a:cubicBezTo>
                    <a:pt x="6314" y="14051"/>
                    <a:pt x="6599" y="13652"/>
                    <a:pt x="6940" y="13425"/>
                  </a:cubicBezTo>
                  <a:cubicBezTo>
                    <a:pt x="7338" y="13482"/>
                    <a:pt x="7679" y="13539"/>
                    <a:pt x="7907" y="13595"/>
                  </a:cubicBezTo>
                  <a:cubicBezTo>
                    <a:pt x="8476" y="13766"/>
                    <a:pt x="9044" y="13994"/>
                    <a:pt x="9670" y="14164"/>
                  </a:cubicBezTo>
                  <a:cubicBezTo>
                    <a:pt x="8646" y="14790"/>
                    <a:pt x="7509" y="15131"/>
                    <a:pt x="6428" y="15302"/>
                  </a:cubicBezTo>
                  <a:cubicBezTo>
                    <a:pt x="6611" y="15328"/>
                    <a:pt x="6799" y="15341"/>
                    <a:pt x="6989" y="15341"/>
                  </a:cubicBezTo>
                  <a:cubicBezTo>
                    <a:pt x="8036" y="15341"/>
                    <a:pt x="9162" y="14952"/>
                    <a:pt x="10125" y="14278"/>
                  </a:cubicBezTo>
                  <a:cubicBezTo>
                    <a:pt x="10410" y="14335"/>
                    <a:pt x="10694" y="14392"/>
                    <a:pt x="10978" y="14392"/>
                  </a:cubicBezTo>
                  <a:cubicBezTo>
                    <a:pt x="11126" y="14401"/>
                    <a:pt x="11274" y="14406"/>
                    <a:pt x="11422" y="14406"/>
                  </a:cubicBezTo>
                  <a:cubicBezTo>
                    <a:pt x="12185" y="14406"/>
                    <a:pt x="12955" y="14280"/>
                    <a:pt x="13766" y="13994"/>
                  </a:cubicBezTo>
                  <a:cubicBezTo>
                    <a:pt x="15643" y="13425"/>
                    <a:pt x="17463" y="12173"/>
                    <a:pt x="18942" y="10581"/>
                  </a:cubicBezTo>
                  <a:cubicBezTo>
                    <a:pt x="19277" y="10245"/>
                    <a:pt x="19558" y="9910"/>
                    <a:pt x="19838" y="9520"/>
                  </a:cubicBezTo>
                  <a:lnTo>
                    <a:pt x="19838" y="9520"/>
                  </a:lnTo>
                  <a:cubicBezTo>
                    <a:pt x="19678" y="9753"/>
                    <a:pt x="19621" y="10191"/>
                    <a:pt x="19510" y="10467"/>
                  </a:cubicBezTo>
                  <a:cubicBezTo>
                    <a:pt x="19397" y="10751"/>
                    <a:pt x="19340" y="11093"/>
                    <a:pt x="19226" y="11434"/>
                  </a:cubicBezTo>
                  <a:cubicBezTo>
                    <a:pt x="19055" y="12117"/>
                    <a:pt x="18942" y="12799"/>
                    <a:pt x="18885" y="13482"/>
                  </a:cubicBezTo>
                  <a:cubicBezTo>
                    <a:pt x="18714" y="14904"/>
                    <a:pt x="18771" y="16269"/>
                    <a:pt x="18999" y="17577"/>
                  </a:cubicBezTo>
                  <a:cubicBezTo>
                    <a:pt x="19169" y="18487"/>
                    <a:pt x="19340" y="19397"/>
                    <a:pt x="19795" y="20080"/>
                  </a:cubicBezTo>
                  <a:cubicBezTo>
                    <a:pt x="19510" y="21388"/>
                    <a:pt x="19738" y="22696"/>
                    <a:pt x="20477" y="23550"/>
                  </a:cubicBezTo>
                  <a:cubicBezTo>
                    <a:pt x="20079" y="22696"/>
                    <a:pt x="19909" y="21616"/>
                    <a:pt x="20136" y="20535"/>
                  </a:cubicBezTo>
                  <a:lnTo>
                    <a:pt x="20136" y="20535"/>
                  </a:lnTo>
                  <a:cubicBezTo>
                    <a:pt x="20193" y="20592"/>
                    <a:pt x="20307" y="20706"/>
                    <a:pt x="20421" y="20819"/>
                  </a:cubicBezTo>
                  <a:cubicBezTo>
                    <a:pt x="20989" y="21218"/>
                    <a:pt x="21843" y="21445"/>
                    <a:pt x="22696" y="22185"/>
                  </a:cubicBezTo>
                  <a:cubicBezTo>
                    <a:pt x="22753" y="22469"/>
                    <a:pt x="22753" y="22753"/>
                    <a:pt x="22753" y="23038"/>
                  </a:cubicBezTo>
                  <a:cubicBezTo>
                    <a:pt x="22582" y="23265"/>
                    <a:pt x="22468" y="23493"/>
                    <a:pt x="22298" y="23663"/>
                  </a:cubicBezTo>
                  <a:cubicBezTo>
                    <a:pt x="22127" y="23834"/>
                    <a:pt x="21956" y="23948"/>
                    <a:pt x="21786" y="24118"/>
                  </a:cubicBezTo>
                  <a:cubicBezTo>
                    <a:pt x="21615" y="24289"/>
                    <a:pt x="21444" y="24517"/>
                    <a:pt x="21331" y="24744"/>
                  </a:cubicBezTo>
                  <a:cubicBezTo>
                    <a:pt x="21672" y="24460"/>
                    <a:pt x="21956" y="24175"/>
                    <a:pt x="22298" y="23891"/>
                  </a:cubicBezTo>
                  <a:cubicBezTo>
                    <a:pt x="22411" y="23777"/>
                    <a:pt x="22525" y="23663"/>
                    <a:pt x="22639" y="23493"/>
                  </a:cubicBezTo>
                  <a:lnTo>
                    <a:pt x="22639" y="23493"/>
                  </a:lnTo>
                  <a:cubicBezTo>
                    <a:pt x="22525" y="23834"/>
                    <a:pt x="22411" y="24175"/>
                    <a:pt x="22355" y="24517"/>
                  </a:cubicBezTo>
                  <a:cubicBezTo>
                    <a:pt x="22355" y="24801"/>
                    <a:pt x="22468" y="25029"/>
                    <a:pt x="22525" y="25256"/>
                  </a:cubicBezTo>
                  <a:cubicBezTo>
                    <a:pt x="22525" y="25541"/>
                    <a:pt x="22525" y="25825"/>
                    <a:pt x="22355" y="26052"/>
                  </a:cubicBezTo>
                  <a:cubicBezTo>
                    <a:pt x="22525" y="25825"/>
                    <a:pt x="22696" y="25541"/>
                    <a:pt x="22696" y="25256"/>
                  </a:cubicBezTo>
                  <a:cubicBezTo>
                    <a:pt x="22696" y="25029"/>
                    <a:pt x="22582" y="24801"/>
                    <a:pt x="22582" y="24517"/>
                  </a:cubicBezTo>
                  <a:cubicBezTo>
                    <a:pt x="22582" y="24289"/>
                    <a:pt x="22696" y="24118"/>
                    <a:pt x="22810" y="23891"/>
                  </a:cubicBezTo>
                  <a:cubicBezTo>
                    <a:pt x="22980" y="23493"/>
                    <a:pt x="23094" y="22981"/>
                    <a:pt x="23094" y="22583"/>
                  </a:cubicBezTo>
                  <a:cubicBezTo>
                    <a:pt x="23777" y="23265"/>
                    <a:pt x="24345" y="24403"/>
                    <a:pt x="24744" y="26223"/>
                  </a:cubicBezTo>
                  <a:cubicBezTo>
                    <a:pt x="24744" y="25825"/>
                    <a:pt x="24687" y="25427"/>
                    <a:pt x="24630" y="25085"/>
                  </a:cubicBezTo>
                  <a:lnTo>
                    <a:pt x="24630" y="25085"/>
                  </a:lnTo>
                  <a:cubicBezTo>
                    <a:pt x="24914" y="25256"/>
                    <a:pt x="25199" y="25370"/>
                    <a:pt x="25483" y="25541"/>
                  </a:cubicBezTo>
                  <a:cubicBezTo>
                    <a:pt x="25824" y="25711"/>
                    <a:pt x="26166" y="25882"/>
                    <a:pt x="26564" y="25882"/>
                  </a:cubicBezTo>
                  <a:cubicBezTo>
                    <a:pt x="25767" y="25654"/>
                    <a:pt x="25085" y="25256"/>
                    <a:pt x="24516" y="24687"/>
                  </a:cubicBezTo>
                  <a:cubicBezTo>
                    <a:pt x="24459" y="24289"/>
                    <a:pt x="24345" y="24005"/>
                    <a:pt x="24175" y="23663"/>
                  </a:cubicBezTo>
                  <a:lnTo>
                    <a:pt x="24175" y="23663"/>
                  </a:lnTo>
                  <a:cubicBezTo>
                    <a:pt x="24573" y="23777"/>
                    <a:pt x="24914" y="23777"/>
                    <a:pt x="25255" y="23777"/>
                  </a:cubicBezTo>
                  <a:cubicBezTo>
                    <a:pt x="25540" y="23777"/>
                    <a:pt x="25767" y="23720"/>
                    <a:pt x="26052" y="23720"/>
                  </a:cubicBezTo>
                  <a:cubicBezTo>
                    <a:pt x="26109" y="23720"/>
                    <a:pt x="26222" y="23720"/>
                    <a:pt x="26336" y="23777"/>
                  </a:cubicBezTo>
                  <a:cubicBezTo>
                    <a:pt x="26677" y="24005"/>
                    <a:pt x="26962" y="24346"/>
                    <a:pt x="27189" y="24687"/>
                  </a:cubicBezTo>
                  <a:cubicBezTo>
                    <a:pt x="27360" y="24915"/>
                    <a:pt x="27474" y="25142"/>
                    <a:pt x="27644" y="25313"/>
                  </a:cubicBezTo>
                  <a:cubicBezTo>
                    <a:pt x="27785" y="25453"/>
                    <a:pt x="27964" y="25555"/>
                    <a:pt x="28181" y="25555"/>
                  </a:cubicBezTo>
                  <a:cubicBezTo>
                    <a:pt x="28228" y="25555"/>
                    <a:pt x="28277" y="25551"/>
                    <a:pt x="28327" y="25541"/>
                  </a:cubicBezTo>
                  <a:cubicBezTo>
                    <a:pt x="27986" y="25427"/>
                    <a:pt x="27701" y="25199"/>
                    <a:pt x="27531" y="24915"/>
                  </a:cubicBezTo>
                  <a:lnTo>
                    <a:pt x="27531" y="24972"/>
                  </a:lnTo>
                  <a:cubicBezTo>
                    <a:pt x="27246" y="24630"/>
                    <a:pt x="27133" y="24175"/>
                    <a:pt x="26848" y="23891"/>
                  </a:cubicBezTo>
                  <a:lnTo>
                    <a:pt x="26848" y="23891"/>
                  </a:lnTo>
                  <a:cubicBezTo>
                    <a:pt x="27076" y="24005"/>
                    <a:pt x="27303" y="24062"/>
                    <a:pt x="27588" y="24118"/>
                  </a:cubicBezTo>
                  <a:cubicBezTo>
                    <a:pt x="27708" y="24159"/>
                    <a:pt x="27857" y="24199"/>
                    <a:pt x="28015" y="24199"/>
                  </a:cubicBezTo>
                  <a:cubicBezTo>
                    <a:pt x="28080" y="24199"/>
                    <a:pt x="28147" y="24192"/>
                    <a:pt x="28213" y="24175"/>
                  </a:cubicBezTo>
                  <a:cubicBezTo>
                    <a:pt x="28441" y="24118"/>
                    <a:pt x="28668" y="23948"/>
                    <a:pt x="28725" y="23777"/>
                  </a:cubicBezTo>
                  <a:lnTo>
                    <a:pt x="28725" y="23777"/>
                  </a:lnTo>
                  <a:cubicBezTo>
                    <a:pt x="28531" y="23972"/>
                    <a:pt x="28283" y="24060"/>
                    <a:pt x="28037" y="24060"/>
                  </a:cubicBezTo>
                  <a:cubicBezTo>
                    <a:pt x="27923" y="24060"/>
                    <a:pt x="27809" y="24041"/>
                    <a:pt x="27701" y="24005"/>
                  </a:cubicBezTo>
                  <a:cubicBezTo>
                    <a:pt x="27303" y="23948"/>
                    <a:pt x="27019" y="23720"/>
                    <a:pt x="26677" y="23663"/>
                  </a:cubicBezTo>
                  <a:cubicBezTo>
                    <a:pt x="26336" y="23550"/>
                    <a:pt x="25938" y="23550"/>
                    <a:pt x="25540" y="23550"/>
                  </a:cubicBezTo>
                  <a:cubicBezTo>
                    <a:pt x="25597" y="23493"/>
                    <a:pt x="25711" y="23379"/>
                    <a:pt x="25767" y="23322"/>
                  </a:cubicBezTo>
                  <a:cubicBezTo>
                    <a:pt x="26166" y="22924"/>
                    <a:pt x="26450" y="22412"/>
                    <a:pt x="26677" y="21900"/>
                  </a:cubicBezTo>
                  <a:lnTo>
                    <a:pt x="26677" y="21900"/>
                  </a:lnTo>
                  <a:cubicBezTo>
                    <a:pt x="26450" y="22071"/>
                    <a:pt x="26336" y="22355"/>
                    <a:pt x="26166" y="22583"/>
                  </a:cubicBezTo>
                  <a:cubicBezTo>
                    <a:pt x="25881" y="22981"/>
                    <a:pt x="25540" y="23322"/>
                    <a:pt x="25142" y="23550"/>
                  </a:cubicBezTo>
                  <a:cubicBezTo>
                    <a:pt x="24744" y="23550"/>
                    <a:pt x="24402" y="23493"/>
                    <a:pt x="24061" y="23379"/>
                  </a:cubicBezTo>
                  <a:cubicBezTo>
                    <a:pt x="23208" y="21673"/>
                    <a:pt x="21843" y="21161"/>
                    <a:pt x="21160" y="20819"/>
                  </a:cubicBezTo>
                  <a:cubicBezTo>
                    <a:pt x="20534" y="20421"/>
                    <a:pt x="20193" y="19739"/>
                    <a:pt x="20022" y="18999"/>
                  </a:cubicBezTo>
                  <a:lnTo>
                    <a:pt x="20022" y="18999"/>
                  </a:lnTo>
                  <a:cubicBezTo>
                    <a:pt x="20591" y="19227"/>
                    <a:pt x="21160" y="19454"/>
                    <a:pt x="21729" y="19511"/>
                  </a:cubicBezTo>
                  <a:cubicBezTo>
                    <a:pt x="22070" y="19568"/>
                    <a:pt x="22468" y="19625"/>
                    <a:pt x="22810" y="19739"/>
                  </a:cubicBezTo>
                  <a:cubicBezTo>
                    <a:pt x="23208" y="19909"/>
                    <a:pt x="23492" y="20251"/>
                    <a:pt x="23777" y="20592"/>
                  </a:cubicBezTo>
                  <a:cubicBezTo>
                    <a:pt x="23777" y="20251"/>
                    <a:pt x="23606" y="20023"/>
                    <a:pt x="23378" y="19852"/>
                  </a:cubicBezTo>
                  <a:cubicBezTo>
                    <a:pt x="23151" y="19682"/>
                    <a:pt x="22866" y="19511"/>
                    <a:pt x="22582" y="19340"/>
                  </a:cubicBezTo>
                  <a:cubicBezTo>
                    <a:pt x="23208" y="19227"/>
                    <a:pt x="23777" y="18942"/>
                    <a:pt x="24402" y="18715"/>
                  </a:cubicBezTo>
                  <a:cubicBezTo>
                    <a:pt x="24971" y="18772"/>
                    <a:pt x="25483" y="19113"/>
                    <a:pt x="25767" y="19682"/>
                  </a:cubicBezTo>
                  <a:cubicBezTo>
                    <a:pt x="25881" y="19909"/>
                    <a:pt x="25938" y="20194"/>
                    <a:pt x="26109" y="20421"/>
                  </a:cubicBezTo>
                  <a:cubicBezTo>
                    <a:pt x="26222" y="20535"/>
                    <a:pt x="26393" y="20649"/>
                    <a:pt x="26564" y="20706"/>
                  </a:cubicBezTo>
                  <a:cubicBezTo>
                    <a:pt x="26775" y="20790"/>
                    <a:pt x="26987" y="20843"/>
                    <a:pt x="27199" y="20912"/>
                  </a:cubicBezTo>
                  <a:lnTo>
                    <a:pt x="27199" y="20912"/>
                  </a:lnTo>
                  <a:cubicBezTo>
                    <a:pt x="26739" y="20735"/>
                    <a:pt x="26248" y="20456"/>
                    <a:pt x="26052" y="19966"/>
                  </a:cubicBezTo>
                  <a:cubicBezTo>
                    <a:pt x="25995" y="19796"/>
                    <a:pt x="25938" y="19625"/>
                    <a:pt x="25881" y="19454"/>
                  </a:cubicBezTo>
                  <a:cubicBezTo>
                    <a:pt x="25711" y="18999"/>
                    <a:pt x="25312" y="18772"/>
                    <a:pt x="24914" y="18544"/>
                  </a:cubicBezTo>
                  <a:cubicBezTo>
                    <a:pt x="25085" y="18544"/>
                    <a:pt x="25255" y="18487"/>
                    <a:pt x="25426" y="18487"/>
                  </a:cubicBezTo>
                  <a:cubicBezTo>
                    <a:pt x="25502" y="18476"/>
                    <a:pt x="25578" y="18472"/>
                    <a:pt x="25654" y="18472"/>
                  </a:cubicBezTo>
                  <a:cubicBezTo>
                    <a:pt x="25976" y="18472"/>
                    <a:pt x="26298" y="18555"/>
                    <a:pt x="26621" y="18601"/>
                  </a:cubicBezTo>
                  <a:cubicBezTo>
                    <a:pt x="26962" y="18715"/>
                    <a:pt x="27303" y="18772"/>
                    <a:pt x="27644" y="18942"/>
                  </a:cubicBezTo>
                  <a:cubicBezTo>
                    <a:pt x="27189" y="18601"/>
                    <a:pt x="26621" y="18487"/>
                    <a:pt x="26052" y="18373"/>
                  </a:cubicBezTo>
                  <a:cubicBezTo>
                    <a:pt x="26166" y="18317"/>
                    <a:pt x="26336" y="18260"/>
                    <a:pt x="26450" y="18203"/>
                  </a:cubicBezTo>
                  <a:cubicBezTo>
                    <a:pt x="26507" y="18203"/>
                    <a:pt x="26564" y="18146"/>
                    <a:pt x="26621" y="18146"/>
                  </a:cubicBezTo>
                  <a:cubicBezTo>
                    <a:pt x="26962" y="17975"/>
                    <a:pt x="27360" y="17805"/>
                    <a:pt x="27701" y="17634"/>
                  </a:cubicBezTo>
                  <a:cubicBezTo>
                    <a:pt x="27947" y="17536"/>
                    <a:pt x="28150" y="17395"/>
                    <a:pt x="28347" y="17395"/>
                  </a:cubicBezTo>
                  <a:cubicBezTo>
                    <a:pt x="28379" y="17395"/>
                    <a:pt x="28410" y="17399"/>
                    <a:pt x="28441" y="17407"/>
                  </a:cubicBezTo>
                  <a:cubicBezTo>
                    <a:pt x="28377" y="17381"/>
                    <a:pt x="28307" y="17370"/>
                    <a:pt x="28233" y="17370"/>
                  </a:cubicBezTo>
                  <a:cubicBezTo>
                    <a:pt x="27980" y="17370"/>
                    <a:pt x="27681" y="17502"/>
                    <a:pt x="27417" y="17634"/>
                  </a:cubicBezTo>
                  <a:cubicBezTo>
                    <a:pt x="26734" y="17975"/>
                    <a:pt x="25995" y="18146"/>
                    <a:pt x="25312" y="18317"/>
                  </a:cubicBezTo>
                  <a:cubicBezTo>
                    <a:pt x="25028" y="18317"/>
                    <a:pt x="24744" y="18373"/>
                    <a:pt x="24459" y="18487"/>
                  </a:cubicBezTo>
                  <a:cubicBezTo>
                    <a:pt x="24288" y="18544"/>
                    <a:pt x="24061" y="18601"/>
                    <a:pt x="23833" y="18658"/>
                  </a:cubicBezTo>
                  <a:cubicBezTo>
                    <a:pt x="24004" y="18487"/>
                    <a:pt x="24232" y="18373"/>
                    <a:pt x="24402" y="18203"/>
                  </a:cubicBezTo>
                  <a:cubicBezTo>
                    <a:pt x="25255" y="17520"/>
                    <a:pt x="25597" y="16326"/>
                    <a:pt x="26336" y="15473"/>
                  </a:cubicBezTo>
                  <a:lnTo>
                    <a:pt x="26336" y="15473"/>
                  </a:lnTo>
                  <a:cubicBezTo>
                    <a:pt x="26052" y="15757"/>
                    <a:pt x="25767" y="16041"/>
                    <a:pt x="25540" y="16383"/>
                  </a:cubicBezTo>
                  <a:cubicBezTo>
                    <a:pt x="25369" y="16724"/>
                    <a:pt x="25199" y="17065"/>
                    <a:pt x="24971" y="17407"/>
                  </a:cubicBezTo>
                  <a:cubicBezTo>
                    <a:pt x="24402" y="18089"/>
                    <a:pt x="23549" y="18373"/>
                    <a:pt x="22923" y="18942"/>
                  </a:cubicBezTo>
                  <a:cubicBezTo>
                    <a:pt x="22582" y="18999"/>
                    <a:pt x="22298" y="19056"/>
                    <a:pt x="21956" y="19113"/>
                  </a:cubicBezTo>
                  <a:cubicBezTo>
                    <a:pt x="21558" y="18999"/>
                    <a:pt x="21103" y="18885"/>
                    <a:pt x="20705" y="18772"/>
                  </a:cubicBezTo>
                  <a:cubicBezTo>
                    <a:pt x="20421" y="18658"/>
                    <a:pt x="20136" y="18487"/>
                    <a:pt x="19909" y="18260"/>
                  </a:cubicBezTo>
                  <a:cubicBezTo>
                    <a:pt x="19909" y="18146"/>
                    <a:pt x="19909" y="18032"/>
                    <a:pt x="19909" y="17918"/>
                  </a:cubicBezTo>
                  <a:cubicBezTo>
                    <a:pt x="19795" y="16667"/>
                    <a:pt x="19681" y="15302"/>
                    <a:pt x="19795" y="13994"/>
                  </a:cubicBezTo>
                  <a:cubicBezTo>
                    <a:pt x="19909" y="12742"/>
                    <a:pt x="20250" y="11434"/>
                    <a:pt x="20705" y="10183"/>
                  </a:cubicBezTo>
                  <a:cubicBezTo>
                    <a:pt x="20933" y="9557"/>
                    <a:pt x="21160" y="8931"/>
                    <a:pt x="21501" y="8362"/>
                  </a:cubicBezTo>
                  <a:cubicBezTo>
                    <a:pt x="21672" y="8078"/>
                    <a:pt x="21843" y="7794"/>
                    <a:pt x="22013" y="7509"/>
                  </a:cubicBezTo>
                  <a:cubicBezTo>
                    <a:pt x="22070" y="7452"/>
                    <a:pt x="22525" y="6770"/>
                    <a:pt x="22525" y="6770"/>
                  </a:cubicBezTo>
                  <a:cubicBezTo>
                    <a:pt x="23208" y="8419"/>
                    <a:pt x="24232" y="9898"/>
                    <a:pt x="25597" y="10922"/>
                  </a:cubicBezTo>
                  <a:cubicBezTo>
                    <a:pt x="25711" y="11377"/>
                    <a:pt x="25711" y="11832"/>
                    <a:pt x="25597" y="12344"/>
                  </a:cubicBezTo>
                  <a:cubicBezTo>
                    <a:pt x="25597" y="12401"/>
                    <a:pt x="25597" y="12458"/>
                    <a:pt x="25540" y="12572"/>
                  </a:cubicBezTo>
                  <a:cubicBezTo>
                    <a:pt x="25483" y="12742"/>
                    <a:pt x="25369" y="12856"/>
                    <a:pt x="25255" y="13027"/>
                  </a:cubicBezTo>
                  <a:cubicBezTo>
                    <a:pt x="24914" y="13539"/>
                    <a:pt x="24516" y="13994"/>
                    <a:pt x="24175" y="14506"/>
                  </a:cubicBezTo>
                  <a:cubicBezTo>
                    <a:pt x="23890" y="14790"/>
                    <a:pt x="23549" y="14961"/>
                    <a:pt x="23208" y="15018"/>
                  </a:cubicBezTo>
                  <a:cubicBezTo>
                    <a:pt x="23066" y="15046"/>
                    <a:pt x="22923" y="15046"/>
                    <a:pt x="22781" y="15046"/>
                  </a:cubicBezTo>
                  <a:cubicBezTo>
                    <a:pt x="22639" y="15046"/>
                    <a:pt x="22497" y="15046"/>
                    <a:pt x="22355" y="15074"/>
                  </a:cubicBezTo>
                  <a:cubicBezTo>
                    <a:pt x="22089" y="15127"/>
                    <a:pt x="21873" y="15329"/>
                    <a:pt x="21614" y="15495"/>
                  </a:cubicBezTo>
                  <a:lnTo>
                    <a:pt x="21614" y="15495"/>
                  </a:lnTo>
                  <a:cubicBezTo>
                    <a:pt x="21790" y="15397"/>
                    <a:pt x="21987" y="15359"/>
                    <a:pt x="22184" y="15359"/>
                  </a:cubicBezTo>
                  <a:cubicBezTo>
                    <a:pt x="22256" y="15347"/>
                    <a:pt x="22328" y="15342"/>
                    <a:pt x="22400" y="15342"/>
                  </a:cubicBezTo>
                  <a:cubicBezTo>
                    <a:pt x="22595" y="15342"/>
                    <a:pt x="22787" y="15375"/>
                    <a:pt x="22963" y="15375"/>
                  </a:cubicBezTo>
                  <a:cubicBezTo>
                    <a:pt x="23028" y="15375"/>
                    <a:pt x="23091" y="15371"/>
                    <a:pt x="23151" y="15359"/>
                  </a:cubicBezTo>
                  <a:cubicBezTo>
                    <a:pt x="23378" y="15359"/>
                    <a:pt x="23606" y="15302"/>
                    <a:pt x="23777" y="15188"/>
                  </a:cubicBezTo>
                  <a:lnTo>
                    <a:pt x="23777" y="15188"/>
                  </a:lnTo>
                  <a:cubicBezTo>
                    <a:pt x="23606" y="15473"/>
                    <a:pt x="23435" y="15814"/>
                    <a:pt x="23378" y="16155"/>
                  </a:cubicBezTo>
                  <a:cubicBezTo>
                    <a:pt x="23265" y="16496"/>
                    <a:pt x="23265" y="16895"/>
                    <a:pt x="23094" y="17179"/>
                  </a:cubicBezTo>
                  <a:cubicBezTo>
                    <a:pt x="23265" y="16951"/>
                    <a:pt x="23435" y="16610"/>
                    <a:pt x="23492" y="16326"/>
                  </a:cubicBezTo>
                  <a:cubicBezTo>
                    <a:pt x="23606" y="16098"/>
                    <a:pt x="23606" y="15814"/>
                    <a:pt x="23720" y="15586"/>
                  </a:cubicBezTo>
                  <a:cubicBezTo>
                    <a:pt x="23890" y="15188"/>
                    <a:pt x="24232" y="14904"/>
                    <a:pt x="24516" y="14562"/>
                  </a:cubicBezTo>
                  <a:cubicBezTo>
                    <a:pt x="24800" y="14221"/>
                    <a:pt x="25085" y="13823"/>
                    <a:pt x="25312" y="13425"/>
                  </a:cubicBezTo>
                  <a:lnTo>
                    <a:pt x="25312" y="13425"/>
                  </a:lnTo>
                  <a:cubicBezTo>
                    <a:pt x="25142" y="13994"/>
                    <a:pt x="25142" y="14619"/>
                    <a:pt x="25369" y="15131"/>
                  </a:cubicBezTo>
                  <a:cubicBezTo>
                    <a:pt x="25255" y="14790"/>
                    <a:pt x="25312" y="14278"/>
                    <a:pt x="25426" y="13880"/>
                  </a:cubicBezTo>
                  <a:cubicBezTo>
                    <a:pt x="25540" y="13368"/>
                    <a:pt x="25767" y="12913"/>
                    <a:pt x="25938" y="12401"/>
                  </a:cubicBezTo>
                  <a:cubicBezTo>
                    <a:pt x="26052" y="12003"/>
                    <a:pt x="26109" y="11605"/>
                    <a:pt x="26052" y="11263"/>
                  </a:cubicBezTo>
                  <a:lnTo>
                    <a:pt x="26052" y="11263"/>
                  </a:lnTo>
                  <a:cubicBezTo>
                    <a:pt x="26222" y="11377"/>
                    <a:pt x="26393" y="11434"/>
                    <a:pt x="26564" y="11548"/>
                  </a:cubicBezTo>
                  <a:cubicBezTo>
                    <a:pt x="26564" y="11548"/>
                    <a:pt x="27246" y="12003"/>
                    <a:pt x="27644" y="12685"/>
                  </a:cubicBezTo>
                  <a:cubicBezTo>
                    <a:pt x="28327" y="13994"/>
                    <a:pt x="27133" y="16838"/>
                    <a:pt x="27133" y="16838"/>
                  </a:cubicBezTo>
                  <a:cubicBezTo>
                    <a:pt x="27531" y="16269"/>
                    <a:pt x="27872" y="15529"/>
                    <a:pt x="28043" y="14790"/>
                  </a:cubicBezTo>
                  <a:cubicBezTo>
                    <a:pt x="28156" y="14961"/>
                    <a:pt x="28327" y="15074"/>
                    <a:pt x="28498" y="15188"/>
                  </a:cubicBezTo>
                  <a:cubicBezTo>
                    <a:pt x="28725" y="15302"/>
                    <a:pt x="29010" y="15359"/>
                    <a:pt x="29237" y="15529"/>
                  </a:cubicBezTo>
                  <a:cubicBezTo>
                    <a:pt x="29692" y="15757"/>
                    <a:pt x="30033" y="16155"/>
                    <a:pt x="30261" y="16610"/>
                  </a:cubicBezTo>
                  <a:cubicBezTo>
                    <a:pt x="30261" y="16098"/>
                    <a:pt x="29920" y="15700"/>
                    <a:pt x="29522" y="15416"/>
                  </a:cubicBezTo>
                  <a:cubicBezTo>
                    <a:pt x="29180" y="15074"/>
                    <a:pt x="28725" y="14904"/>
                    <a:pt x="28384" y="14506"/>
                  </a:cubicBezTo>
                  <a:cubicBezTo>
                    <a:pt x="28270" y="14392"/>
                    <a:pt x="28213" y="14278"/>
                    <a:pt x="28156" y="14107"/>
                  </a:cubicBezTo>
                  <a:cubicBezTo>
                    <a:pt x="28270" y="13482"/>
                    <a:pt x="28270" y="12970"/>
                    <a:pt x="28156" y="12572"/>
                  </a:cubicBezTo>
                  <a:cubicBezTo>
                    <a:pt x="28099" y="12458"/>
                    <a:pt x="27986" y="12287"/>
                    <a:pt x="27929" y="12173"/>
                  </a:cubicBezTo>
                  <a:lnTo>
                    <a:pt x="27929" y="12173"/>
                  </a:lnTo>
                  <a:cubicBezTo>
                    <a:pt x="27988" y="12180"/>
                    <a:pt x="28049" y="12183"/>
                    <a:pt x="28112" y="12183"/>
                  </a:cubicBezTo>
                  <a:cubicBezTo>
                    <a:pt x="28433" y="12183"/>
                    <a:pt x="28786" y="12109"/>
                    <a:pt x="29122" y="12109"/>
                  </a:cubicBezTo>
                  <a:cubicBezTo>
                    <a:pt x="29280" y="12109"/>
                    <a:pt x="29434" y="12125"/>
                    <a:pt x="29578" y="12173"/>
                  </a:cubicBezTo>
                  <a:cubicBezTo>
                    <a:pt x="29863" y="12287"/>
                    <a:pt x="30090" y="12515"/>
                    <a:pt x="30318" y="12799"/>
                  </a:cubicBezTo>
                  <a:cubicBezTo>
                    <a:pt x="30204" y="12458"/>
                    <a:pt x="29920" y="12230"/>
                    <a:pt x="29578" y="12060"/>
                  </a:cubicBezTo>
                  <a:cubicBezTo>
                    <a:pt x="29237" y="11889"/>
                    <a:pt x="28839" y="11775"/>
                    <a:pt x="28384" y="11775"/>
                  </a:cubicBezTo>
                  <a:cubicBezTo>
                    <a:pt x="28099" y="11775"/>
                    <a:pt x="27815" y="11775"/>
                    <a:pt x="27531" y="11718"/>
                  </a:cubicBezTo>
                  <a:cubicBezTo>
                    <a:pt x="27246" y="11434"/>
                    <a:pt x="26962" y="11206"/>
                    <a:pt x="26962" y="11206"/>
                  </a:cubicBezTo>
                  <a:cubicBezTo>
                    <a:pt x="26279" y="10808"/>
                    <a:pt x="25654" y="10183"/>
                    <a:pt x="25199" y="9500"/>
                  </a:cubicBezTo>
                  <a:cubicBezTo>
                    <a:pt x="25881" y="9216"/>
                    <a:pt x="26507" y="8647"/>
                    <a:pt x="27189" y="8306"/>
                  </a:cubicBezTo>
                  <a:cubicBezTo>
                    <a:pt x="27986" y="7964"/>
                    <a:pt x="28839" y="7964"/>
                    <a:pt x="29635" y="7964"/>
                  </a:cubicBezTo>
                  <a:cubicBezTo>
                    <a:pt x="29806" y="7964"/>
                    <a:pt x="29977" y="8021"/>
                    <a:pt x="30147" y="8021"/>
                  </a:cubicBezTo>
                  <a:cubicBezTo>
                    <a:pt x="29588" y="7846"/>
                    <a:pt x="29029" y="7693"/>
                    <a:pt x="28470" y="7693"/>
                  </a:cubicBezTo>
                  <a:cubicBezTo>
                    <a:pt x="28119" y="7693"/>
                    <a:pt x="27768" y="7754"/>
                    <a:pt x="27417" y="7907"/>
                  </a:cubicBezTo>
                  <a:cubicBezTo>
                    <a:pt x="26677" y="8135"/>
                    <a:pt x="26052" y="8761"/>
                    <a:pt x="25312" y="8931"/>
                  </a:cubicBezTo>
                  <a:cubicBezTo>
                    <a:pt x="25236" y="8931"/>
                    <a:pt x="25135" y="8957"/>
                    <a:pt x="25043" y="8957"/>
                  </a:cubicBezTo>
                  <a:cubicBezTo>
                    <a:pt x="24996" y="8957"/>
                    <a:pt x="24952" y="8950"/>
                    <a:pt x="24914" y="8931"/>
                  </a:cubicBezTo>
                  <a:cubicBezTo>
                    <a:pt x="24402" y="7964"/>
                    <a:pt x="23492" y="4950"/>
                    <a:pt x="23435" y="4779"/>
                  </a:cubicBezTo>
                  <a:cubicBezTo>
                    <a:pt x="23435" y="4779"/>
                    <a:pt x="22582" y="4267"/>
                    <a:pt x="22070" y="3869"/>
                  </a:cubicBezTo>
                  <a:cubicBezTo>
                    <a:pt x="20852" y="4518"/>
                    <a:pt x="19548" y="4936"/>
                    <a:pt x="18239" y="4936"/>
                  </a:cubicBezTo>
                  <a:cubicBezTo>
                    <a:pt x="17714" y="4936"/>
                    <a:pt x="17188" y="4869"/>
                    <a:pt x="16666" y="4722"/>
                  </a:cubicBezTo>
                  <a:cubicBezTo>
                    <a:pt x="16439" y="4495"/>
                    <a:pt x="16268" y="4210"/>
                    <a:pt x="16098" y="3926"/>
                  </a:cubicBezTo>
                  <a:cubicBezTo>
                    <a:pt x="15927" y="3755"/>
                    <a:pt x="15813" y="3528"/>
                    <a:pt x="15756" y="3300"/>
                  </a:cubicBezTo>
                  <a:cubicBezTo>
                    <a:pt x="15927" y="2788"/>
                    <a:pt x="16211" y="2276"/>
                    <a:pt x="16496" y="1707"/>
                  </a:cubicBezTo>
                  <a:cubicBezTo>
                    <a:pt x="16780" y="1195"/>
                    <a:pt x="17008" y="570"/>
                    <a:pt x="170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130;p66">
              <a:extLst>
                <a:ext uri="{FF2B5EF4-FFF2-40B4-BE49-F238E27FC236}">
                  <a16:creationId xmlns:a16="http://schemas.microsoft.com/office/drawing/2014/main" id="{15241F81-2818-B3CD-D4BF-CDE0BB9941F6}"/>
                </a:ext>
              </a:extLst>
            </p:cNvPr>
            <p:cNvSpPr/>
            <p:nvPr/>
          </p:nvSpPr>
          <p:spPr>
            <a:xfrm>
              <a:off x="2658850" y="564050"/>
              <a:ext cx="273050" cy="379425"/>
            </a:xfrm>
            <a:custGeom>
              <a:avLst/>
              <a:gdLst/>
              <a:ahLst/>
              <a:cxnLst/>
              <a:rect l="l" t="t" r="r" b="b"/>
              <a:pathLst>
                <a:path w="10922" h="15177" extrusionOk="0">
                  <a:moveTo>
                    <a:pt x="8720" y="1"/>
                  </a:moveTo>
                  <a:cubicBezTo>
                    <a:pt x="8382" y="1"/>
                    <a:pt x="8047" y="167"/>
                    <a:pt x="7850" y="444"/>
                  </a:cubicBezTo>
                  <a:lnTo>
                    <a:pt x="7793" y="614"/>
                  </a:lnTo>
                  <a:cubicBezTo>
                    <a:pt x="7509" y="1070"/>
                    <a:pt x="7622" y="1638"/>
                    <a:pt x="8078" y="1923"/>
                  </a:cubicBezTo>
                  <a:cubicBezTo>
                    <a:pt x="7926" y="1828"/>
                    <a:pt x="7762" y="1784"/>
                    <a:pt x="7599" y="1784"/>
                  </a:cubicBezTo>
                  <a:cubicBezTo>
                    <a:pt x="7275" y="1784"/>
                    <a:pt x="6959" y="1961"/>
                    <a:pt x="6769" y="2264"/>
                  </a:cubicBezTo>
                  <a:lnTo>
                    <a:pt x="6712" y="2435"/>
                  </a:lnTo>
                  <a:cubicBezTo>
                    <a:pt x="6428" y="2833"/>
                    <a:pt x="6542" y="3402"/>
                    <a:pt x="6997" y="3686"/>
                  </a:cubicBezTo>
                  <a:cubicBezTo>
                    <a:pt x="6845" y="3591"/>
                    <a:pt x="6687" y="3547"/>
                    <a:pt x="6533" y="3547"/>
                  </a:cubicBezTo>
                  <a:cubicBezTo>
                    <a:pt x="6226" y="3547"/>
                    <a:pt x="5935" y="3724"/>
                    <a:pt x="5745" y="4027"/>
                  </a:cubicBezTo>
                  <a:lnTo>
                    <a:pt x="5632" y="4198"/>
                  </a:lnTo>
                  <a:cubicBezTo>
                    <a:pt x="5347" y="4653"/>
                    <a:pt x="5461" y="5222"/>
                    <a:pt x="5916" y="5449"/>
                  </a:cubicBezTo>
                  <a:cubicBezTo>
                    <a:pt x="5764" y="5374"/>
                    <a:pt x="5606" y="5336"/>
                    <a:pt x="5453" y="5336"/>
                  </a:cubicBezTo>
                  <a:cubicBezTo>
                    <a:pt x="5145" y="5336"/>
                    <a:pt x="4854" y="5487"/>
                    <a:pt x="4665" y="5791"/>
                  </a:cubicBezTo>
                  <a:lnTo>
                    <a:pt x="4551" y="5961"/>
                  </a:lnTo>
                  <a:cubicBezTo>
                    <a:pt x="4267" y="6416"/>
                    <a:pt x="4437" y="6985"/>
                    <a:pt x="4835" y="7213"/>
                  </a:cubicBezTo>
                  <a:cubicBezTo>
                    <a:pt x="4714" y="7143"/>
                    <a:pt x="4576" y="7111"/>
                    <a:pt x="4435" y="7111"/>
                  </a:cubicBezTo>
                  <a:cubicBezTo>
                    <a:pt x="4116" y="7111"/>
                    <a:pt x="3781" y="7278"/>
                    <a:pt x="3584" y="7554"/>
                  </a:cubicBezTo>
                  <a:lnTo>
                    <a:pt x="3470" y="7725"/>
                  </a:lnTo>
                  <a:cubicBezTo>
                    <a:pt x="3243" y="8180"/>
                    <a:pt x="3356" y="8748"/>
                    <a:pt x="3755" y="9033"/>
                  </a:cubicBezTo>
                  <a:cubicBezTo>
                    <a:pt x="3622" y="8938"/>
                    <a:pt x="3470" y="8894"/>
                    <a:pt x="3316" y="8894"/>
                  </a:cubicBezTo>
                  <a:cubicBezTo>
                    <a:pt x="3009" y="8894"/>
                    <a:pt x="2693" y="9071"/>
                    <a:pt x="2503" y="9374"/>
                  </a:cubicBezTo>
                  <a:lnTo>
                    <a:pt x="2446" y="9545"/>
                  </a:lnTo>
                  <a:cubicBezTo>
                    <a:pt x="2162" y="9943"/>
                    <a:pt x="2276" y="10512"/>
                    <a:pt x="2731" y="10796"/>
                  </a:cubicBezTo>
                  <a:cubicBezTo>
                    <a:pt x="2579" y="10701"/>
                    <a:pt x="2415" y="10657"/>
                    <a:pt x="2255" y="10657"/>
                  </a:cubicBezTo>
                  <a:cubicBezTo>
                    <a:pt x="1934" y="10657"/>
                    <a:pt x="1631" y="10834"/>
                    <a:pt x="1479" y="11137"/>
                  </a:cubicBezTo>
                  <a:lnTo>
                    <a:pt x="1366" y="11308"/>
                  </a:lnTo>
                  <a:cubicBezTo>
                    <a:pt x="1081" y="11706"/>
                    <a:pt x="1195" y="12275"/>
                    <a:pt x="1650" y="12560"/>
                  </a:cubicBezTo>
                  <a:cubicBezTo>
                    <a:pt x="1498" y="12465"/>
                    <a:pt x="1334" y="12420"/>
                    <a:pt x="1174" y="12420"/>
                  </a:cubicBezTo>
                  <a:cubicBezTo>
                    <a:pt x="854" y="12420"/>
                    <a:pt x="550" y="12597"/>
                    <a:pt x="399" y="12901"/>
                  </a:cubicBezTo>
                  <a:lnTo>
                    <a:pt x="285" y="13071"/>
                  </a:lnTo>
                  <a:cubicBezTo>
                    <a:pt x="0" y="13526"/>
                    <a:pt x="114" y="14095"/>
                    <a:pt x="569" y="14323"/>
                  </a:cubicBezTo>
                  <a:lnTo>
                    <a:pt x="1764" y="15062"/>
                  </a:lnTo>
                  <a:cubicBezTo>
                    <a:pt x="1915" y="15138"/>
                    <a:pt x="2080" y="15176"/>
                    <a:pt x="2240" y="15176"/>
                  </a:cubicBezTo>
                  <a:cubicBezTo>
                    <a:pt x="2560" y="15176"/>
                    <a:pt x="2863" y="15024"/>
                    <a:pt x="3015" y="14721"/>
                  </a:cubicBezTo>
                  <a:lnTo>
                    <a:pt x="3129" y="14550"/>
                  </a:lnTo>
                  <a:cubicBezTo>
                    <a:pt x="3413" y="14095"/>
                    <a:pt x="3300" y="13527"/>
                    <a:pt x="2845" y="13299"/>
                  </a:cubicBezTo>
                  <a:lnTo>
                    <a:pt x="2845" y="13299"/>
                  </a:lnTo>
                  <a:cubicBezTo>
                    <a:pt x="2984" y="13369"/>
                    <a:pt x="3128" y="13401"/>
                    <a:pt x="3270" y="13401"/>
                  </a:cubicBezTo>
                  <a:cubicBezTo>
                    <a:pt x="3591" y="13401"/>
                    <a:pt x="3898" y="13234"/>
                    <a:pt x="4096" y="12958"/>
                  </a:cubicBezTo>
                  <a:lnTo>
                    <a:pt x="4210" y="12787"/>
                  </a:lnTo>
                  <a:cubicBezTo>
                    <a:pt x="4494" y="12332"/>
                    <a:pt x="4323" y="11763"/>
                    <a:pt x="3925" y="11536"/>
                  </a:cubicBezTo>
                  <a:lnTo>
                    <a:pt x="3925" y="11536"/>
                  </a:lnTo>
                  <a:cubicBezTo>
                    <a:pt x="4047" y="11605"/>
                    <a:pt x="4185" y="11638"/>
                    <a:pt x="4325" y="11638"/>
                  </a:cubicBezTo>
                  <a:cubicBezTo>
                    <a:pt x="4645" y="11638"/>
                    <a:pt x="4979" y="11471"/>
                    <a:pt x="5177" y="11194"/>
                  </a:cubicBezTo>
                  <a:lnTo>
                    <a:pt x="5290" y="11024"/>
                  </a:lnTo>
                  <a:cubicBezTo>
                    <a:pt x="5518" y="10569"/>
                    <a:pt x="5404" y="10000"/>
                    <a:pt x="5006" y="9715"/>
                  </a:cubicBezTo>
                  <a:lnTo>
                    <a:pt x="5006" y="9715"/>
                  </a:lnTo>
                  <a:cubicBezTo>
                    <a:pt x="5139" y="9810"/>
                    <a:pt x="5290" y="9854"/>
                    <a:pt x="5444" y="9854"/>
                  </a:cubicBezTo>
                  <a:cubicBezTo>
                    <a:pt x="5752" y="9854"/>
                    <a:pt x="6068" y="9678"/>
                    <a:pt x="6257" y="9374"/>
                  </a:cubicBezTo>
                  <a:lnTo>
                    <a:pt x="6314" y="9204"/>
                  </a:lnTo>
                  <a:cubicBezTo>
                    <a:pt x="6599" y="8805"/>
                    <a:pt x="6485" y="8237"/>
                    <a:pt x="6030" y="7952"/>
                  </a:cubicBezTo>
                  <a:lnTo>
                    <a:pt x="6030" y="7952"/>
                  </a:lnTo>
                  <a:cubicBezTo>
                    <a:pt x="6182" y="8047"/>
                    <a:pt x="6346" y="8091"/>
                    <a:pt x="6506" y="8091"/>
                  </a:cubicBezTo>
                  <a:cubicBezTo>
                    <a:pt x="6826" y="8091"/>
                    <a:pt x="7130" y="7914"/>
                    <a:pt x="7281" y="7611"/>
                  </a:cubicBezTo>
                  <a:lnTo>
                    <a:pt x="7395" y="7440"/>
                  </a:lnTo>
                  <a:cubicBezTo>
                    <a:pt x="7679" y="6985"/>
                    <a:pt x="7566" y="6416"/>
                    <a:pt x="7111" y="6189"/>
                  </a:cubicBezTo>
                  <a:lnTo>
                    <a:pt x="7111" y="6189"/>
                  </a:lnTo>
                  <a:cubicBezTo>
                    <a:pt x="7262" y="6265"/>
                    <a:pt x="7420" y="6303"/>
                    <a:pt x="7574" y="6303"/>
                  </a:cubicBezTo>
                  <a:cubicBezTo>
                    <a:pt x="7882" y="6303"/>
                    <a:pt x="8172" y="6151"/>
                    <a:pt x="8362" y="5848"/>
                  </a:cubicBezTo>
                  <a:lnTo>
                    <a:pt x="8476" y="5677"/>
                  </a:lnTo>
                  <a:cubicBezTo>
                    <a:pt x="8760" y="5222"/>
                    <a:pt x="8646" y="4653"/>
                    <a:pt x="8191" y="4426"/>
                  </a:cubicBezTo>
                  <a:lnTo>
                    <a:pt x="8191" y="4426"/>
                  </a:lnTo>
                  <a:cubicBezTo>
                    <a:pt x="8330" y="4495"/>
                    <a:pt x="8475" y="4527"/>
                    <a:pt x="8616" y="4527"/>
                  </a:cubicBezTo>
                  <a:cubicBezTo>
                    <a:pt x="8938" y="4527"/>
                    <a:pt x="9245" y="4361"/>
                    <a:pt x="9443" y="4084"/>
                  </a:cubicBezTo>
                  <a:lnTo>
                    <a:pt x="9556" y="3914"/>
                  </a:lnTo>
                  <a:cubicBezTo>
                    <a:pt x="9841" y="3459"/>
                    <a:pt x="9670" y="2890"/>
                    <a:pt x="9272" y="2605"/>
                  </a:cubicBezTo>
                  <a:lnTo>
                    <a:pt x="9272" y="2605"/>
                  </a:lnTo>
                  <a:cubicBezTo>
                    <a:pt x="9424" y="2700"/>
                    <a:pt x="9582" y="2744"/>
                    <a:pt x="9735" y="2744"/>
                  </a:cubicBezTo>
                  <a:cubicBezTo>
                    <a:pt x="10043" y="2744"/>
                    <a:pt x="10334" y="2567"/>
                    <a:pt x="10523" y="2264"/>
                  </a:cubicBezTo>
                  <a:lnTo>
                    <a:pt x="10637" y="2150"/>
                  </a:lnTo>
                  <a:cubicBezTo>
                    <a:pt x="10922" y="1695"/>
                    <a:pt x="10751" y="1126"/>
                    <a:pt x="10353" y="842"/>
                  </a:cubicBezTo>
                  <a:lnTo>
                    <a:pt x="9158" y="103"/>
                  </a:lnTo>
                  <a:cubicBezTo>
                    <a:pt x="9019" y="33"/>
                    <a:pt x="8869" y="1"/>
                    <a:pt x="87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131;p66">
              <a:extLst>
                <a:ext uri="{FF2B5EF4-FFF2-40B4-BE49-F238E27FC236}">
                  <a16:creationId xmlns:a16="http://schemas.microsoft.com/office/drawing/2014/main" id="{300697FF-464C-1A23-C3E6-5E819C591EAF}"/>
                </a:ext>
              </a:extLst>
            </p:cNvPr>
            <p:cNvSpPr/>
            <p:nvPr/>
          </p:nvSpPr>
          <p:spPr>
            <a:xfrm>
              <a:off x="3085450" y="694575"/>
              <a:ext cx="210500" cy="176375"/>
            </a:xfrm>
            <a:custGeom>
              <a:avLst/>
              <a:gdLst/>
              <a:ahLst/>
              <a:cxnLst/>
              <a:rect l="l" t="t" r="r" b="b"/>
              <a:pathLst>
                <a:path w="8420" h="7055" extrusionOk="0">
                  <a:moveTo>
                    <a:pt x="1878" y="1"/>
                  </a:moveTo>
                  <a:lnTo>
                    <a:pt x="1" y="3129"/>
                  </a:lnTo>
                  <a:lnTo>
                    <a:pt x="6542" y="7054"/>
                  </a:lnTo>
                  <a:lnTo>
                    <a:pt x="8419" y="3983"/>
                  </a:lnTo>
                  <a:lnTo>
                    <a:pt x="1878" y="1"/>
                  </a:lnTo>
                  <a:close/>
                </a:path>
              </a:pathLst>
            </a:custGeom>
            <a:solidFill>
              <a:srgbClr val="FECB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132;p66">
              <a:extLst>
                <a:ext uri="{FF2B5EF4-FFF2-40B4-BE49-F238E27FC236}">
                  <a16:creationId xmlns:a16="http://schemas.microsoft.com/office/drawing/2014/main" id="{1C5236BC-7D4E-C0EE-9EF1-3106F877A038}"/>
                </a:ext>
              </a:extLst>
            </p:cNvPr>
            <p:cNvSpPr/>
            <p:nvPr/>
          </p:nvSpPr>
          <p:spPr>
            <a:xfrm>
              <a:off x="2887800" y="1316000"/>
              <a:ext cx="120900" cy="305775"/>
            </a:xfrm>
            <a:custGeom>
              <a:avLst/>
              <a:gdLst/>
              <a:ahLst/>
              <a:cxnLst/>
              <a:rect l="l" t="t" r="r" b="b"/>
              <a:pathLst>
                <a:path w="4836" h="12231" extrusionOk="0">
                  <a:moveTo>
                    <a:pt x="2162" y="1"/>
                  </a:moveTo>
                  <a:cubicBezTo>
                    <a:pt x="1479" y="58"/>
                    <a:pt x="1195" y="854"/>
                    <a:pt x="1138" y="1537"/>
                  </a:cubicBezTo>
                  <a:cubicBezTo>
                    <a:pt x="910" y="3300"/>
                    <a:pt x="1024" y="5120"/>
                    <a:pt x="1650" y="6713"/>
                  </a:cubicBezTo>
                  <a:cubicBezTo>
                    <a:pt x="455" y="8249"/>
                    <a:pt x="0" y="10239"/>
                    <a:pt x="57" y="12230"/>
                  </a:cubicBezTo>
                  <a:cubicBezTo>
                    <a:pt x="1422" y="11889"/>
                    <a:pt x="2901" y="11775"/>
                    <a:pt x="4323" y="10979"/>
                  </a:cubicBezTo>
                  <a:cubicBezTo>
                    <a:pt x="4835" y="7737"/>
                    <a:pt x="4494" y="4324"/>
                    <a:pt x="3356" y="1195"/>
                  </a:cubicBezTo>
                  <a:cubicBezTo>
                    <a:pt x="3129" y="627"/>
                    <a:pt x="2787" y="1"/>
                    <a:pt x="21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133;p66">
              <a:extLst>
                <a:ext uri="{FF2B5EF4-FFF2-40B4-BE49-F238E27FC236}">
                  <a16:creationId xmlns:a16="http://schemas.microsoft.com/office/drawing/2014/main" id="{AD5C179E-10C8-ED08-1524-43C714ADD5D7}"/>
                </a:ext>
              </a:extLst>
            </p:cNvPr>
            <p:cNvSpPr/>
            <p:nvPr/>
          </p:nvSpPr>
          <p:spPr>
            <a:xfrm>
              <a:off x="2842300" y="1584775"/>
              <a:ext cx="203375" cy="287275"/>
            </a:xfrm>
            <a:custGeom>
              <a:avLst/>
              <a:gdLst/>
              <a:ahLst/>
              <a:cxnLst/>
              <a:rect l="l" t="t" r="r" b="b"/>
              <a:pathLst>
                <a:path w="8135" h="11491" extrusionOk="0">
                  <a:moveTo>
                    <a:pt x="5916" y="0"/>
                  </a:moveTo>
                  <a:lnTo>
                    <a:pt x="0" y="5575"/>
                  </a:lnTo>
                  <a:lnTo>
                    <a:pt x="1536" y="11490"/>
                  </a:lnTo>
                  <a:lnTo>
                    <a:pt x="8134" y="5347"/>
                  </a:lnTo>
                  <a:lnTo>
                    <a:pt x="59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134;p66">
              <a:extLst>
                <a:ext uri="{FF2B5EF4-FFF2-40B4-BE49-F238E27FC236}">
                  <a16:creationId xmlns:a16="http://schemas.microsoft.com/office/drawing/2014/main" id="{DA1B85AC-2253-B126-4C4B-149E0D791920}"/>
                </a:ext>
              </a:extLst>
            </p:cNvPr>
            <p:cNvSpPr/>
            <p:nvPr/>
          </p:nvSpPr>
          <p:spPr>
            <a:xfrm>
              <a:off x="2812425" y="1434050"/>
              <a:ext cx="190575" cy="302350"/>
            </a:xfrm>
            <a:custGeom>
              <a:avLst/>
              <a:gdLst/>
              <a:ahLst/>
              <a:cxnLst/>
              <a:rect l="l" t="t" r="r" b="b"/>
              <a:pathLst>
                <a:path w="7623" h="12094" extrusionOk="0">
                  <a:moveTo>
                    <a:pt x="5575" y="0"/>
                  </a:moveTo>
                  <a:cubicBezTo>
                    <a:pt x="3584" y="3982"/>
                    <a:pt x="1821" y="7906"/>
                    <a:pt x="1" y="11888"/>
                  </a:cubicBezTo>
                  <a:cubicBezTo>
                    <a:pt x="471" y="12027"/>
                    <a:pt x="965" y="12094"/>
                    <a:pt x="1466" y="12094"/>
                  </a:cubicBezTo>
                  <a:cubicBezTo>
                    <a:pt x="3628" y="12094"/>
                    <a:pt x="5902" y="10849"/>
                    <a:pt x="6826" y="8817"/>
                  </a:cubicBezTo>
                  <a:cubicBezTo>
                    <a:pt x="7452" y="7451"/>
                    <a:pt x="7623" y="3527"/>
                    <a:pt x="7623" y="3527"/>
                  </a:cubicBezTo>
                  <a:cubicBezTo>
                    <a:pt x="7623" y="3527"/>
                    <a:pt x="6201" y="1422"/>
                    <a:pt x="5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135;p66">
              <a:extLst>
                <a:ext uri="{FF2B5EF4-FFF2-40B4-BE49-F238E27FC236}">
                  <a16:creationId xmlns:a16="http://schemas.microsoft.com/office/drawing/2014/main" id="{A0011677-AE60-0846-A790-C8A7D3416958}"/>
                </a:ext>
              </a:extLst>
            </p:cNvPr>
            <p:cNvSpPr/>
            <p:nvPr/>
          </p:nvSpPr>
          <p:spPr>
            <a:xfrm>
              <a:off x="2812425" y="1643075"/>
              <a:ext cx="1140500" cy="1001625"/>
            </a:xfrm>
            <a:custGeom>
              <a:avLst/>
              <a:gdLst/>
              <a:ahLst/>
              <a:cxnLst/>
              <a:rect l="l" t="t" r="r" b="b"/>
              <a:pathLst>
                <a:path w="45620" h="40065" extrusionOk="0">
                  <a:moveTo>
                    <a:pt x="9329" y="1"/>
                  </a:moveTo>
                  <a:lnTo>
                    <a:pt x="1" y="9443"/>
                  </a:lnTo>
                  <a:cubicBezTo>
                    <a:pt x="1" y="9443"/>
                    <a:pt x="10239" y="39533"/>
                    <a:pt x="15927" y="40045"/>
                  </a:cubicBezTo>
                  <a:cubicBezTo>
                    <a:pt x="16056" y="40058"/>
                    <a:pt x="16194" y="40064"/>
                    <a:pt x="16339" y="40064"/>
                  </a:cubicBezTo>
                  <a:cubicBezTo>
                    <a:pt x="22576" y="40064"/>
                    <a:pt x="43003" y="28384"/>
                    <a:pt x="43003" y="28384"/>
                  </a:cubicBezTo>
                  <a:lnTo>
                    <a:pt x="45619" y="14335"/>
                  </a:lnTo>
                  <a:lnTo>
                    <a:pt x="43401" y="2276"/>
                  </a:lnTo>
                  <a:cubicBezTo>
                    <a:pt x="43401" y="2276"/>
                    <a:pt x="36518" y="4779"/>
                    <a:pt x="34755" y="6257"/>
                  </a:cubicBezTo>
                  <a:cubicBezTo>
                    <a:pt x="33011" y="7663"/>
                    <a:pt x="21761" y="19800"/>
                    <a:pt x="20352" y="19800"/>
                  </a:cubicBezTo>
                  <a:cubicBezTo>
                    <a:pt x="20335" y="19800"/>
                    <a:pt x="20321" y="19798"/>
                    <a:pt x="20307" y="19795"/>
                  </a:cubicBezTo>
                  <a:cubicBezTo>
                    <a:pt x="18544" y="19397"/>
                    <a:pt x="9329" y="1"/>
                    <a:pt x="93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6;p66">
              <a:extLst>
                <a:ext uri="{FF2B5EF4-FFF2-40B4-BE49-F238E27FC236}">
                  <a16:creationId xmlns:a16="http://schemas.microsoft.com/office/drawing/2014/main" id="{44A5AA89-7A8A-F304-7F1D-F2D1E2A35E0E}"/>
                </a:ext>
              </a:extLst>
            </p:cNvPr>
            <p:cNvSpPr/>
            <p:nvPr/>
          </p:nvSpPr>
          <p:spPr>
            <a:xfrm>
              <a:off x="3702625" y="1941700"/>
              <a:ext cx="82500" cy="496325"/>
            </a:xfrm>
            <a:custGeom>
              <a:avLst/>
              <a:gdLst/>
              <a:ahLst/>
              <a:cxnLst/>
              <a:rect l="l" t="t" r="r" b="b"/>
              <a:pathLst>
                <a:path w="3300" h="19853" fill="none" extrusionOk="0">
                  <a:moveTo>
                    <a:pt x="0" y="19852"/>
                  </a:moveTo>
                  <a:cubicBezTo>
                    <a:pt x="2617" y="13595"/>
                    <a:pt x="3299" y="6599"/>
                    <a:pt x="1877" y="1"/>
                  </a:cubicBezTo>
                </a:path>
              </a:pathLst>
            </a:custGeom>
            <a:noFill/>
            <a:ln w="18475" cap="rnd" cmpd="sng">
              <a:solidFill>
                <a:schemeClr val="dk2"/>
              </a:solidFill>
              <a:prstDash val="solid"/>
              <a:miter lim="568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37;p66">
              <a:extLst>
                <a:ext uri="{FF2B5EF4-FFF2-40B4-BE49-F238E27FC236}">
                  <a16:creationId xmlns:a16="http://schemas.microsoft.com/office/drawing/2014/main" id="{431E32A4-ECAA-DD15-223E-46D7EDE3EB97}"/>
                </a:ext>
              </a:extLst>
            </p:cNvPr>
            <p:cNvSpPr/>
            <p:nvPr/>
          </p:nvSpPr>
          <p:spPr>
            <a:xfrm>
              <a:off x="3743850" y="2221850"/>
              <a:ext cx="105250" cy="199100"/>
            </a:xfrm>
            <a:custGeom>
              <a:avLst/>
              <a:gdLst/>
              <a:ahLst/>
              <a:cxnLst/>
              <a:rect l="l" t="t" r="r" b="b"/>
              <a:pathLst>
                <a:path w="4210" h="7964" fill="none" extrusionOk="0">
                  <a:moveTo>
                    <a:pt x="1" y="7964"/>
                  </a:moveTo>
                  <a:cubicBezTo>
                    <a:pt x="2219" y="5916"/>
                    <a:pt x="3755" y="3015"/>
                    <a:pt x="4210" y="0"/>
                  </a:cubicBezTo>
                </a:path>
              </a:pathLst>
            </a:custGeom>
            <a:noFill/>
            <a:ln w="18475" cap="rnd" cmpd="sng">
              <a:solidFill>
                <a:schemeClr val="dk2"/>
              </a:solidFill>
              <a:prstDash val="solid"/>
              <a:miter lim="568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38;p66">
              <a:extLst>
                <a:ext uri="{FF2B5EF4-FFF2-40B4-BE49-F238E27FC236}">
                  <a16:creationId xmlns:a16="http://schemas.microsoft.com/office/drawing/2014/main" id="{36549CE5-67BB-2C79-BD58-2F410759F2DF}"/>
                </a:ext>
              </a:extLst>
            </p:cNvPr>
            <p:cNvSpPr/>
            <p:nvPr/>
          </p:nvSpPr>
          <p:spPr>
            <a:xfrm>
              <a:off x="2786825" y="1618900"/>
              <a:ext cx="345575" cy="411000"/>
            </a:xfrm>
            <a:custGeom>
              <a:avLst/>
              <a:gdLst/>
              <a:ahLst/>
              <a:cxnLst/>
              <a:rect l="l" t="t" r="r" b="b"/>
              <a:pathLst>
                <a:path w="13823" h="16440" extrusionOk="0">
                  <a:moveTo>
                    <a:pt x="10637" y="1"/>
                  </a:moveTo>
                  <a:lnTo>
                    <a:pt x="1" y="10694"/>
                  </a:lnTo>
                  <a:lnTo>
                    <a:pt x="2048" y="16439"/>
                  </a:lnTo>
                  <a:lnTo>
                    <a:pt x="13823" y="5063"/>
                  </a:lnTo>
                  <a:lnTo>
                    <a:pt x="106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39;p66">
              <a:extLst>
                <a:ext uri="{FF2B5EF4-FFF2-40B4-BE49-F238E27FC236}">
                  <a16:creationId xmlns:a16="http://schemas.microsoft.com/office/drawing/2014/main" id="{4CF7A052-B4FF-6DF1-7A12-301460A0CF76}"/>
                </a:ext>
              </a:extLst>
            </p:cNvPr>
            <p:cNvSpPr/>
            <p:nvPr/>
          </p:nvSpPr>
          <p:spPr>
            <a:xfrm>
              <a:off x="3583175" y="1645925"/>
              <a:ext cx="553175" cy="2633625"/>
            </a:xfrm>
            <a:custGeom>
              <a:avLst/>
              <a:gdLst/>
              <a:ahLst/>
              <a:cxnLst/>
              <a:rect l="l" t="t" r="r" b="b"/>
              <a:pathLst>
                <a:path w="22127" h="105345" extrusionOk="0">
                  <a:moveTo>
                    <a:pt x="17690" y="0"/>
                  </a:moveTo>
                  <a:cubicBezTo>
                    <a:pt x="17690" y="0"/>
                    <a:pt x="6143" y="4266"/>
                    <a:pt x="5574" y="7850"/>
                  </a:cubicBezTo>
                  <a:cubicBezTo>
                    <a:pt x="2560" y="25824"/>
                    <a:pt x="0" y="103808"/>
                    <a:pt x="0" y="103808"/>
                  </a:cubicBezTo>
                  <a:lnTo>
                    <a:pt x="22070" y="105344"/>
                  </a:lnTo>
                  <a:cubicBezTo>
                    <a:pt x="22070" y="105344"/>
                    <a:pt x="22127" y="30147"/>
                    <a:pt x="22127" y="19283"/>
                  </a:cubicBezTo>
                  <a:cubicBezTo>
                    <a:pt x="22127" y="8419"/>
                    <a:pt x="17690" y="0"/>
                    <a:pt x="176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40;p66">
              <a:extLst>
                <a:ext uri="{FF2B5EF4-FFF2-40B4-BE49-F238E27FC236}">
                  <a16:creationId xmlns:a16="http://schemas.microsoft.com/office/drawing/2014/main" id="{B84B869D-C262-B642-22C7-285A5208FAEE}"/>
                </a:ext>
              </a:extLst>
            </p:cNvPr>
            <p:cNvSpPr/>
            <p:nvPr/>
          </p:nvSpPr>
          <p:spPr>
            <a:xfrm>
              <a:off x="3840550" y="1637400"/>
              <a:ext cx="310025" cy="803450"/>
            </a:xfrm>
            <a:custGeom>
              <a:avLst/>
              <a:gdLst/>
              <a:ahLst/>
              <a:cxnLst/>
              <a:rect l="l" t="t" r="r" b="b"/>
              <a:pathLst>
                <a:path w="12401" h="32138" extrusionOk="0">
                  <a:moveTo>
                    <a:pt x="8134" y="0"/>
                  </a:moveTo>
                  <a:cubicBezTo>
                    <a:pt x="8134" y="0"/>
                    <a:pt x="4665" y="910"/>
                    <a:pt x="3015" y="1706"/>
                  </a:cubicBezTo>
                  <a:cubicBezTo>
                    <a:pt x="1366" y="2446"/>
                    <a:pt x="0" y="16268"/>
                    <a:pt x="114" y="16609"/>
                  </a:cubicBezTo>
                  <a:cubicBezTo>
                    <a:pt x="285" y="16894"/>
                    <a:pt x="6826" y="20307"/>
                    <a:pt x="6826" y="20307"/>
                  </a:cubicBezTo>
                  <a:cubicBezTo>
                    <a:pt x="6826" y="20307"/>
                    <a:pt x="2503" y="24800"/>
                    <a:pt x="2560" y="25255"/>
                  </a:cubicBezTo>
                  <a:cubicBezTo>
                    <a:pt x="2560" y="25767"/>
                    <a:pt x="11832" y="32138"/>
                    <a:pt x="11832" y="32138"/>
                  </a:cubicBezTo>
                  <a:cubicBezTo>
                    <a:pt x="11832" y="32138"/>
                    <a:pt x="12400" y="21444"/>
                    <a:pt x="11832" y="14448"/>
                  </a:cubicBezTo>
                  <a:cubicBezTo>
                    <a:pt x="11490" y="9670"/>
                    <a:pt x="8134" y="0"/>
                    <a:pt x="8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41;p66">
              <a:extLst>
                <a:ext uri="{FF2B5EF4-FFF2-40B4-BE49-F238E27FC236}">
                  <a16:creationId xmlns:a16="http://schemas.microsoft.com/office/drawing/2014/main" id="{8B27EEDD-7DCA-B4CC-0431-ACF00807798C}"/>
                </a:ext>
              </a:extLst>
            </p:cNvPr>
            <p:cNvSpPr/>
            <p:nvPr/>
          </p:nvSpPr>
          <p:spPr>
            <a:xfrm>
              <a:off x="3698350" y="3796025"/>
              <a:ext cx="351250" cy="108100"/>
            </a:xfrm>
            <a:custGeom>
              <a:avLst/>
              <a:gdLst/>
              <a:ahLst/>
              <a:cxnLst/>
              <a:rect l="l" t="t" r="r" b="b"/>
              <a:pathLst>
                <a:path w="14050" h="4324" extrusionOk="0">
                  <a:moveTo>
                    <a:pt x="13766" y="1"/>
                  </a:moveTo>
                  <a:lnTo>
                    <a:pt x="0" y="1707"/>
                  </a:lnTo>
                  <a:lnTo>
                    <a:pt x="285" y="4324"/>
                  </a:lnTo>
                  <a:lnTo>
                    <a:pt x="14050" y="2617"/>
                  </a:lnTo>
                  <a:lnTo>
                    <a:pt x="137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142;p66">
              <a:extLst>
                <a:ext uri="{FF2B5EF4-FFF2-40B4-BE49-F238E27FC236}">
                  <a16:creationId xmlns:a16="http://schemas.microsoft.com/office/drawing/2014/main" id="{20A180B4-7DE6-5092-DBA2-84EE6521BB0A}"/>
                </a:ext>
              </a:extLst>
            </p:cNvPr>
            <p:cNvSpPr/>
            <p:nvPr/>
          </p:nvSpPr>
          <p:spPr>
            <a:xfrm>
              <a:off x="4422150" y="1643075"/>
              <a:ext cx="474975" cy="2636475"/>
            </a:xfrm>
            <a:custGeom>
              <a:avLst/>
              <a:gdLst/>
              <a:ahLst/>
              <a:cxnLst/>
              <a:rect l="l" t="t" r="r" b="b"/>
              <a:pathLst>
                <a:path w="18999" h="105459" extrusionOk="0">
                  <a:moveTo>
                    <a:pt x="1" y="1"/>
                  </a:moveTo>
                  <a:cubicBezTo>
                    <a:pt x="1" y="1"/>
                    <a:pt x="2617" y="7054"/>
                    <a:pt x="3698" y="16951"/>
                  </a:cubicBezTo>
                  <a:cubicBezTo>
                    <a:pt x="4494" y="24573"/>
                    <a:pt x="1138" y="105458"/>
                    <a:pt x="1138" y="105458"/>
                  </a:cubicBezTo>
                  <a:lnTo>
                    <a:pt x="18999" y="103183"/>
                  </a:lnTo>
                  <a:cubicBezTo>
                    <a:pt x="18999" y="103183"/>
                    <a:pt x="17975" y="11263"/>
                    <a:pt x="13538" y="5290"/>
                  </a:cubicBezTo>
                  <a:cubicBezTo>
                    <a:pt x="11320" y="2219"/>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143;p66">
              <a:extLst>
                <a:ext uri="{FF2B5EF4-FFF2-40B4-BE49-F238E27FC236}">
                  <a16:creationId xmlns:a16="http://schemas.microsoft.com/office/drawing/2014/main" id="{FCC02968-0E13-FB5C-F071-3C0A2C19574C}"/>
                </a:ext>
              </a:extLst>
            </p:cNvPr>
            <p:cNvSpPr/>
            <p:nvPr/>
          </p:nvSpPr>
          <p:spPr>
            <a:xfrm>
              <a:off x="4412200" y="1643075"/>
              <a:ext cx="325675" cy="786400"/>
            </a:xfrm>
            <a:custGeom>
              <a:avLst/>
              <a:gdLst/>
              <a:ahLst/>
              <a:cxnLst/>
              <a:rect l="l" t="t" r="r" b="b"/>
              <a:pathLst>
                <a:path w="13027" h="31456" extrusionOk="0">
                  <a:moveTo>
                    <a:pt x="1" y="1"/>
                  </a:moveTo>
                  <a:cubicBezTo>
                    <a:pt x="1" y="1"/>
                    <a:pt x="2617" y="9784"/>
                    <a:pt x="3300" y="14562"/>
                  </a:cubicBezTo>
                  <a:cubicBezTo>
                    <a:pt x="3982" y="19340"/>
                    <a:pt x="3925" y="31456"/>
                    <a:pt x="3925" y="31456"/>
                  </a:cubicBezTo>
                  <a:cubicBezTo>
                    <a:pt x="3925" y="31456"/>
                    <a:pt x="11092" y="25256"/>
                    <a:pt x="11149" y="24744"/>
                  </a:cubicBezTo>
                  <a:cubicBezTo>
                    <a:pt x="11149" y="24289"/>
                    <a:pt x="6713" y="19795"/>
                    <a:pt x="6713" y="19795"/>
                  </a:cubicBezTo>
                  <a:cubicBezTo>
                    <a:pt x="6713" y="19795"/>
                    <a:pt x="12742" y="14619"/>
                    <a:pt x="12913" y="14278"/>
                  </a:cubicBezTo>
                  <a:cubicBezTo>
                    <a:pt x="13026" y="13993"/>
                    <a:pt x="7736" y="1764"/>
                    <a:pt x="6087" y="1024"/>
                  </a:cubicBezTo>
                  <a:cubicBezTo>
                    <a:pt x="4494" y="228"/>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144;p66">
              <a:extLst>
                <a:ext uri="{FF2B5EF4-FFF2-40B4-BE49-F238E27FC236}">
                  <a16:creationId xmlns:a16="http://schemas.microsoft.com/office/drawing/2014/main" id="{AA2DECBC-68BC-D80A-44A2-DC9B5F5DCBBF}"/>
                </a:ext>
              </a:extLst>
            </p:cNvPr>
            <p:cNvSpPr/>
            <p:nvPr/>
          </p:nvSpPr>
          <p:spPr>
            <a:xfrm>
              <a:off x="4564350" y="3778950"/>
              <a:ext cx="280175" cy="81100"/>
            </a:xfrm>
            <a:custGeom>
              <a:avLst/>
              <a:gdLst/>
              <a:ahLst/>
              <a:cxnLst/>
              <a:rect l="l" t="t" r="r" b="b"/>
              <a:pathLst>
                <a:path w="11207" h="3244" extrusionOk="0">
                  <a:moveTo>
                    <a:pt x="1" y="1"/>
                  </a:moveTo>
                  <a:lnTo>
                    <a:pt x="115" y="2617"/>
                  </a:lnTo>
                  <a:lnTo>
                    <a:pt x="11206" y="3243"/>
                  </a:lnTo>
                  <a:lnTo>
                    <a:pt x="11036" y="68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4140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CE43-4FB6-6441-69BF-428DC35C679A}"/>
              </a:ext>
            </a:extLst>
          </p:cNvPr>
          <p:cNvSpPr>
            <a:spLocks noGrp="1"/>
          </p:cNvSpPr>
          <p:nvPr>
            <p:ph type="title"/>
          </p:nvPr>
        </p:nvSpPr>
        <p:spPr>
          <a:xfrm>
            <a:off x="2672389" y="548389"/>
            <a:ext cx="3799221" cy="477600"/>
          </a:xfrm>
        </p:spPr>
        <p:txBody>
          <a:bodyPr/>
          <a:lstStyle/>
          <a:p>
            <a:pPr algn="ctr"/>
            <a:r>
              <a:rPr lang="en-US" sz="4500" dirty="0">
                <a:solidFill>
                  <a:schemeClr val="lt2"/>
                </a:solidFill>
                <a:latin typeface="ADLaM Display" panose="02010000000000000000" pitchFamily="2" charset="0"/>
                <a:ea typeface="ADLaM Display" panose="02010000000000000000" pitchFamily="2" charset="0"/>
                <a:cs typeface="ADLaM Display" panose="02010000000000000000" pitchFamily="2" charset="0"/>
              </a:rPr>
              <a:t>Project Steps</a:t>
            </a:r>
            <a:endParaRPr lang="he-IL" sz="4500" dirty="0">
              <a:solidFill>
                <a:schemeClr val="lt2"/>
              </a:solidFill>
              <a:latin typeface="ADLaM Display" panose="02010000000000000000" pitchFamily="2" charset="0"/>
              <a:ea typeface="ADLaM Display" panose="02010000000000000000" pitchFamily="2" charset="0"/>
            </a:endParaRPr>
          </a:p>
        </p:txBody>
      </p:sp>
      <p:sp>
        <p:nvSpPr>
          <p:cNvPr id="3" name="Text Placeholder 2">
            <a:extLst>
              <a:ext uri="{FF2B5EF4-FFF2-40B4-BE49-F238E27FC236}">
                <a16:creationId xmlns:a16="http://schemas.microsoft.com/office/drawing/2014/main" id="{2CD07A12-B5A8-B275-914E-C5D4FF60AF0A}"/>
              </a:ext>
            </a:extLst>
          </p:cNvPr>
          <p:cNvSpPr>
            <a:spLocks noGrp="1"/>
          </p:cNvSpPr>
          <p:nvPr>
            <p:ph type="body" idx="1"/>
          </p:nvPr>
        </p:nvSpPr>
        <p:spPr>
          <a:xfrm>
            <a:off x="674587" y="1196243"/>
            <a:ext cx="7794826" cy="3182810"/>
          </a:xfrm>
        </p:spPr>
        <p:txBody>
          <a:bodyPr/>
          <a:lstStyle/>
          <a:p>
            <a:r>
              <a:rPr lang="en-US" b="1" dirty="0">
                <a:latin typeface="Segoe UI" panose="020B0502040204020203" pitchFamily="34" charset="0"/>
                <a:cs typeface="Segoe UI" panose="020B0502040204020203" pitchFamily="34" charset="0"/>
              </a:rPr>
              <a:t>Model Choice - </a:t>
            </a:r>
            <a:r>
              <a:rPr lang="en-US" b="0" i="0" dirty="0">
                <a:solidFill>
                  <a:srgbClr val="374151"/>
                </a:solidFill>
                <a:effectLst/>
                <a:latin typeface="Segoe UI" panose="020B0502040204020203" pitchFamily="34" charset="0"/>
                <a:cs typeface="Segoe UI" panose="020B0502040204020203" pitchFamily="34" charset="0"/>
              </a:rPr>
              <a:t>The choice of a pre-trained ResNet-18 model for transfer learning was made. The model was loaded with ImageNet weights, and all layers, except the fully connected (fc) layer, were frozen for binary classification.</a:t>
            </a:r>
          </a:p>
          <a:p>
            <a:pPr marL="139700" indent="0">
              <a:buNone/>
            </a:pPr>
            <a:endParaRPr lang="en-US" b="0" i="0" dirty="0">
              <a:solidFill>
                <a:srgbClr val="374151"/>
              </a:solidFill>
              <a:effectLst/>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Data Preprocessing</a:t>
            </a:r>
            <a:r>
              <a:rPr lang="en-US" b="1" dirty="0">
                <a:solidFill>
                  <a:srgbClr val="374151"/>
                </a:solidFill>
                <a:latin typeface="Segoe UI" panose="020B0502040204020203" pitchFamily="34" charset="0"/>
                <a:cs typeface="Segoe UI" panose="020B0502040204020203" pitchFamily="34" charset="0"/>
              </a:rPr>
              <a:t> </a:t>
            </a:r>
            <a:r>
              <a:rPr lang="en-US" dirty="0">
                <a:solidFill>
                  <a:srgbClr val="374151"/>
                </a:solidFill>
                <a:latin typeface="Segoe UI" panose="020B0502040204020203" pitchFamily="34" charset="0"/>
                <a:cs typeface="Segoe UI" panose="020B0502040204020203" pitchFamily="34" charset="0"/>
              </a:rPr>
              <a:t>- Standard image preprocessing techniques, including resizing, center cropping, and normalization, were applied using the transforms module from </a:t>
            </a:r>
            <a:r>
              <a:rPr lang="en-US" dirty="0" err="1">
                <a:solidFill>
                  <a:srgbClr val="374151"/>
                </a:solidFill>
                <a:latin typeface="Segoe UI" panose="020B0502040204020203" pitchFamily="34" charset="0"/>
                <a:cs typeface="Segoe UI" panose="020B0502040204020203" pitchFamily="34" charset="0"/>
              </a:rPr>
              <a:t>torchvision</a:t>
            </a:r>
            <a:r>
              <a:rPr lang="en-US" dirty="0">
                <a:solidFill>
                  <a:srgbClr val="374151"/>
                </a:solidFill>
                <a:latin typeface="Segoe UI" panose="020B0502040204020203" pitchFamily="34" charset="0"/>
                <a:cs typeface="Segoe UI" panose="020B0502040204020203" pitchFamily="34" charset="0"/>
              </a:rPr>
              <a:t>.</a:t>
            </a:r>
          </a:p>
          <a:p>
            <a:pPr marL="139700" indent="0">
              <a:buNone/>
            </a:pPr>
            <a:endParaRPr lang="en-US" dirty="0">
              <a:solidFill>
                <a:srgbClr val="374151"/>
              </a:solidFill>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Data Loading </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PyTorch's</a:t>
            </a:r>
            <a:r>
              <a:rPr lang="en-US" dirty="0">
                <a:latin typeface="Segoe UI" panose="020B0502040204020203" pitchFamily="34" charset="0"/>
                <a:cs typeface="Segoe UI" panose="020B0502040204020203" pitchFamily="34" charset="0"/>
              </a:rPr>
              <a:t> </a:t>
            </a:r>
            <a:r>
              <a:rPr lang="en-US" dirty="0" err="1">
                <a:latin typeface="Segoe UI" panose="020B0502040204020203" pitchFamily="34" charset="0"/>
                <a:cs typeface="Segoe UI" panose="020B0502040204020203" pitchFamily="34" charset="0"/>
              </a:rPr>
              <a:t>ImageFolder</a:t>
            </a:r>
            <a:r>
              <a:rPr lang="en-US" dirty="0">
                <a:latin typeface="Segoe UI" panose="020B0502040204020203" pitchFamily="34" charset="0"/>
                <a:cs typeface="Segoe UI" panose="020B0502040204020203" pitchFamily="34" charset="0"/>
              </a:rPr>
              <a:t> and </a:t>
            </a:r>
            <a:r>
              <a:rPr lang="en-US" dirty="0" err="1">
                <a:latin typeface="Segoe UI" panose="020B0502040204020203" pitchFamily="34" charset="0"/>
                <a:cs typeface="Segoe UI" panose="020B0502040204020203" pitchFamily="34" charset="0"/>
              </a:rPr>
              <a:t>DataLoader</a:t>
            </a:r>
            <a:r>
              <a:rPr lang="en-US" dirty="0">
                <a:latin typeface="Segoe UI" panose="020B0502040204020203" pitchFamily="34" charset="0"/>
                <a:cs typeface="Segoe UI" panose="020B0502040204020203" pitchFamily="34" charset="0"/>
              </a:rPr>
              <a:t> were utilized for dataset loading and processing, creating distinct sets for training and testing.</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Training</a:t>
            </a:r>
            <a:r>
              <a:rPr lang="en-US" dirty="0">
                <a:latin typeface="Segoe UI" panose="020B0502040204020203" pitchFamily="34" charset="0"/>
                <a:cs typeface="Segoe UI" panose="020B0502040204020203" pitchFamily="34" charset="0"/>
              </a:rPr>
              <a:t> - Training involved the use of Stochastic Gradient Descent (SGD) as the optimizer and </a:t>
            </a:r>
            <a:r>
              <a:rPr lang="en-US" dirty="0" err="1">
                <a:latin typeface="Segoe UI" panose="020B0502040204020203" pitchFamily="34" charset="0"/>
                <a:cs typeface="Segoe UI" panose="020B0502040204020203" pitchFamily="34" charset="0"/>
              </a:rPr>
              <a:t>CrossEntropyLoss</a:t>
            </a:r>
            <a:r>
              <a:rPr lang="en-US" dirty="0">
                <a:latin typeface="Segoe UI" panose="020B0502040204020203" pitchFamily="34" charset="0"/>
                <a:cs typeface="Segoe UI" panose="020B0502040204020203" pitchFamily="34" charset="0"/>
              </a:rPr>
              <a:t> as the loss function. The training spanned 10 epochs, with continuous monitoring of both training and testing accuracy and loss.</a:t>
            </a:r>
            <a:endParaRPr lang="he-IL" dirty="0">
              <a:latin typeface="Segoe UI" panose="020B0502040204020203" pitchFamily="34" charset="0"/>
              <a:cs typeface="Segoe UI" panose="020B0502040204020203" pitchFamily="34" charset="0"/>
            </a:endParaRPr>
          </a:p>
        </p:txBody>
      </p:sp>
      <p:grpSp>
        <p:nvGrpSpPr>
          <p:cNvPr id="97" name="Google Shape;3263;p71">
            <a:extLst>
              <a:ext uri="{FF2B5EF4-FFF2-40B4-BE49-F238E27FC236}">
                <a16:creationId xmlns:a16="http://schemas.microsoft.com/office/drawing/2014/main" id="{2CB8E4A5-A128-115E-C6BC-3ED76F0CD0CB}"/>
              </a:ext>
            </a:extLst>
          </p:cNvPr>
          <p:cNvGrpSpPr/>
          <p:nvPr/>
        </p:nvGrpSpPr>
        <p:grpSpPr>
          <a:xfrm>
            <a:off x="533235" y="377345"/>
            <a:ext cx="781520" cy="1099403"/>
            <a:chOff x="7121800" y="2061500"/>
            <a:chExt cx="258850" cy="364125"/>
          </a:xfrm>
        </p:grpSpPr>
        <p:sp>
          <p:nvSpPr>
            <p:cNvPr id="98" name="Google Shape;3264;p71">
              <a:extLst>
                <a:ext uri="{FF2B5EF4-FFF2-40B4-BE49-F238E27FC236}">
                  <a16:creationId xmlns:a16="http://schemas.microsoft.com/office/drawing/2014/main" id="{0D5E5305-1EA2-313B-27B6-5D4F034E1303}"/>
                </a:ext>
              </a:extLst>
            </p:cNvPr>
            <p:cNvSpPr/>
            <p:nvPr/>
          </p:nvSpPr>
          <p:spPr>
            <a:xfrm>
              <a:off x="7121800" y="2361975"/>
              <a:ext cx="58400" cy="63650"/>
            </a:xfrm>
            <a:custGeom>
              <a:avLst/>
              <a:gdLst/>
              <a:ahLst/>
              <a:cxnLst/>
              <a:rect l="l" t="t" r="r" b="b"/>
              <a:pathLst>
                <a:path w="2336" h="2546" extrusionOk="0">
                  <a:moveTo>
                    <a:pt x="1745" y="1"/>
                  </a:moveTo>
                  <a:cubicBezTo>
                    <a:pt x="1659" y="1"/>
                    <a:pt x="1575" y="43"/>
                    <a:pt x="1523" y="123"/>
                  </a:cubicBezTo>
                  <a:lnTo>
                    <a:pt x="570" y="1519"/>
                  </a:lnTo>
                  <a:cubicBezTo>
                    <a:pt x="561" y="1537"/>
                    <a:pt x="552" y="1551"/>
                    <a:pt x="542" y="1575"/>
                  </a:cubicBezTo>
                  <a:lnTo>
                    <a:pt x="249" y="1373"/>
                  </a:lnTo>
                  <a:cubicBezTo>
                    <a:pt x="224" y="1356"/>
                    <a:pt x="195" y="1348"/>
                    <a:pt x="167" y="1348"/>
                  </a:cubicBezTo>
                  <a:cubicBezTo>
                    <a:pt x="120" y="1348"/>
                    <a:pt x="74" y="1370"/>
                    <a:pt x="48" y="1411"/>
                  </a:cubicBezTo>
                  <a:cubicBezTo>
                    <a:pt x="1" y="1476"/>
                    <a:pt x="20" y="1569"/>
                    <a:pt x="85" y="1616"/>
                  </a:cubicBezTo>
                  <a:lnTo>
                    <a:pt x="1416" y="2522"/>
                  </a:lnTo>
                  <a:cubicBezTo>
                    <a:pt x="1441" y="2538"/>
                    <a:pt x="1469" y="2546"/>
                    <a:pt x="1497" y="2546"/>
                  </a:cubicBezTo>
                  <a:cubicBezTo>
                    <a:pt x="1545" y="2546"/>
                    <a:pt x="1592" y="2524"/>
                    <a:pt x="1621" y="2481"/>
                  </a:cubicBezTo>
                  <a:cubicBezTo>
                    <a:pt x="1669" y="2416"/>
                    <a:pt x="1649" y="2321"/>
                    <a:pt x="1579" y="2280"/>
                  </a:cubicBezTo>
                  <a:lnTo>
                    <a:pt x="1262" y="2060"/>
                  </a:lnTo>
                  <a:cubicBezTo>
                    <a:pt x="1276" y="2046"/>
                    <a:pt x="1290" y="2032"/>
                    <a:pt x="1304" y="2013"/>
                  </a:cubicBezTo>
                  <a:lnTo>
                    <a:pt x="2251" y="617"/>
                  </a:lnTo>
                  <a:cubicBezTo>
                    <a:pt x="2335" y="496"/>
                    <a:pt x="2307" y="328"/>
                    <a:pt x="2186" y="248"/>
                  </a:cubicBezTo>
                  <a:lnTo>
                    <a:pt x="1893" y="48"/>
                  </a:lnTo>
                  <a:cubicBezTo>
                    <a:pt x="1847" y="16"/>
                    <a:pt x="1795" y="1"/>
                    <a:pt x="1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265;p71">
              <a:extLst>
                <a:ext uri="{FF2B5EF4-FFF2-40B4-BE49-F238E27FC236}">
                  <a16:creationId xmlns:a16="http://schemas.microsoft.com/office/drawing/2014/main" id="{DB4A0580-D371-F391-1FD2-8223599CCF36}"/>
                </a:ext>
              </a:extLst>
            </p:cNvPr>
            <p:cNvSpPr/>
            <p:nvPr/>
          </p:nvSpPr>
          <p:spPr>
            <a:xfrm>
              <a:off x="7136225" y="2341325"/>
              <a:ext cx="72250" cy="50300"/>
            </a:xfrm>
            <a:custGeom>
              <a:avLst/>
              <a:gdLst/>
              <a:ahLst/>
              <a:cxnLst/>
              <a:rect l="l" t="t" r="r" b="b"/>
              <a:pathLst>
                <a:path w="2890" h="2012" extrusionOk="0">
                  <a:moveTo>
                    <a:pt x="324" y="1"/>
                  </a:moveTo>
                  <a:cubicBezTo>
                    <a:pt x="82" y="1"/>
                    <a:pt x="1" y="277"/>
                    <a:pt x="208" y="416"/>
                  </a:cubicBezTo>
                  <a:lnTo>
                    <a:pt x="1344" y="1191"/>
                  </a:lnTo>
                  <a:lnTo>
                    <a:pt x="2478" y="1962"/>
                  </a:lnTo>
                  <a:cubicBezTo>
                    <a:pt x="2528" y="1996"/>
                    <a:pt x="2580" y="2011"/>
                    <a:pt x="2628" y="2011"/>
                  </a:cubicBezTo>
                  <a:cubicBezTo>
                    <a:pt x="2776" y="2011"/>
                    <a:pt x="2890" y="1867"/>
                    <a:pt x="2818" y="1691"/>
                  </a:cubicBezTo>
                  <a:cubicBezTo>
                    <a:pt x="2436" y="761"/>
                    <a:pt x="2263" y="496"/>
                    <a:pt x="1954" y="285"/>
                  </a:cubicBezTo>
                  <a:cubicBezTo>
                    <a:pt x="1646" y="76"/>
                    <a:pt x="1338" y="14"/>
                    <a:pt x="329" y="1"/>
                  </a:cubicBezTo>
                  <a:cubicBezTo>
                    <a:pt x="328" y="1"/>
                    <a:pt x="326"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266;p71">
              <a:extLst>
                <a:ext uri="{FF2B5EF4-FFF2-40B4-BE49-F238E27FC236}">
                  <a16:creationId xmlns:a16="http://schemas.microsoft.com/office/drawing/2014/main" id="{DE24F2D5-C0C6-14FE-82F9-9A2AED856625}"/>
                </a:ext>
              </a:extLst>
            </p:cNvPr>
            <p:cNvSpPr/>
            <p:nvPr/>
          </p:nvSpPr>
          <p:spPr>
            <a:xfrm>
              <a:off x="7290125" y="2137725"/>
              <a:ext cx="44850" cy="45450"/>
            </a:xfrm>
            <a:custGeom>
              <a:avLst/>
              <a:gdLst/>
              <a:ahLst/>
              <a:cxnLst/>
              <a:rect l="l" t="t" r="r" b="b"/>
              <a:pathLst>
                <a:path w="1794" h="1818" extrusionOk="0">
                  <a:moveTo>
                    <a:pt x="907" y="1"/>
                  </a:moveTo>
                  <a:cubicBezTo>
                    <a:pt x="823" y="1"/>
                    <a:pt x="740" y="42"/>
                    <a:pt x="688" y="117"/>
                  </a:cubicBezTo>
                  <a:lnTo>
                    <a:pt x="81" y="1005"/>
                  </a:lnTo>
                  <a:cubicBezTo>
                    <a:pt x="1" y="1126"/>
                    <a:pt x="35" y="1290"/>
                    <a:pt x="151" y="1369"/>
                  </a:cubicBezTo>
                  <a:lnTo>
                    <a:pt x="739" y="1770"/>
                  </a:lnTo>
                  <a:cubicBezTo>
                    <a:pt x="785" y="1802"/>
                    <a:pt x="837" y="1817"/>
                    <a:pt x="888" y="1817"/>
                  </a:cubicBezTo>
                  <a:cubicBezTo>
                    <a:pt x="973" y="1817"/>
                    <a:pt x="1056" y="1776"/>
                    <a:pt x="1108" y="1701"/>
                  </a:cubicBezTo>
                  <a:lnTo>
                    <a:pt x="1710" y="813"/>
                  </a:lnTo>
                  <a:cubicBezTo>
                    <a:pt x="1794" y="692"/>
                    <a:pt x="1762" y="529"/>
                    <a:pt x="1640" y="445"/>
                  </a:cubicBezTo>
                  <a:lnTo>
                    <a:pt x="1052" y="48"/>
                  </a:lnTo>
                  <a:cubicBezTo>
                    <a:pt x="1008" y="16"/>
                    <a:pt x="957" y="1"/>
                    <a:pt x="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267;p71">
              <a:extLst>
                <a:ext uri="{FF2B5EF4-FFF2-40B4-BE49-F238E27FC236}">
                  <a16:creationId xmlns:a16="http://schemas.microsoft.com/office/drawing/2014/main" id="{EB886800-1243-E127-702F-E774E478229D}"/>
                </a:ext>
              </a:extLst>
            </p:cNvPr>
            <p:cNvSpPr/>
            <p:nvPr/>
          </p:nvSpPr>
          <p:spPr>
            <a:xfrm>
              <a:off x="7314650" y="2124925"/>
              <a:ext cx="25250" cy="26650"/>
            </a:xfrm>
            <a:custGeom>
              <a:avLst/>
              <a:gdLst/>
              <a:ahLst/>
              <a:cxnLst/>
              <a:rect l="l" t="t" r="r" b="b"/>
              <a:pathLst>
                <a:path w="1010" h="1066" extrusionOk="0">
                  <a:moveTo>
                    <a:pt x="682" y="0"/>
                  </a:moveTo>
                  <a:cubicBezTo>
                    <a:pt x="643" y="0"/>
                    <a:pt x="604" y="13"/>
                    <a:pt x="575" y="36"/>
                  </a:cubicBezTo>
                  <a:cubicBezTo>
                    <a:pt x="561" y="47"/>
                    <a:pt x="52" y="555"/>
                    <a:pt x="52" y="555"/>
                  </a:cubicBezTo>
                  <a:cubicBezTo>
                    <a:pt x="1" y="629"/>
                    <a:pt x="24" y="732"/>
                    <a:pt x="99" y="784"/>
                  </a:cubicBezTo>
                  <a:lnTo>
                    <a:pt x="468" y="1036"/>
                  </a:lnTo>
                  <a:cubicBezTo>
                    <a:pt x="496" y="1056"/>
                    <a:pt x="529" y="1065"/>
                    <a:pt x="561" y="1065"/>
                  </a:cubicBezTo>
                  <a:cubicBezTo>
                    <a:pt x="613" y="1065"/>
                    <a:pt x="665" y="1040"/>
                    <a:pt x="696" y="994"/>
                  </a:cubicBezTo>
                  <a:cubicBezTo>
                    <a:pt x="696" y="994"/>
                    <a:pt x="981" y="336"/>
                    <a:pt x="987" y="327"/>
                  </a:cubicBezTo>
                  <a:cubicBezTo>
                    <a:pt x="1009" y="256"/>
                    <a:pt x="987" y="177"/>
                    <a:pt x="921" y="135"/>
                  </a:cubicBezTo>
                  <a:lnTo>
                    <a:pt x="772" y="28"/>
                  </a:lnTo>
                  <a:cubicBezTo>
                    <a:pt x="745" y="9"/>
                    <a:pt x="713" y="0"/>
                    <a:pt x="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268;p71">
              <a:extLst>
                <a:ext uri="{FF2B5EF4-FFF2-40B4-BE49-F238E27FC236}">
                  <a16:creationId xmlns:a16="http://schemas.microsoft.com/office/drawing/2014/main" id="{3D8D8099-306E-34BB-F1BC-75E9C48584D8}"/>
                </a:ext>
              </a:extLst>
            </p:cNvPr>
            <p:cNvSpPr/>
            <p:nvPr/>
          </p:nvSpPr>
          <p:spPr>
            <a:xfrm>
              <a:off x="7333700" y="2061500"/>
              <a:ext cx="46950" cy="67400"/>
            </a:xfrm>
            <a:custGeom>
              <a:avLst/>
              <a:gdLst/>
              <a:ahLst/>
              <a:cxnLst/>
              <a:rect l="l" t="t" r="r" b="b"/>
              <a:pathLst>
                <a:path w="1878" h="2696" extrusionOk="0">
                  <a:moveTo>
                    <a:pt x="1851" y="0"/>
                  </a:moveTo>
                  <a:cubicBezTo>
                    <a:pt x="1844" y="0"/>
                    <a:pt x="1836" y="4"/>
                    <a:pt x="1831" y="11"/>
                  </a:cubicBezTo>
                  <a:lnTo>
                    <a:pt x="1" y="2621"/>
                  </a:lnTo>
                  <a:lnTo>
                    <a:pt x="113" y="2696"/>
                  </a:lnTo>
                  <a:lnTo>
                    <a:pt x="1868" y="34"/>
                  </a:lnTo>
                  <a:cubicBezTo>
                    <a:pt x="1878" y="24"/>
                    <a:pt x="1872" y="11"/>
                    <a:pt x="1863" y="6"/>
                  </a:cubicBezTo>
                  <a:cubicBezTo>
                    <a:pt x="1860" y="2"/>
                    <a:pt x="1855" y="0"/>
                    <a:pt x="1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69;p71">
              <a:extLst>
                <a:ext uri="{FF2B5EF4-FFF2-40B4-BE49-F238E27FC236}">
                  <a16:creationId xmlns:a16="http://schemas.microsoft.com/office/drawing/2014/main" id="{BECBF3B3-01BC-1388-90B3-5F43D8188FD6}"/>
                </a:ext>
              </a:extLst>
            </p:cNvPr>
            <p:cNvSpPr/>
            <p:nvPr/>
          </p:nvSpPr>
          <p:spPr>
            <a:xfrm>
              <a:off x="7332425" y="2124275"/>
              <a:ext cx="6775" cy="5325"/>
            </a:xfrm>
            <a:custGeom>
              <a:avLst/>
              <a:gdLst/>
              <a:ahLst/>
              <a:cxnLst/>
              <a:rect l="l" t="t" r="r" b="b"/>
              <a:pathLst>
                <a:path w="271" h="213" extrusionOk="0">
                  <a:moveTo>
                    <a:pt x="63" y="0"/>
                  </a:moveTo>
                  <a:cubicBezTo>
                    <a:pt x="46" y="0"/>
                    <a:pt x="29" y="9"/>
                    <a:pt x="18" y="25"/>
                  </a:cubicBezTo>
                  <a:cubicBezTo>
                    <a:pt x="0" y="54"/>
                    <a:pt x="5" y="90"/>
                    <a:pt x="33" y="110"/>
                  </a:cubicBezTo>
                  <a:lnTo>
                    <a:pt x="173" y="203"/>
                  </a:lnTo>
                  <a:cubicBezTo>
                    <a:pt x="183" y="210"/>
                    <a:pt x="194" y="213"/>
                    <a:pt x="205" y="213"/>
                  </a:cubicBezTo>
                  <a:cubicBezTo>
                    <a:pt x="223" y="213"/>
                    <a:pt x="240" y="204"/>
                    <a:pt x="252" y="189"/>
                  </a:cubicBezTo>
                  <a:cubicBezTo>
                    <a:pt x="270" y="161"/>
                    <a:pt x="266" y="123"/>
                    <a:pt x="238" y="105"/>
                  </a:cubicBezTo>
                  <a:lnTo>
                    <a:pt x="98" y="11"/>
                  </a:lnTo>
                  <a:cubicBezTo>
                    <a:pt x="86" y="4"/>
                    <a:pt x="75" y="0"/>
                    <a:pt x="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270;p71">
              <a:extLst>
                <a:ext uri="{FF2B5EF4-FFF2-40B4-BE49-F238E27FC236}">
                  <a16:creationId xmlns:a16="http://schemas.microsoft.com/office/drawing/2014/main" id="{B48F4F30-E6DD-A498-EFF8-CF98B41A6A79}"/>
                </a:ext>
              </a:extLst>
            </p:cNvPr>
            <p:cNvSpPr/>
            <p:nvPr/>
          </p:nvSpPr>
          <p:spPr>
            <a:xfrm>
              <a:off x="7284425" y="2170900"/>
              <a:ext cx="27100" cy="23375"/>
            </a:xfrm>
            <a:custGeom>
              <a:avLst/>
              <a:gdLst/>
              <a:ahLst/>
              <a:cxnLst/>
              <a:rect l="l" t="t" r="r" b="b"/>
              <a:pathLst>
                <a:path w="1084" h="935" extrusionOk="0">
                  <a:moveTo>
                    <a:pt x="244" y="1"/>
                  </a:moveTo>
                  <a:lnTo>
                    <a:pt x="0" y="365"/>
                  </a:lnTo>
                  <a:lnTo>
                    <a:pt x="836" y="934"/>
                  </a:lnTo>
                  <a:lnTo>
                    <a:pt x="1084" y="574"/>
                  </a:lnTo>
                  <a:lnTo>
                    <a:pt x="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71;p71">
              <a:extLst>
                <a:ext uri="{FF2B5EF4-FFF2-40B4-BE49-F238E27FC236}">
                  <a16:creationId xmlns:a16="http://schemas.microsoft.com/office/drawing/2014/main" id="{BADDD181-5E57-B803-2D69-B9985D4DEFAD}"/>
                </a:ext>
              </a:extLst>
            </p:cNvPr>
            <p:cNvSpPr/>
            <p:nvPr/>
          </p:nvSpPr>
          <p:spPr>
            <a:xfrm>
              <a:off x="7281175" y="2161375"/>
              <a:ext cx="41575" cy="30050"/>
            </a:xfrm>
            <a:custGeom>
              <a:avLst/>
              <a:gdLst/>
              <a:ahLst/>
              <a:cxnLst/>
              <a:rect l="l" t="t" r="r" b="b"/>
              <a:pathLst>
                <a:path w="1663" h="1202" extrusionOk="0">
                  <a:moveTo>
                    <a:pt x="165" y="0"/>
                  </a:moveTo>
                  <a:cubicBezTo>
                    <a:pt x="118" y="0"/>
                    <a:pt x="71" y="23"/>
                    <a:pt x="42" y="63"/>
                  </a:cubicBezTo>
                  <a:cubicBezTo>
                    <a:pt x="0" y="134"/>
                    <a:pt x="14" y="222"/>
                    <a:pt x="84" y="270"/>
                  </a:cubicBezTo>
                  <a:lnTo>
                    <a:pt x="1415" y="1175"/>
                  </a:lnTo>
                  <a:cubicBezTo>
                    <a:pt x="1439" y="1193"/>
                    <a:pt x="1468" y="1201"/>
                    <a:pt x="1497" y="1201"/>
                  </a:cubicBezTo>
                  <a:cubicBezTo>
                    <a:pt x="1544" y="1201"/>
                    <a:pt x="1591" y="1179"/>
                    <a:pt x="1620" y="1138"/>
                  </a:cubicBezTo>
                  <a:cubicBezTo>
                    <a:pt x="1662" y="1067"/>
                    <a:pt x="1643" y="979"/>
                    <a:pt x="1578" y="932"/>
                  </a:cubicBezTo>
                  <a:lnTo>
                    <a:pt x="247" y="26"/>
                  </a:lnTo>
                  <a:cubicBezTo>
                    <a:pt x="222" y="9"/>
                    <a:pt x="194"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272;p71">
              <a:extLst>
                <a:ext uri="{FF2B5EF4-FFF2-40B4-BE49-F238E27FC236}">
                  <a16:creationId xmlns:a16="http://schemas.microsoft.com/office/drawing/2014/main" id="{814FB19C-CF3A-253E-3F3F-6AFDA7F22525}"/>
                </a:ext>
              </a:extLst>
            </p:cNvPr>
            <p:cNvSpPr/>
            <p:nvPr/>
          </p:nvSpPr>
          <p:spPr>
            <a:xfrm>
              <a:off x="7162425" y="2174425"/>
              <a:ext cx="151550" cy="194350"/>
            </a:xfrm>
            <a:custGeom>
              <a:avLst/>
              <a:gdLst/>
              <a:ahLst/>
              <a:cxnLst/>
              <a:rect l="l" t="t" r="r" b="b"/>
              <a:pathLst>
                <a:path w="6062" h="7774" extrusionOk="0">
                  <a:moveTo>
                    <a:pt x="4693" y="1"/>
                  </a:moveTo>
                  <a:cubicBezTo>
                    <a:pt x="4593" y="1"/>
                    <a:pt x="4495" y="49"/>
                    <a:pt x="4437" y="140"/>
                  </a:cubicBezTo>
                  <a:lnTo>
                    <a:pt x="1" y="6705"/>
                  </a:lnTo>
                  <a:lnTo>
                    <a:pt x="1514" y="7774"/>
                  </a:lnTo>
                  <a:lnTo>
                    <a:pt x="5969" y="1176"/>
                  </a:lnTo>
                  <a:cubicBezTo>
                    <a:pt x="6062" y="1036"/>
                    <a:pt x="6025" y="845"/>
                    <a:pt x="5884" y="746"/>
                  </a:cubicBezTo>
                  <a:lnTo>
                    <a:pt x="4867" y="56"/>
                  </a:lnTo>
                  <a:cubicBezTo>
                    <a:pt x="4814" y="18"/>
                    <a:pt x="4753" y="1"/>
                    <a:pt x="4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273;p71">
              <a:extLst>
                <a:ext uri="{FF2B5EF4-FFF2-40B4-BE49-F238E27FC236}">
                  <a16:creationId xmlns:a16="http://schemas.microsoft.com/office/drawing/2014/main" id="{58B96E56-D899-9433-B822-0611C401CE08}"/>
                </a:ext>
              </a:extLst>
            </p:cNvPr>
            <p:cNvSpPr/>
            <p:nvPr/>
          </p:nvSpPr>
          <p:spPr>
            <a:xfrm>
              <a:off x="7243575" y="2174425"/>
              <a:ext cx="70400" cy="73400"/>
            </a:xfrm>
            <a:custGeom>
              <a:avLst/>
              <a:gdLst/>
              <a:ahLst/>
              <a:cxnLst/>
              <a:rect l="l" t="t" r="r" b="b"/>
              <a:pathLst>
                <a:path w="2816" h="2936" extrusionOk="0">
                  <a:moveTo>
                    <a:pt x="1447" y="1"/>
                  </a:moveTo>
                  <a:cubicBezTo>
                    <a:pt x="1347" y="1"/>
                    <a:pt x="1249" y="49"/>
                    <a:pt x="1191" y="140"/>
                  </a:cubicBezTo>
                  <a:lnTo>
                    <a:pt x="0" y="1899"/>
                  </a:lnTo>
                  <a:lnTo>
                    <a:pt x="1537" y="2936"/>
                  </a:lnTo>
                  <a:lnTo>
                    <a:pt x="2723" y="1176"/>
                  </a:lnTo>
                  <a:cubicBezTo>
                    <a:pt x="2816" y="1036"/>
                    <a:pt x="2779" y="845"/>
                    <a:pt x="2638" y="746"/>
                  </a:cubicBezTo>
                  <a:lnTo>
                    <a:pt x="1621" y="56"/>
                  </a:lnTo>
                  <a:cubicBezTo>
                    <a:pt x="1568" y="18"/>
                    <a:pt x="1507" y="1"/>
                    <a:pt x="14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274;p71">
              <a:extLst>
                <a:ext uri="{FF2B5EF4-FFF2-40B4-BE49-F238E27FC236}">
                  <a16:creationId xmlns:a16="http://schemas.microsoft.com/office/drawing/2014/main" id="{EE10CFFA-FBF5-FE87-96B8-3004B6DEA0B9}"/>
                </a:ext>
              </a:extLst>
            </p:cNvPr>
            <p:cNvSpPr/>
            <p:nvPr/>
          </p:nvSpPr>
          <p:spPr>
            <a:xfrm>
              <a:off x="7288500" y="2204350"/>
              <a:ext cx="16625" cy="12675"/>
            </a:xfrm>
            <a:custGeom>
              <a:avLst/>
              <a:gdLst/>
              <a:ahLst/>
              <a:cxnLst/>
              <a:rect l="l" t="t" r="r" b="b"/>
              <a:pathLst>
                <a:path w="665" h="507" extrusionOk="0">
                  <a:moveTo>
                    <a:pt x="98" y="0"/>
                  </a:moveTo>
                  <a:cubicBezTo>
                    <a:pt x="72" y="0"/>
                    <a:pt x="46" y="14"/>
                    <a:pt x="29" y="40"/>
                  </a:cubicBezTo>
                  <a:cubicBezTo>
                    <a:pt x="1" y="77"/>
                    <a:pt x="10" y="133"/>
                    <a:pt x="53" y="156"/>
                  </a:cubicBezTo>
                  <a:lnTo>
                    <a:pt x="566" y="506"/>
                  </a:lnTo>
                  <a:lnTo>
                    <a:pt x="664" y="366"/>
                  </a:lnTo>
                  <a:lnTo>
                    <a:pt x="146" y="16"/>
                  </a:lnTo>
                  <a:cubicBezTo>
                    <a:pt x="131" y="6"/>
                    <a:pt x="11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275;p71">
              <a:extLst>
                <a:ext uri="{FF2B5EF4-FFF2-40B4-BE49-F238E27FC236}">
                  <a16:creationId xmlns:a16="http://schemas.microsoft.com/office/drawing/2014/main" id="{91821FD2-21D0-6A40-6780-CBCCFBFD4BC5}"/>
                </a:ext>
              </a:extLst>
            </p:cNvPr>
            <p:cNvSpPr/>
            <p:nvPr/>
          </p:nvSpPr>
          <p:spPr>
            <a:xfrm>
              <a:off x="7275575" y="2223475"/>
              <a:ext cx="16575" cy="12700"/>
            </a:xfrm>
            <a:custGeom>
              <a:avLst/>
              <a:gdLst/>
              <a:ahLst/>
              <a:cxnLst/>
              <a:rect l="l" t="t" r="r" b="b"/>
              <a:pathLst>
                <a:path w="663" h="508" extrusionOk="0">
                  <a:moveTo>
                    <a:pt x="94" y="1"/>
                  </a:moveTo>
                  <a:cubicBezTo>
                    <a:pt x="67" y="1"/>
                    <a:pt x="42" y="15"/>
                    <a:pt x="28" y="40"/>
                  </a:cubicBezTo>
                  <a:cubicBezTo>
                    <a:pt x="0" y="77"/>
                    <a:pt x="9" y="129"/>
                    <a:pt x="51" y="157"/>
                  </a:cubicBezTo>
                  <a:lnTo>
                    <a:pt x="570" y="508"/>
                  </a:lnTo>
                  <a:lnTo>
                    <a:pt x="663" y="368"/>
                  </a:lnTo>
                  <a:lnTo>
                    <a:pt x="145" y="17"/>
                  </a:lnTo>
                  <a:cubicBezTo>
                    <a:pt x="129" y="6"/>
                    <a:pt x="111"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276;p71">
              <a:extLst>
                <a:ext uri="{FF2B5EF4-FFF2-40B4-BE49-F238E27FC236}">
                  <a16:creationId xmlns:a16="http://schemas.microsoft.com/office/drawing/2014/main" id="{150A2061-EA09-5722-1528-AC936209CFF2}"/>
                </a:ext>
              </a:extLst>
            </p:cNvPr>
            <p:cNvSpPr/>
            <p:nvPr/>
          </p:nvSpPr>
          <p:spPr>
            <a:xfrm>
              <a:off x="7262600" y="2242600"/>
              <a:ext cx="16600" cy="12825"/>
            </a:xfrm>
            <a:custGeom>
              <a:avLst/>
              <a:gdLst/>
              <a:ahLst/>
              <a:cxnLst/>
              <a:rect l="l" t="t" r="r" b="b"/>
              <a:pathLst>
                <a:path w="664" h="513" extrusionOk="0">
                  <a:moveTo>
                    <a:pt x="97" y="1"/>
                  </a:moveTo>
                  <a:cubicBezTo>
                    <a:pt x="69" y="1"/>
                    <a:pt x="42" y="13"/>
                    <a:pt x="24" y="36"/>
                  </a:cubicBezTo>
                  <a:cubicBezTo>
                    <a:pt x="0" y="79"/>
                    <a:pt x="9" y="130"/>
                    <a:pt x="47" y="158"/>
                  </a:cubicBezTo>
                  <a:lnTo>
                    <a:pt x="570" y="513"/>
                  </a:lnTo>
                  <a:lnTo>
                    <a:pt x="664" y="368"/>
                  </a:lnTo>
                  <a:lnTo>
                    <a:pt x="145" y="13"/>
                  </a:lnTo>
                  <a:cubicBezTo>
                    <a:pt x="130" y="5"/>
                    <a:pt x="11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277;p71">
              <a:extLst>
                <a:ext uri="{FF2B5EF4-FFF2-40B4-BE49-F238E27FC236}">
                  <a16:creationId xmlns:a16="http://schemas.microsoft.com/office/drawing/2014/main" id="{124197E6-4404-59DB-CDAB-62C60EA49D16}"/>
                </a:ext>
              </a:extLst>
            </p:cNvPr>
            <p:cNvSpPr/>
            <p:nvPr/>
          </p:nvSpPr>
          <p:spPr>
            <a:xfrm>
              <a:off x="7249500" y="2261700"/>
              <a:ext cx="16725" cy="12900"/>
            </a:xfrm>
            <a:custGeom>
              <a:avLst/>
              <a:gdLst/>
              <a:ahLst/>
              <a:cxnLst/>
              <a:rect l="l" t="t" r="r" b="b"/>
              <a:pathLst>
                <a:path w="669" h="516" extrusionOk="0">
                  <a:moveTo>
                    <a:pt x="103" y="0"/>
                  </a:moveTo>
                  <a:cubicBezTo>
                    <a:pt x="74" y="0"/>
                    <a:pt x="47" y="15"/>
                    <a:pt x="29" y="39"/>
                  </a:cubicBezTo>
                  <a:cubicBezTo>
                    <a:pt x="1" y="76"/>
                    <a:pt x="11" y="132"/>
                    <a:pt x="53" y="160"/>
                  </a:cubicBezTo>
                  <a:lnTo>
                    <a:pt x="576" y="515"/>
                  </a:lnTo>
                  <a:lnTo>
                    <a:pt x="669" y="369"/>
                  </a:lnTo>
                  <a:lnTo>
                    <a:pt x="151" y="15"/>
                  </a:lnTo>
                  <a:cubicBezTo>
                    <a:pt x="136" y="5"/>
                    <a:pt x="119"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278;p71">
              <a:extLst>
                <a:ext uri="{FF2B5EF4-FFF2-40B4-BE49-F238E27FC236}">
                  <a16:creationId xmlns:a16="http://schemas.microsoft.com/office/drawing/2014/main" id="{9904B25C-4ABF-9F53-4C8B-B3CA15AF83CB}"/>
                </a:ext>
              </a:extLst>
            </p:cNvPr>
            <p:cNvSpPr/>
            <p:nvPr/>
          </p:nvSpPr>
          <p:spPr>
            <a:xfrm>
              <a:off x="7236575" y="2280800"/>
              <a:ext cx="16825" cy="12925"/>
            </a:xfrm>
            <a:custGeom>
              <a:avLst/>
              <a:gdLst/>
              <a:ahLst/>
              <a:cxnLst/>
              <a:rect l="l" t="t" r="r" b="b"/>
              <a:pathLst>
                <a:path w="673" h="517" extrusionOk="0">
                  <a:moveTo>
                    <a:pt x="96" y="1"/>
                  </a:moveTo>
                  <a:cubicBezTo>
                    <a:pt x="69" y="1"/>
                    <a:pt x="41" y="14"/>
                    <a:pt x="24" y="40"/>
                  </a:cubicBezTo>
                  <a:cubicBezTo>
                    <a:pt x="0" y="77"/>
                    <a:pt x="9" y="129"/>
                    <a:pt x="47" y="157"/>
                  </a:cubicBezTo>
                  <a:lnTo>
                    <a:pt x="574" y="516"/>
                  </a:lnTo>
                  <a:lnTo>
                    <a:pt x="673" y="372"/>
                  </a:lnTo>
                  <a:lnTo>
                    <a:pt x="145" y="17"/>
                  </a:lnTo>
                  <a:cubicBezTo>
                    <a:pt x="131" y="6"/>
                    <a:pt x="113"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279;p71">
              <a:extLst>
                <a:ext uri="{FF2B5EF4-FFF2-40B4-BE49-F238E27FC236}">
                  <a16:creationId xmlns:a16="http://schemas.microsoft.com/office/drawing/2014/main" id="{D04AF9A2-DB45-9C6B-2745-C3AE4B5740C4}"/>
                </a:ext>
              </a:extLst>
            </p:cNvPr>
            <p:cNvSpPr/>
            <p:nvPr/>
          </p:nvSpPr>
          <p:spPr>
            <a:xfrm>
              <a:off x="7223475" y="2299925"/>
              <a:ext cx="16950" cy="12925"/>
            </a:xfrm>
            <a:custGeom>
              <a:avLst/>
              <a:gdLst/>
              <a:ahLst/>
              <a:cxnLst/>
              <a:rect l="l" t="t" r="r" b="b"/>
              <a:pathLst>
                <a:path w="678" h="517" extrusionOk="0">
                  <a:moveTo>
                    <a:pt x="99" y="1"/>
                  </a:moveTo>
                  <a:cubicBezTo>
                    <a:pt x="72" y="1"/>
                    <a:pt x="46" y="14"/>
                    <a:pt x="29" y="36"/>
                  </a:cubicBezTo>
                  <a:cubicBezTo>
                    <a:pt x="1" y="79"/>
                    <a:pt x="11" y="129"/>
                    <a:pt x="52" y="157"/>
                  </a:cubicBezTo>
                  <a:lnTo>
                    <a:pt x="580" y="517"/>
                  </a:lnTo>
                  <a:lnTo>
                    <a:pt x="678" y="377"/>
                  </a:lnTo>
                  <a:lnTo>
                    <a:pt x="151" y="17"/>
                  </a:lnTo>
                  <a:cubicBezTo>
                    <a:pt x="134" y="6"/>
                    <a:pt x="116" y="1"/>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280;p71">
              <a:extLst>
                <a:ext uri="{FF2B5EF4-FFF2-40B4-BE49-F238E27FC236}">
                  <a16:creationId xmlns:a16="http://schemas.microsoft.com/office/drawing/2014/main" id="{6B2888C0-7E05-EC39-7341-3CBEF8D7DDC0}"/>
                </a:ext>
              </a:extLst>
            </p:cNvPr>
            <p:cNvSpPr/>
            <p:nvPr/>
          </p:nvSpPr>
          <p:spPr>
            <a:xfrm>
              <a:off x="7210550" y="2319075"/>
              <a:ext cx="16925" cy="12950"/>
            </a:xfrm>
            <a:custGeom>
              <a:avLst/>
              <a:gdLst/>
              <a:ahLst/>
              <a:cxnLst/>
              <a:rect l="l" t="t" r="r" b="b"/>
              <a:pathLst>
                <a:path w="677" h="518" extrusionOk="0">
                  <a:moveTo>
                    <a:pt x="98" y="0"/>
                  </a:moveTo>
                  <a:cubicBezTo>
                    <a:pt x="71" y="0"/>
                    <a:pt x="43" y="12"/>
                    <a:pt x="28" y="36"/>
                  </a:cubicBezTo>
                  <a:cubicBezTo>
                    <a:pt x="0" y="78"/>
                    <a:pt x="9" y="130"/>
                    <a:pt x="46" y="158"/>
                  </a:cubicBezTo>
                  <a:lnTo>
                    <a:pt x="578" y="517"/>
                  </a:lnTo>
                  <a:lnTo>
                    <a:pt x="677" y="377"/>
                  </a:lnTo>
                  <a:lnTo>
                    <a:pt x="145" y="13"/>
                  </a:lnTo>
                  <a:cubicBezTo>
                    <a:pt x="131" y="4"/>
                    <a:pt x="11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281;p71">
              <a:extLst>
                <a:ext uri="{FF2B5EF4-FFF2-40B4-BE49-F238E27FC236}">
                  <a16:creationId xmlns:a16="http://schemas.microsoft.com/office/drawing/2014/main" id="{AD63E13E-7DBC-BF63-D7E2-DED76C03DF91}"/>
                </a:ext>
              </a:extLst>
            </p:cNvPr>
            <p:cNvSpPr/>
            <p:nvPr/>
          </p:nvSpPr>
          <p:spPr>
            <a:xfrm>
              <a:off x="7166300" y="2322050"/>
              <a:ext cx="28600" cy="23150"/>
            </a:xfrm>
            <a:custGeom>
              <a:avLst/>
              <a:gdLst/>
              <a:ahLst/>
              <a:cxnLst/>
              <a:rect l="l" t="t" r="r" b="b"/>
              <a:pathLst>
                <a:path w="1144" h="926" extrusionOk="0">
                  <a:moveTo>
                    <a:pt x="430" y="925"/>
                  </a:moveTo>
                  <a:cubicBezTo>
                    <a:pt x="1" y="916"/>
                    <a:pt x="518" y="1"/>
                    <a:pt x="807" y="141"/>
                  </a:cubicBezTo>
                  <a:cubicBezTo>
                    <a:pt x="1144" y="309"/>
                    <a:pt x="686" y="832"/>
                    <a:pt x="471" y="921"/>
                  </a:cubicBezTo>
                  <a:cubicBezTo>
                    <a:pt x="458" y="925"/>
                    <a:pt x="443" y="925"/>
                    <a:pt x="430" y="9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82;p71">
              <a:extLst>
                <a:ext uri="{FF2B5EF4-FFF2-40B4-BE49-F238E27FC236}">
                  <a16:creationId xmlns:a16="http://schemas.microsoft.com/office/drawing/2014/main" id="{C881AA5B-64AA-7220-6669-974397C7B3F1}"/>
                </a:ext>
              </a:extLst>
            </p:cNvPr>
            <p:cNvSpPr/>
            <p:nvPr/>
          </p:nvSpPr>
          <p:spPr>
            <a:xfrm>
              <a:off x="7185775" y="2302925"/>
              <a:ext cx="22425" cy="22200"/>
            </a:xfrm>
            <a:custGeom>
              <a:avLst/>
              <a:gdLst/>
              <a:ahLst/>
              <a:cxnLst/>
              <a:rect l="l" t="t" r="r" b="b"/>
              <a:pathLst>
                <a:path w="897" h="888" extrusionOk="0">
                  <a:moveTo>
                    <a:pt x="342" y="850"/>
                  </a:moveTo>
                  <a:cubicBezTo>
                    <a:pt x="0" y="794"/>
                    <a:pt x="393" y="0"/>
                    <a:pt x="678" y="220"/>
                  </a:cubicBezTo>
                  <a:cubicBezTo>
                    <a:pt x="897" y="383"/>
                    <a:pt x="580" y="888"/>
                    <a:pt x="342" y="85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283;p71">
              <a:extLst>
                <a:ext uri="{FF2B5EF4-FFF2-40B4-BE49-F238E27FC236}">
                  <a16:creationId xmlns:a16="http://schemas.microsoft.com/office/drawing/2014/main" id="{5FD5D4FF-DC99-8323-A10E-630175628DE1}"/>
                </a:ext>
              </a:extLst>
            </p:cNvPr>
            <p:cNvSpPr/>
            <p:nvPr/>
          </p:nvSpPr>
          <p:spPr>
            <a:xfrm>
              <a:off x="7263075" y="2180225"/>
              <a:ext cx="22425" cy="22075"/>
            </a:xfrm>
            <a:custGeom>
              <a:avLst/>
              <a:gdLst/>
              <a:ahLst/>
              <a:cxnLst/>
              <a:rect l="l" t="t" r="r" b="b"/>
              <a:pathLst>
                <a:path w="897" h="883" extrusionOk="0">
                  <a:moveTo>
                    <a:pt x="346" y="846"/>
                  </a:moveTo>
                  <a:cubicBezTo>
                    <a:pt x="0" y="794"/>
                    <a:pt x="397" y="1"/>
                    <a:pt x="682" y="216"/>
                  </a:cubicBezTo>
                  <a:cubicBezTo>
                    <a:pt x="897" y="384"/>
                    <a:pt x="584" y="883"/>
                    <a:pt x="346" y="84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3711;p78">
            <a:extLst>
              <a:ext uri="{FF2B5EF4-FFF2-40B4-BE49-F238E27FC236}">
                <a16:creationId xmlns:a16="http://schemas.microsoft.com/office/drawing/2014/main" id="{FEA8C109-476A-D150-7353-8E3677EBB2D9}"/>
              </a:ext>
            </a:extLst>
          </p:cNvPr>
          <p:cNvGrpSpPr/>
          <p:nvPr/>
        </p:nvGrpSpPr>
        <p:grpSpPr>
          <a:xfrm>
            <a:off x="7212595" y="4198976"/>
            <a:ext cx="457954" cy="436403"/>
            <a:chOff x="4823798" y="3915317"/>
            <a:chExt cx="457954" cy="436403"/>
          </a:xfrm>
        </p:grpSpPr>
        <p:sp>
          <p:nvSpPr>
            <p:cNvPr id="119" name="Google Shape;3712;p78">
              <a:extLst>
                <a:ext uri="{FF2B5EF4-FFF2-40B4-BE49-F238E27FC236}">
                  <a16:creationId xmlns:a16="http://schemas.microsoft.com/office/drawing/2014/main" id="{C015C1A1-D800-FA47-1F40-61814A5D509F}"/>
                </a:ext>
              </a:extLst>
            </p:cNvPr>
            <p:cNvSpPr/>
            <p:nvPr/>
          </p:nvSpPr>
          <p:spPr>
            <a:xfrm>
              <a:off x="4975200" y="4240378"/>
              <a:ext cx="132893" cy="92769"/>
            </a:xfrm>
            <a:custGeom>
              <a:avLst/>
              <a:gdLst/>
              <a:ahLst/>
              <a:cxnLst/>
              <a:rect l="l" t="t" r="r" b="b"/>
              <a:pathLst>
                <a:path w="4150" h="2897" extrusionOk="0">
                  <a:moveTo>
                    <a:pt x="2898" y="0"/>
                  </a:moveTo>
                  <a:lnTo>
                    <a:pt x="580" y="487"/>
                  </a:lnTo>
                  <a:lnTo>
                    <a:pt x="1" y="2596"/>
                  </a:lnTo>
                  <a:lnTo>
                    <a:pt x="4149" y="2897"/>
                  </a:lnTo>
                  <a:lnTo>
                    <a:pt x="4149" y="765"/>
                  </a:lnTo>
                  <a:lnTo>
                    <a:pt x="2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713;p78">
              <a:extLst>
                <a:ext uri="{FF2B5EF4-FFF2-40B4-BE49-F238E27FC236}">
                  <a16:creationId xmlns:a16="http://schemas.microsoft.com/office/drawing/2014/main" id="{CE09445C-8FB3-79FF-5BCD-4234F2411E53}"/>
                </a:ext>
              </a:extLst>
            </p:cNvPr>
            <p:cNvSpPr/>
            <p:nvPr/>
          </p:nvSpPr>
          <p:spPr>
            <a:xfrm>
              <a:off x="5083564" y="4246302"/>
              <a:ext cx="46048" cy="83899"/>
            </a:xfrm>
            <a:custGeom>
              <a:avLst/>
              <a:gdLst/>
              <a:ahLst/>
              <a:cxnLst/>
              <a:rect l="l" t="t" r="r" b="b"/>
              <a:pathLst>
                <a:path w="1438" h="2620" extrusionOk="0">
                  <a:moveTo>
                    <a:pt x="487" y="0"/>
                  </a:moveTo>
                  <a:lnTo>
                    <a:pt x="0" y="302"/>
                  </a:lnTo>
                  <a:lnTo>
                    <a:pt x="580" y="2411"/>
                  </a:lnTo>
                  <a:lnTo>
                    <a:pt x="1159" y="2619"/>
                  </a:lnTo>
                  <a:lnTo>
                    <a:pt x="1437" y="2411"/>
                  </a:lnTo>
                  <a:lnTo>
                    <a:pt x="858" y="302"/>
                  </a:lnTo>
                  <a:lnTo>
                    <a:pt x="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714;p78">
              <a:extLst>
                <a:ext uri="{FF2B5EF4-FFF2-40B4-BE49-F238E27FC236}">
                  <a16:creationId xmlns:a16="http://schemas.microsoft.com/office/drawing/2014/main" id="{94AC623B-2645-CBD2-6336-60078252E2E2}"/>
                </a:ext>
              </a:extLst>
            </p:cNvPr>
            <p:cNvSpPr/>
            <p:nvPr/>
          </p:nvSpPr>
          <p:spPr>
            <a:xfrm>
              <a:off x="4823798" y="3915317"/>
              <a:ext cx="429742" cy="340655"/>
            </a:xfrm>
            <a:custGeom>
              <a:avLst/>
              <a:gdLst/>
              <a:ahLst/>
              <a:cxnLst/>
              <a:rect l="l" t="t" r="r" b="b"/>
              <a:pathLst>
                <a:path w="13420" h="10638" extrusionOk="0">
                  <a:moveTo>
                    <a:pt x="766" y="0"/>
                  </a:moveTo>
                  <a:cubicBezTo>
                    <a:pt x="395" y="0"/>
                    <a:pt x="1" y="394"/>
                    <a:pt x="1" y="788"/>
                  </a:cubicBezTo>
                  <a:lnTo>
                    <a:pt x="1" y="9850"/>
                  </a:lnTo>
                  <a:cubicBezTo>
                    <a:pt x="1" y="10244"/>
                    <a:pt x="395" y="10638"/>
                    <a:pt x="766" y="10638"/>
                  </a:cubicBezTo>
                  <a:lnTo>
                    <a:pt x="12747" y="10638"/>
                  </a:lnTo>
                  <a:cubicBezTo>
                    <a:pt x="13141" y="10638"/>
                    <a:pt x="13419" y="10244"/>
                    <a:pt x="13419" y="9850"/>
                  </a:cubicBezTo>
                  <a:lnTo>
                    <a:pt x="13419" y="788"/>
                  </a:lnTo>
                  <a:cubicBezTo>
                    <a:pt x="13419" y="394"/>
                    <a:pt x="13141" y="0"/>
                    <a:pt x="12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715;p78">
              <a:extLst>
                <a:ext uri="{FF2B5EF4-FFF2-40B4-BE49-F238E27FC236}">
                  <a16:creationId xmlns:a16="http://schemas.microsoft.com/office/drawing/2014/main" id="{13CC71FB-1AB3-64B3-65C9-003302524EEE}"/>
                </a:ext>
              </a:extLst>
            </p:cNvPr>
            <p:cNvSpPr/>
            <p:nvPr/>
          </p:nvSpPr>
          <p:spPr>
            <a:xfrm>
              <a:off x="5229010" y="3915317"/>
              <a:ext cx="52741" cy="340655"/>
            </a:xfrm>
            <a:custGeom>
              <a:avLst/>
              <a:gdLst/>
              <a:ahLst/>
              <a:cxnLst/>
              <a:rect l="l" t="t" r="r" b="b"/>
              <a:pathLst>
                <a:path w="1647" h="10638" extrusionOk="0">
                  <a:moveTo>
                    <a:pt x="1" y="0"/>
                  </a:moveTo>
                  <a:cubicBezTo>
                    <a:pt x="371" y="0"/>
                    <a:pt x="765" y="394"/>
                    <a:pt x="765" y="788"/>
                  </a:cubicBezTo>
                  <a:lnTo>
                    <a:pt x="765" y="1066"/>
                  </a:lnTo>
                  <a:lnTo>
                    <a:pt x="1" y="5794"/>
                  </a:lnTo>
                  <a:lnTo>
                    <a:pt x="765" y="9572"/>
                  </a:lnTo>
                  <a:lnTo>
                    <a:pt x="765" y="9850"/>
                  </a:lnTo>
                  <a:cubicBezTo>
                    <a:pt x="765" y="10244"/>
                    <a:pt x="371" y="10638"/>
                    <a:pt x="1" y="10638"/>
                  </a:cubicBezTo>
                  <a:lnTo>
                    <a:pt x="858" y="10638"/>
                  </a:lnTo>
                  <a:cubicBezTo>
                    <a:pt x="1252" y="10638"/>
                    <a:pt x="1646" y="10244"/>
                    <a:pt x="1646" y="9850"/>
                  </a:cubicBezTo>
                  <a:lnTo>
                    <a:pt x="1646" y="788"/>
                  </a:lnTo>
                  <a:cubicBezTo>
                    <a:pt x="1646" y="394"/>
                    <a:pt x="1252" y="0"/>
                    <a:pt x="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716;p78">
              <a:extLst>
                <a:ext uri="{FF2B5EF4-FFF2-40B4-BE49-F238E27FC236}">
                  <a16:creationId xmlns:a16="http://schemas.microsoft.com/office/drawing/2014/main" id="{12C385F6-213B-6C70-7279-76C3B2AAB4F6}"/>
                </a:ext>
              </a:extLst>
            </p:cNvPr>
            <p:cNvSpPr/>
            <p:nvPr/>
          </p:nvSpPr>
          <p:spPr>
            <a:xfrm>
              <a:off x="4851273" y="3943529"/>
              <a:ext cx="306519" cy="284264"/>
            </a:xfrm>
            <a:custGeom>
              <a:avLst/>
              <a:gdLst/>
              <a:ahLst/>
              <a:cxnLst/>
              <a:rect l="l" t="t" r="r" b="b"/>
              <a:pathLst>
                <a:path w="9572" h="8877" extrusionOk="0">
                  <a:moveTo>
                    <a:pt x="209" y="0"/>
                  </a:moveTo>
                  <a:cubicBezTo>
                    <a:pt x="116" y="0"/>
                    <a:pt x="0" y="93"/>
                    <a:pt x="0" y="185"/>
                  </a:cubicBezTo>
                  <a:lnTo>
                    <a:pt x="0" y="8691"/>
                  </a:lnTo>
                  <a:cubicBezTo>
                    <a:pt x="0" y="8783"/>
                    <a:pt x="116" y="8876"/>
                    <a:pt x="209" y="8876"/>
                  </a:cubicBezTo>
                  <a:lnTo>
                    <a:pt x="5910" y="8876"/>
                  </a:lnTo>
                  <a:lnTo>
                    <a:pt x="9572" y="4728"/>
                  </a:lnTo>
                  <a:lnTo>
                    <a:pt x="59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717;p78">
              <a:extLst>
                <a:ext uri="{FF2B5EF4-FFF2-40B4-BE49-F238E27FC236}">
                  <a16:creationId xmlns:a16="http://schemas.microsoft.com/office/drawing/2014/main" id="{C01C4008-649E-4B4C-FC6C-45FBF778A8D7}"/>
                </a:ext>
              </a:extLst>
            </p:cNvPr>
            <p:cNvSpPr/>
            <p:nvPr/>
          </p:nvSpPr>
          <p:spPr>
            <a:xfrm>
              <a:off x="4947757" y="4323476"/>
              <a:ext cx="185570" cy="28244"/>
            </a:xfrm>
            <a:custGeom>
              <a:avLst/>
              <a:gdLst/>
              <a:ahLst/>
              <a:cxnLst/>
              <a:rect l="l" t="t" r="r" b="b"/>
              <a:pathLst>
                <a:path w="5795" h="882" extrusionOk="0">
                  <a:moveTo>
                    <a:pt x="580" y="1"/>
                  </a:moveTo>
                  <a:cubicBezTo>
                    <a:pt x="371" y="1"/>
                    <a:pt x="278" y="117"/>
                    <a:pt x="186" y="302"/>
                  </a:cubicBezTo>
                  <a:lnTo>
                    <a:pt x="0" y="696"/>
                  </a:lnTo>
                  <a:cubicBezTo>
                    <a:pt x="0" y="789"/>
                    <a:pt x="93" y="881"/>
                    <a:pt x="93" y="881"/>
                  </a:cubicBezTo>
                  <a:lnTo>
                    <a:pt x="5678" y="881"/>
                  </a:lnTo>
                  <a:cubicBezTo>
                    <a:pt x="5678" y="881"/>
                    <a:pt x="5794" y="789"/>
                    <a:pt x="5794" y="696"/>
                  </a:cubicBezTo>
                  <a:lnTo>
                    <a:pt x="5585" y="302"/>
                  </a:lnTo>
                  <a:cubicBezTo>
                    <a:pt x="5493" y="117"/>
                    <a:pt x="5400" y="1"/>
                    <a:pt x="5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718;p78">
              <a:extLst>
                <a:ext uri="{FF2B5EF4-FFF2-40B4-BE49-F238E27FC236}">
                  <a16:creationId xmlns:a16="http://schemas.microsoft.com/office/drawing/2014/main" id="{1CD4AE26-55A7-9CFA-0596-1A31C60E8133}"/>
                </a:ext>
              </a:extLst>
            </p:cNvPr>
            <p:cNvSpPr/>
            <p:nvPr/>
          </p:nvSpPr>
          <p:spPr>
            <a:xfrm>
              <a:off x="5111008" y="4323476"/>
              <a:ext cx="46785" cy="28244"/>
            </a:xfrm>
            <a:custGeom>
              <a:avLst/>
              <a:gdLst/>
              <a:ahLst/>
              <a:cxnLst/>
              <a:rect l="l" t="t" r="r" b="b"/>
              <a:pathLst>
                <a:path w="1461" h="882" extrusionOk="0">
                  <a:moveTo>
                    <a:pt x="1" y="1"/>
                  </a:moveTo>
                  <a:cubicBezTo>
                    <a:pt x="209" y="1"/>
                    <a:pt x="302" y="117"/>
                    <a:pt x="395" y="302"/>
                  </a:cubicBezTo>
                  <a:lnTo>
                    <a:pt x="580" y="696"/>
                  </a:lnTo>
                  <a:cubicBezTo>
                    <a:pt x="580" y="789"/>
                    <a:pt x="487" y="881"/>
                    <a:pt x="487" y="881"/>
                  </a:cubicBezTo>
                  <a:lnTo>
                    <a:pt x="1368" y="881"/>
                  </a:lnTo>
                  <a:cubicBezTo>
                    <a:pt x="1368" y="881"/>
                    <a:pt x="1461" y="789"/>
                    <a:pt x="1461" y="696"/>
                  </a:cubicBezTo>
                  <a:lnTo>
                    <a:pt x="1275" y="302"/>
                  </a:lnTo>
                  <a:cubicBezTo>
                    <a:pt x="1160" y="117"/>
                    <a:pt x="1067" y="1"/>
                    <a:pt x="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719;p78">
              <a:extLst>
                <a:ext uri="{FF2B5EF4-FFF2-40B4-BE49-F238E27FC236}">
                  <a16:creationId xmlns:a16="http://schemas.microsoft.com/office/drawing/2014/main" id="{57508E5D-8DBB-8D08-4DA8-12DDB179E0EF}"/>
                </a:ext>
              </a:extLst>
            </p:cNvPr>
            <p:cNvSpPr/>
            <p:nvPr/>
          </p:nvSpPr>
          <p:spPr>
            <a:xfrm>
              <a:off x="4892102" y="4005108"/>
              <a:ext cx="107628" cy="15627"/>
            </a:xfrm>
            <a:custGeom>
              <a:avLst/>
              <a:gdLst/>
              <a:ahLst/>
              <a:cxnLst/>
              <a:rect l="l" t="t" r="r" b="b"/>
              <a:pathLst>
                <a:path w="3361" h="488" extrusionOk="0">
                  <a:moveTo>
                    <a:pt x="278" y="1"/>
                  </a:moveTo>
                  <a:cubicBezTo>
                    <a:pt x="93" y="1"/>
                    <a:pt x="0" y="93"/>
                    <a:pt x="0" y="302"/>
                  </a:cubicBezTo>
                  <a:cubicBezTo>
                    <a:pt x="0" y="395"/>
                    <a:pt x="93" y="487"/>
                    <a:pt x="278" y="487"/>
                  </a:cubicBezTo>
                  <a:lnTo>
                    <a:pt x="3082" y="487"/>
                  </a:lnTo>
                  <a:cubicBezTo>
                    <a:pt x="3268" y="487"/>
                    <a:pt x="3361" y="395"/>
                    <a:pt x="3361" y="302"/>
                  </a:cubicBezTo>
                  <a:cubicBezTo>
                    <a:pt x="3361" y="93"/>
                    <a:pt x="3268" y="1"/>
                    <a:pt x="30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720;p78">
              <a:extLst>
                <a:ext uri="{FF2B5EF4-FFF2-40B4-BE49-F238E27FC236}">
                  <a16:creationId xmlns:a16="http://schemas.microsoft.com/office/drawing/2014/main" id="{05FA83AA-34C1-264B-D8B1-3E86442AFAA2}"/>
                </a:ext>
              </a:extLst>
            </p:cNvPr>
            <p:cNvSpPr/>
            <p:nvPr/>
          </p:nvSpPr>
          <p:spPr>
            <a:xfrm>
              <a:off x="4892102" y="4150555"/>
              <a:ext cx="107628" cy="15627"/>
            </a:xfrm>
            <a:custGeom>
              <a:avLst/>
              <a:gdLst/>
              <a:ahLst/>
              <a:cxnLst/>
              <a:rect l="l" t="t" r="r" b="b"/>
              <a:pathLst>
                <a:path w="3361" h="488" extrusionOk="0">
                  <a:moveTo>
                    <a:pt x="278" y="1"/>
                  </a:moveTo>
                  <a:cubicBezTo>
                    <a:pt x="93" y="1"/>
                    <a:pt x="0" y="94"/>
                    <a:pt x="0" y="186"/>
                  </a:cubicBezTo>
                  <a:cubicBezTo>
                    <a:pt x="0" y="395"/>
                    <a:pt x="93" y="488"/>
                    <a:pt x="278" y="488"/>
                  </a:cubicBezTo>
                  <a:lnTo>
                    <a:pt x="3082" y="488"/>
                  </a:lnTo>
                  <a:cubicBezTo>
                    <a:pt x="3268" y="488"/>
                    <a:pt x="3361" y="395"/>
                    <a:pt x="3361" y="186"/>
                  </a:cubicBezTo>
                  <a:cubicBezTo>
                    <a:pt x="3361" y="94"/>
                    <a:pt x="3268" y="1"/>
                    <a:pt x="30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721;p78">
              <a:extLst>
                <a:ext uri="{FF2B5EF4-FFF2-40B4-BE49-F238E27FC236}">
                  <a16:creationId xmlns:a16="http://schemas.microsoft.com/office/drawing/2014/main" id="{09FEF2F3-977B-10F5-3C54-2242A69B2A7C}"/>
                </a:ext>
              </a:extLst>
            </p:cNvPr>
            <p:cNvSpPr/>
            <p:nvPr/>
          </p:nvSpPr>
          <p:spPr>
            <a:xfrm>
              <a:off x="4901004" y="4079337"/>
              <a:ext cx="89823" cy="12649"/>
            </a:xfrm>
            <a:custGeom>
              <a:avLst/>
              <a:gdLst/>
              <a:ahLst/>
              <a:cxnLst/>
              <a:rect l="l" t="t" r="r" b="b"/>
              <a:pathLst>
                <a:path w="2805" h="395" extrusionOk="0">
                  <a:moveTo>
                    <a:pt x="186" y="0"/>
                  </a:moveTo>
                  <a:cubicBezTo>
                    <a:pt x="93" y="0"/>
                    <a:pt x="0" y="93"/>
                    <a:pt x="0" y="209"/>
                  </a:cubicBezTo>
                  <a:cubicBezTo>
                    <a:pt x="0" y="301"/>
                    <a:pt x="93" y="394"/>
                    <a:pt x="186" y="394"/>
                  </a:cubicBezTo>
                  <a:lnTo>
                    <a:pt x="2619" y="394"/>
                  </a:lnTo>
                  <a:cubicBezTo>
                    <a:pt x="2712" y="394"/>
                    <a:pt x="2804" y="301"/>
                    <a:pt x="2804" y="209"/>
                  </a:cubicBezTo>
                  <a:cubicBezTo>
                    <a:pt x="2804" y="93"/>
                    <a:pt x="2712" y="0"/>
                    <a:pt x="2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722;p78">
              <a:extLst>
                <a:ext uri="{FF2B5EF4-FFF2-40B4-BE49-F238E27FC236}">
                  <a16:creationId xmlns:a16="http://schemas.microsoft.com/office/drawing/2014/main" id="{D03AD822-52FF-E67A-F24E-E8349AFE655C}"/>
                </a:ext>
              </a:extLst>
            </p:cNvPr>
            <p:cNvSpPr/>
            <p:nvPr/>
          </p:nvSpPr>
          <p:spPr>
            <a:xfrm>
              <a:off x="4885409" y="4091953"/>
              <a:ext cx="121013" cy="86845"/>
            </a:xfrm>
            <a:custGeom>
              <a:avLst/>
              <a:gdLst/>
              <a:ahLst/>
              <a:cxnLst/>
              <a:rect l="l" t="t" r="r" b="b"/>
              <a:pathLst>
                <a:path w="3779" h="2712" extrusionOk="0">
                  <a:moveTo>
                    <a:pt x="3477" y="0"/>
                  </a:moveTo>
                  <a:cubicBezTo>
                    <a:pt x="3384" y="0"/>
                    <a:pt x="3291" y="0"/>
                    <a:pt x="3199" y="93"/>
                  </a:cubicBezTo>
                  <a:cubicBezTo>
                    <a:pt x="2990" y="579"/>
                    <a:pt x="2411" y="973"/>
                    <a:pt x="1831" y="973"/>
                  </a:cubicBezTo>
                  <a:cubicBezTo>
                    <a:pt x="1368" y="973"/>
                    <a:pt x="788" y="579"/>
                    <a:pt x="580" y="185"/>
                  </a:cubicBezTo>
                  <a:cubicBezTo>
                    <a:pt x="514" y="120"/>
                    <a:pt x="449" y="54"/>
                    <a:pt x="383" y="54"/>
                  </a:cubicBezTo>
                  <a:cubicBezTo>
                    <a:pt x="356" y="54"/>
                    <a:pt x="329" y="66"/>
                    <a:pt x="302" y="93"/>
                  </a:cubicBezTo>
                  <a:cubicBezTo>
                    <a:pt x="209" y="93"/>
                    <a:pt x="93" y="278"/>
                    <a:pt x="209" y="394"/>
                  </a:cubicBezTo>
                  <a:cubicBezTo>
                    <a:pt x="302" y="672"/>
                    <a:pt x="673" y="973"/>
                    <a:pt x="974" y="1159"/>
                  </a:cubicBezTo>
                  <a:cubicBezTo>
                    <a:pt x="487" y="1437"/>
                    <a:pt x="1" y="1924"/>
                    <a:pt x="1" y="2503"/>
                  </a:cubicBezTo>
                  <a:cubicBezTo>
                    <a:pt x="1" y="2596"/>
                    <a:pt x="93" y="2712"/>
                    <a:pt x="302" y="2712"/>
                  </a:cubicBezTo>
                  <a:cubicBezTo>
                    <a:pt x="395" y="2712"/>
                    <a:pt x="487" y="2596"/>
                    <a:pt x="487" y="2503"/>
                  </a:cubicBezTo>
                  <a:cubicBezTo>
                    <a:pt x="487" y="1924"/>
                    <a:pt x="1252" y="1344"/>
                    <a:pt x="1831" y="1344"/>
                  </a:cubicBezTo>
                  <a:cubicBezTo>
                    <a:pt x="2527" y="1344"/>
                    <a:pt x="3291" y="1924"/>
                    <a:pt x="3291" y="2503"/>
                  </a:cubicBezTo>
                  <a:cubicBezTo>
                    <a:pt x="3291" y="2596"/>
                    <a:pt x="3384" y="2712"/>
                    <a:pt x="3477" y="2712"/>
                  </a:cubicBezTo>
                  <a:cubicBezTo>
                    <a:pt x="3685" y="2712"/>
                    <a:pt x="3778" y="2596"/>
                    <a:pt x="3778" y="2503"/>
                  </a:cubicBezTo>
                  <a:cubicBezTo>
                    <a:pt x="3778" y="1924"/>
                    <a:pt x="3291" y="1437"/>
                    <a:pt x="2712" y="1159"/>
                  </a:cubicBezTo>
                  <a:cubicBezTo>
                    <a:pt x="3106" y="973"/>
                    <a:pt x="3477" y="672"/>
                    <a:pt x="3570" y="278"/>
                  </a:cubicBezTo>
                  <a:cubicBezTo>
                    <a:pt x="3685" y="185"/>
                    <a:pt x="3570" y="93"/>
                    <a:pt x="3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723;p78">
              <a:extLst>
                <a:ext uri="{FF2B5EF4-FFF2-40B4-BE49-F238E27FC236}">
                  <a16:creationId xmlns:a16="http://schemas.microsoft.com/office/drawing/2014/main" id="{0955AD3C-08BE-B6DA-E42F-DFA02B979800}"/>
                </a:ext>
              </a:extLst>
            </p:cNvPr>
            <p:cNvSpPr/>
            <p:nvPr/>
          </p:nvSpPr>
          <p:spPr>
            <a:xfrm>
              <a:off x="4885409" y="3993228"/>
              <a:ext cx="121013" cy="86141"/>
            </a:xfrm>
            <a:custGeom>
              <a:avLst/>
              <a:gdLst/>
              <a:ahLst/>
              <a:cxnLst/>
              <a:rect l="l" t="t" r="r" b="b"/>
              <a:pathLst>
                <a:path w="3779" h="2690" extrusionOk="0">
                  <a:moveTo>
                    <a:pt x="302" y="1"/>
                  </a:moveTo>
                  <a:cubicBezTo>
                    <a:pt x="93" y="1"/>
                    <a:pt x="1" y="93"/>
                    <a:pt x="1" y="186"/>
                  </a:cubicBezTo>
                  <a:cubicBezTo>
                    <a:pt x="1" y="766"/>
                    <a:pt x="487" y="1252"/>
                    <a:pt x="974" y="1530"/>
                  </a:cubicBezTo>
                  <a:cubicBezTo>
                    <a:pt x="673" y="1739"/>
                    <a:pt x="302" y="2017"/>
                    <a:pt x="209" y="2411"/>
                  </a:cubicBezTo>
                  <a:cubicBezTo>
                    <a:pt x="93" y="2504"/>
                    <a:pt x="209" y="2596"/>
                    <a:pt x="302" y="2689"/>
                  </a:cubicBezTo>
                  <a:lnTo>
                    <a:pt x="395" y="2689"/>
                  </a:lnTo>
                  <a:lnTo>
                    <a:pt x="580" y="2504"/>
                  </a:lnTo>
                  <a:cubicBezTo>
                    <a:pt x="788" y="2110"/>
                    <a:pt x="1368" y="1739"/>
                    <a:pt x="1831" y="1739"/>
                  </a:cubicBezTo>
                  <a:cubicBezTo>
                    <a:pt x="2411" y="1739"/>
                    <a:pt x="2990" y="2110"/>
                    <a:pt x="3199" y="2504"/>
                  </a:cubicBezTo>
                  <a:cubicBezTo>
                    <a:pt x="3253" y="2612"/>
                    <a:pt x="3307" y="2657"/>
                    <a:pt x="3362" y="2657"/>
                  </a:cubicBezTo>
                  <a:cubicBezTo>
                    <a:pt x="3400" y="2657"/>
                    <a:pt x="3438" y="2635"/>
                    <a:pt x="3477" y="2596"/>
                  </a:cubicBezTo>
                  <a:cubicBezTo>
                    <a:pt x="3570" y="2596"/>
                    <a:pt x="3685" y="2504"/>
                    <a:pt x="3570" y="2318"/>
                  </a:cubicBezTo>
                  <a:cubicBezTo>
                    <a:pt x="3477" y="2017"/>
                    <a:pt x="3106" y="1739"/>
                    <a:pt x="2712" y="1530"/>
                  </a:cubicBezTo>
                  <a:cubicBezTo>
                    <a:pt x="3291" y="1252"/>
                    <a:pt x="3778" y="766"/>
                    <a:pt x="3778" y="186"/>
                  </a:cubicBezTo>
                  <a:cubicBezTo>
                    <a:pt x="3778" y="93"/>
                    <a:pt x="3685" y="1"/>
                    <a:pt x="3477" y="1"/>
                  </a:cubicBezTo>
                  <a:cubicBezTo>
                    <a:pt x="3384" y="1"/>
                    <a:pt x="3291" y="93"/>
                    <a:pt x="3291" y="186"/>
                  </a:cubicBezTo>
                  <a:cubicBezTo>
                    <a:pt x="3291" y="766"/>
                    <a:pt x="2527" y="1345"/>
                    <a:pt x="1831" y="1345"/>
                  </a:cubicBezTo>
                  <a:cubicBezTo>
                    <a:pt x="1252" y="1345"/>
                    <a:pt x="487" y="766"/>
                    <a:pt x="487" y="186"/>
                  </a:cubicBezTo>
                  <a:cubicBezTo>
                    <a:pt x="487" y="93"/>
                    <a:pt x="395"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724;p78">
              <a:extLst>
                <a:ext uri="{FF2B5EF4-FFF2-40B4-BE49-F238E27FC236}">
                  <a16:creationId xmlns:a16="http://schemas.microsoft.com/office/drawing/2014/main" id="{06BC4F08-077E-F865-7242-36998D155ADF}"/>
                </a:ext>
              </a:extLst>
            </p:cNvPr>
            <p:cNvSpPr/>
            <p:nvPr/>
          </p:nvSpPr>
          <p:spPr>
            <a:xfrm>
              <a:off x="4901004" y="4178766"/>
              <a:ext cx="89823" cy="14890"/>
            </a:xfrm>
            <a:custGeom>
              <a:avLst/>
              <a:gdLst/>
              <a:ahLst/>
              <a:cxnLst/>
              <a:rect l="l" t="t" r="r" b="b"/>
              <a:pathLst>
                <a:path w="2805" h="465" extrusionOk="0">
                  <a:moveTo>
                    <a:pt x="186" y="1"/>
                  </a:moveTo>
                  <a:cubicBezTo>
                    <a:pt x="93" y="1"/>
                    <a:pt x="0" y="93"/>
                    <a:pt x="0" y="186"/>
                  </a:cubicBezTo>
                  <a:cubicBezTo>
                    <a:pt x="0" y="371"/>
                    <a:pt x="93" y="464"/>
                    <a:pt x="186" y="464"/>
                  </a:cubicBezTo>
                  <a:lnTo>
                    <a:pt x="2619" y="464"/>
                  </a:lnTo>
                  <a:cubicBezTo>
                    <a:pt x="2712" y="464"/>
                    <a:pt x="2804" y="371"/>
                    <a:pt x="2804" y="186"/>
                  </a:cubicBezTo>
                  <a:cubicBezTo>
                    <a:pt x="2804" y="93"/>
                    <a:pt x="2712" y="1"/>
                    <a:pt x="2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725;p78">
              <a:extLst>
                <a:ext uri="{FF2B5EF4-FFF2-40B4-BE49-F238E27FC236}">
                  <a16:creationId xmlns:a16="http://schemas.microsoft.com/office/drawing/2014/main" id="{65BF8D8E-C793-3275-47E5-98C823DDE85F}"/>
                </a:ext>
              </a:extLst>
            </p:cNvPr>
            <p:cNvSpPr/>
            <p:nvPr/>
          </p:nvSpPr>
          <p:spPr>
            <a:xfrm>
              <a:off x="4901004" y="3977665"/>
              <a:ext cx="89823" cy="15595"/>
            </a:xfrm>
            <a:custGeom>
              <a:avLst/>
              <a:gdLst/>
              <a:ahLst/>
              <a:cxnLst/>
              <a:rect l="l" t="t" r="r" b="b"/>
              <a:pathLst>
                <a:path w="2805" h="487" extrusionOk="0">
                  <a:moveTo>
                    <a:pt x="301" y="0"/>
                  </a:moveTo>
                  <a:cubicBezTo>
                    <a:pt x="93" y="0"/>
                    <a:pt x="0" y="93"/>
                    <a:pt x="0" y="278"/>
                  </a:cubicBezTo>
                  <a:cubicBezTo>
                    <a:pt x="0" y="371"/>
                    <a:pt x="93" y="487"/>
                    <a:pt x="301" y="487"/>
                  </a:cubicBezTo>
                  <a:lnTo>
                    <a:pt x="2619" y="487"/>
                  </a:lnTo>
                  <a:cubicBezTo>
                    <a:pt x="2712" y="487"/>
                    <a:pt x="2804" y="371"/>
                    <a:pt x="2804" y="278"/>
                  </a:cubicBezTo>
                  <a:cubicBezTo>
                    <a:pt x="2804" y="93"/>
                    <a:pt x="2712" y="0"/>
                    <a:pt x="2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726;p78">
              <a:extLst>
                <a:ext uri="{FF2B5EF4-FFF2-40B4-BE49-F238E27FC236}">
                  <a16:creationId xmlns:a16="http://schemas.microsoft.com/office/drawing/2014/main" id="{5F3CC108-307E-FC05-AC12-F984633125F6}"/>
                </a:ext>
              </a:extLst>
            </p:cNvPr>
            <p:cNvSpPr/>
            <p:nvPr/>
          </p:nvSpPr>
          <p:spPr>
            <a:xfrm>
              <a:off x="5040526" y="3943529"/>
              <a:ext cx="213014" cy="284264"/>
            </a:xfrm>
            <a:custGeom>
              <a:avLst/>
              <a:gdLst/>
              <a:ahLst/>
              <a:cxnLst/>
              <a:rect l="l" t="t" r="r" b="b"/>
              <a:pathLst>
                <a:path w="6652" h="8877" extrusionOk="0">
                  <a:moveTo>
                    <a:pt x="0" y="0"/>
                  </a:moveTo>
                  <a:lnTo>
                    <a:pt x="0" y="8876"/>
                  </a:lnTo>
                  <a:lnTo>
                    <a:pt x="6466" y="8876"/>
                  </a:lnTo>
                  <a:cubicBezTo>
                    <a:pt x="6559" y="8876"/>
                    <a:pt x="6651" y="8783"/>
                    <a:pt x="6651" y="8691"/>
                  </a:cubicBezTo>
                  <a:lnTo>
                    <a:pt x="6651" y="185"/>
                  </a:lnTo>
                  <a:cubicBezTo>
                    <a:pt x="6651" y="93"/>
                    <a:pt x="6559" y="0"/>
                    <a:pt x="6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727;p78">
              <a:extLst>
                <a:ext uri="{FF2B5EF4-FFF2-40B4-BE49-F238E27FC236}">
                  <a16:creationId xmlns:a16="http://schemas.microsoft.com/office/drawing/2014/main" id="{2F257D7D-79D1-9FE9-F429-A190B6E4BD9F}"/>
                </a:ext>
              </a:extLst>
            </p:cNvPr>
            <p:cNvSpPr/>
            <p:nvPr/>
          </p:nvSpPr>
          <p:spPr>
            <a:xfrm>
              <a:off x="5142197" y="3986567"/>
              <a:ext cx="83867" cy="80921"/>
            </a:xfrm>
            <a:custGeom>
              <a:avLst/>
              <a:gdLst/>
              <a:ahLst/>
              <a:cxnLst/>
              <a:rect l="l" t="t" r="r" b="b"/>
              <a:pathLst>
                <a:path w="2619" h="2527" extrusionOk="0">
                  <a:moveTo>
                    <a:pt x="1066" y="0"/>
                  </a:moveTo>
                  <a:cubicBezTo>
                    <a:pt x="974" y="0"/>
                    <a:pt x="881" y="0"/>
                    <a:pt x="881" y="93"/>
                  </a:cubicBezTo>
                  <a:lnTo>
                    <a:pt x="881" y="672"/>
                  </a:lnTo>
                  <a:cubicBezTo>
                    <a:pt x="881" y="788"/>
                    <a:pt x="765" y="881"/>
                    <a:pt x="765" y="881"/>
                  </a:cubicBezTo>
                  <a:lnTo>
                    <a:pt x="186" y="881"/>
                  </a:lnTo>
                  <a:cubicBezTo>
                    <a:pt x="93" y="881"/>
                    <a:pt x="0" y="881"/>
                    <a:pt x="0" y="974"/>
                  </a:cubicBezTo>
                  <a:lnTo>
                    <a:pt x="0" y="1553"/>
                  </a:lnTo>
                  <a:cubicBezTo>
                    <a:pt x="0" y="1646"/>
                    <a:pt x="93" y="1646"/>
                    <a:pt x="186" y="1646"/>
                  </a:cubicBezTo>
                  <a:lnTo>
                    <a:pt x="765" y="1646"/>
                  </a:lnTo>
                  <a:cubicBezTo>
                    <a:pt x="765" y="1646"/>
                    <a:pt x="881" y="1738"/>
                    <a:pt x="881" y="1831"/>
                  </a:cubicBezTo>
                  <a:lnTo>
                    <a:pt x="881" y="2410"/>
                  </a:lnTo>
                  <a:cubicBezTo>
                    <a:pt x="881" y="2526"/>
                    <a:pt x="974" y="2526"/>
                    <a:pt x="1066" y="2526"/>
                  </a:cubicBezTo>
                  <a:lnTo>
                    <a:pt x="1646" y="2526"/>
                  </a:lnTo>
                  <a:cubicBezTo>
                    <a:pt x="1646" y="2526"/>
                    <a:pt x="1738" y="2526"/>
                    <a:pt x="1738" y="2410"/>
                  </a:cubicBezTo>
                  <a:lnTo>
                    <a:pt x="1738" y="1831"/>
                  </a:lnTo>
                  <a:cubicBezTo>
                    <a:pt x="1738" y="1738"/>
                    <a:pt x="1831" y="1646"/>
                    <a:pt x="1831" y="1646"/>
                  </a:cubicBezTo>
                  <a:lnTo>
                    <a:pt x="2410" y="1646"/>
                  </a:lnTo>
                  <a:cubicBezTo>
                    <a:pt x="2503" y="1646"/>
                    <a:pt x="2619" y="1646"/>
                    <a:pt x="2619" y="1553"/>
                  </a:cubicBezTo>
                  <a:lnTo>
                    <a:pt x="2619" y="974"/>
                  </a:lnTo>
                  <a:cubicBezTo>
                    <a:pt x="2619" y="881"/>
                    <a:pt x="2503" y="881"/>
                    <a:pt x="2410" y="881"/>
                  </a:cubicBezTo>
                  <a:lnTo>
                    <a:pt x="1831" y="881"/>
                  </a:lnTo>
                  <a:cubicBezTo>
                    <a:pt x="1831" y="881"/>
                    <a:pt x="1738" y="788"/>
                    <a:pt x="1738" y="672"/>
                  </a:cubicBezTo>
                  <a:lnTo>
                    <a:pt x="1738" y="93"/>
                  </a:lnTo>
                  <a:cubicBezTo>
                    <a:pt x="1738" y="0"/>
                    <a:pt x="1646" y="0"/>
                    <a:pt x="16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728;p78">
              <a:extLst>
                <a:ext uri="{FF2B5EF4-FFF2-40B4-BE49-F238E27FC236}">
                  <a16:creationId xmlns:a16="http://schemas.microsoft.com/office/drawing/2014/main" id="{2BFBE9E3-29DA-CB30-1AB3-28197C5890AA}"/>
                </a:ext>
              </a:extLst>
            </p:cNvPr>
            <p:cNvSpPr/>
            <p:nvPr/>
          </p:nvSpPr>
          <p:spPr>
            <a:xfrm>
              <a:off x="5059067" y="4060764"/>
              <a:ext cx="89087" cy="15627"/>
            </a:xfrm>
            <a:custGeom>
              <a:avLst/>
              <a:gdLst/>
              <a:ahLst/>
              <a:cxnLst/>
              <a:rect l="l" t="t" r="r" b="b"/>
              <a:pathLst>
                <a:path w="2782" h="488" extrusionOk="0">
                  <a:moveTo>
                    <a:pt x="279" y="1"/>
                  </a:moveTo>
                  <a:cubicBezTo>
                    <a:pt x="93" y="1"/>
                    <a:pt x="1" y="93"/>
                    <a:pt x="1" y="209"/>
                  </a:cubicBezTo>
                  <a:cubicBezTo>
                    <a:pt x="1" y="395"/>
                    <a:pt x="93" y="487"/>
                    <a:pt x="279" y="487"/>
                  </a:cubicBezTo>
                  <a:lnTo>
                    <a:pt x="2596" y="487"/>
                  </a:lnTo>
                  <a:cubicBezTo>
                    <a:pt x="2689" y="487"/>
                    <a:pt x="2782" y="395"/>
                    <a:pt x="2782" y="209"/>
                  </a:cubicBezTo>
                  <a:cubicBezTo>
                    <a:pt x="2782" y="93"/>
                    <a:pt x="2689" y="1"/>
                    <a:pt x="2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729;p78">
              <a:extLst>
                <a:ext uri="{FF2B5EF4-FFF2-40B4-BE49-F238E27FC236}">
                  <a16:creationId xmlns:a16="http://schemas.microsoft.com/office/drawing/2014/main" id="{8211BEB7-99C9-6CC8-140B-814F4E0C27F2}"/>
                </a:ext>
              </a:extLst>
            </p:cNvPr>
            <p:cNvSpPr/>
            <p:nvPr/>
          </p:nvSpPr>
          <p:spPr>
            <a:xfrm>
              <a:off x="5059067" y="3977665"/>
              <a:ext cx="89087" cy="15595"/>
            </a:xfrm>
            <a:custGeom>
              <a:avLst/>
              <a:gdLst/>
              <a:ahLst/>
              <a:cxnLst/>
              <a:rect l="l" t="t" r="r" b="b"/>
              <a:pathLst>
                <a:path w="2782" h="487" extrusionOk="0">
                  <a:moveTo>
                    <a:pt x="279" y="0"/>
                  </a:moveTo>
                  <a:cubicBezTo>
                    <a:pt x="93" y="0"/>
                    <a:pt x="1" y="93"/>
                    <a:pt x="1" y="278"/>
                  </a:cubicBezTo>
                  <a:cubicBezTo>
                    <a:pt x="1" y="371"/>
                    <a:pt x="93" y="487"/>
                    <a:pt x="279" y="487"/>
                  </a:cubicBezTo>
                  <a:lnTo>
                    <a:pt x="2596" y="487"/>
                  </a:lnTo>
                  <a:cubicBezTo>
                    <a:pt x="2689" y="487"/>
                    <a:pt x="2782" y="371"/>
                    <a:pt x="2782" y="278"/>
                  </a:cubicBezTo>
                  <a:cubicBezTo>
                    <a:pt x="2782" y="93"/>
                    <a:pt x="2689" y="0"/>
                    <a:pt x="2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730;p78">
              <a:extLst>
                <a:ext uri="{FF2B5EF4-FFF2-40B4-BE49-F238E27FC236}">
                  <a16:creationId xmlns:a16="http://schemas.microsoft.com/office/drawing/2014/main" id="{DB491D4E-64B4-8795-C14A-0ABC0E291A7F}"/>
                </a:ext>
              </a:extLst>
            </p:cNvPr>
            <p:cNvSpPr/>
            <p:nvPr/>
          </p:nvSpPr>
          <p:spPr>
            <a:xfrm>
              <a:off x="5059067" y="4033320"/>
              <a:ext cx="64589" cy="15595"/>
            </a:xfrm>
            <a:custGeom>
              <a:avLst/>
              <a:gdLst/>
              <a:ahLst/>
              <a:cxnLst/>
              <a:rect l="l" t="t" r="r" b="b"/>
              <a:pathLst>
                <a:path w="2017" h="487" extrusionOk="0">
                  <a:moveTo>
                    <a:pt x="279" y="0"/>
                  </a:moveTo>
                  <a:cubicBezTo>
                    <a:pt x="93" y="0"/>
                    <a:pt x="1" y="93"/>
                    <a:pt x="1" y="186"/>
                  </a:cubicBezTo>
                  <a:cubicBezTo>
                    <a:pt x="1" y="371"/>
                    <a:pt x="93" y="487"/>
                    <a:pt x="279" y="487"/>
                  </a:cubicBezTo>
                  <a:lnTo>
                    <a:pt x="1739" y="487"/>
                  </a:lnTo>
                  <a:cubicBezTo>
                    <a:pt x="1924" y="487"/>
                    <a:pt x="2017" y="371"/>
                    <a:pt x="2017" y="186"/>
                  </a:cubicBezTo>
                  <a:cubicBezTo>
                    <a:pt x="2017" y="93"/>
                    <a:pt x="1924"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731;p78">
              <a:extLst>
                <a:ext uri="{FF2B5EF4-FFF2-40B4-BE49-F238E27FC236}">
                  <a16:creationId xmlns:a16="http://schemas.microsoft.com/office/drawing/2014/main" id="{7DF15310-4681-1BBB-DF22-A5752922F750}"/>
                </a:ext>
              </a:extLst>
            </p:cNvPr>
            <p:cNvSpPr/>
            <p:nvPr/>
          </p:nvSpPr>
          <p:spPr>
            <a:xfrm>
              <a:off x="5059067" y="4005108"/>
              <a:ext cx="64589" cy="15627"/>
            </a:xfrm>
            <a:custGeom>
              <a:avLst/>
              <a:gdLst/>
              <a:ahLst/>
              <a:cxnLst/>
              <a:rect l="l" t="t" r="r" b="b"/>
              <a:pathLst>
                <a:path w="2017" h="488" extrusionOk="0">
                  <a:moveTo>
                    <a:pt x="279" y="1"/>
                  </a:moveTo>
                  <a:cubicBezTo>
                    <a:pt x="93" y="1"/>
                    <a:pt x="1" y="93"/>
                    <a:pt x="1" y="302"/>
                  </a:cubicBezTo>
                  <a:cubicBezTo>
                    <a:pt x="1" y="395"/>
                    <a:pt x="93" y="487"/>
                    <a:pt x="279" y="487"/>
                  </a:cubicBezTo>
                  <a:lnTo>
                    <a:pt x="1739" y="487"/>
                  </a:lnTo>
                  <a:cubicBezTo>
                    <a:pt x="1924" y="487"/>
                    <a:pt x="2017" y="395"/>
                    <a:pt x="2017" y="302"/>
                  </a:cubicBezTo>
                  <a:cubicBezTo>
                    <a:pt x="2017" y="93"/>
                    <a:pt x="1924"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732;p78">
              <a:extLst>
                <a:ext uri="{FF2B5EF4-FFF2-40B4-BE49-F238E27FC236}">
                  <a16:creationId xmlns:a16="http://schemas.microsoft.com/office/drawing/2014/main" id="{C6A7E427-F2C6-AE06-91C7-BE2FEFF57004}"/>
                </a:ext>
              </a:extLst>
            </p:cNvPr>
            <p:cNvSpPr/>
            <p:nvPr/>
          </p:nvSpPr>
          <p:spPr>
            <a:xfrm>
              <a:off x="5067969" y="4094900"/>
              <a:ext cx="158095" cy="105418"/>
            </a:xfrm>
            <a:custGeom>
              <a:avLst/>
              <a:gdLst/>
              <a:ahLst/>
              <a:cxnLst/>
              <a:rect l="l" t="t" r="r" b="b"/>
              <a:pathLst>
                <a:path w="4937" h="3292" extrusionOk="0">
                  <a:moveTo>
                    <a:pt x="93" y="1"/>
                  </a:moveTo>
                  <a:cubicBezTo>
                    <a:pt x="1" y="1"/>
                    <a:pt x="1" y="93"/>
                    <a:pt x="1" y="186"/>
                  </a:cubicBezTo>
                  <a:lnTo>
                    <a:pt x="1" y="3083"/>
                  </a:lnTo>
                  <a:cubicBezTo>
                    <a:pt x="1" y="3199"/>
                    <a:pt x="1" y="3292"/>
                    <a:pt x="93" y="3292"/>
                  </a:cubicBezTo>
                  <a:lnTo>
                    <a:pt x="4728" y="3292"/>
                  </a:lnTo>
                  <a:cubicBezTo>
                    <a:pt x="4821" y="3292"/>
                    <a:pt x="4937" y="3199"/>
                    <a:pt x="4937" y="3083"/>
                  </a:cubicBezTo>
                  <a:lnTo>
                    <a:pt x="4937" y="186"/>
                  </a:lnTo>
                  <a:cubicBezTo>
                    <a:pt x="4937" y="93"/>
                    <a:pt x="4821" y="1"/>
                    <a:pt x="4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733;p78">
              <a:extLst>
                <a:ext uri="{FF2B5EF4-FFF2-40B4-BE49-F238E27FC236}">
                  <a16:creationId xmlns:a16="http://schemas.microsoft.com/office/drawing/2014/main" id="{904F817C-E347-C90D-0E9E-F815DC75E542}"/>
                </a:ext>
              </a:extLst>
            </p:cNvPr>
            <p:cNvSpPr/>
            <p:nvPr/>
          </p:nvSpPr>
          <p:spPr>
            <a:xfrm>
              <a:off x="5120678" y="4123111"/>
              <a:ext cx="49731" cy="48994"/>
            </a:xfrm>
            <a:custGeom>
              <a:avLst/>
              <a:gdLst/>
              <a:ahLst/>
              <a:cxnLst/>
              <a:rect l="l" t="t" r="r" b="b"/>
              <a:pathLst>
                <a:path w="1553" h="1530" extrusionOk="0">
                  <a:moveTo>
                    <a:pt x="765" y="0"/>
                  </a:moveTo>
                  <a:cubicBezTo>
                    <a:pt x="394" y="0"/>
                    <a:pt x="0" y="371"/>
                    <a:pt x="0" y="765"/>
                  </a:cubicBezTo>
                  <a:cubicBezTo>
                    <a:pt x="0" y="1159"/>
                    <a:pt x="394" y="1530"/>
                    <a:pt x="765" y="1530"/>
                  </a:cubicBezTo>
                  <a:cubicBezTo>
                    <a:pt x="1252" y="1530"/>
                    <a:pt x="1553" y="1159"/>
                    <a:pt x="1553" y="765"/>
                  </a:cubicBezTo>
                  <a:cubicBezTo>
                    <a:pt x="1553" y="371"/>
                    <a:pt x="1252" y="0"/>
                    <a:pt x="7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734;p78">
              <a:extLst>
                <a:ext uri="{FF2B5EF4-FFF2-40B4-BE49-F238E27FC236}">
                  <a16:creationId xmlns:a16="http://schemas.microsoft.com/office/drawing/2014/main" id="{FC8D968E-50E9-AB0C-116A-0B841F8EC945}"/>
                </a:ext>
              </a:extLst>
            </p:cNvPr>
            <p:cNvSpPr/>
            <p:nvPr/>
          </p:nvSpPr>
          <p:spPr>
            <a:xfrm>
              <a:off x="4978178" y="4063742"/>
              <a:ext cx="40092" cy="43807"/>
            </a:xfrm>
            <a:custGeom>
              <a:avLst/>
              <a:gdLst/>
              <a:ahLst/>
              <a:cxnLst/>
              <a:rect l="l" t="t" r="r" b="b"/>
              <a:pathLst>
                <a:path w="1252" h="1368" extrusionOk="0">
                  <a:moveTo>
                    <a:pt x="580" y="487"/>
                  </a:moveTo>
                  <a:cubicBezTo>
                    <a:pt x="788" y="487"/>
                    <a:pt x="881" y="580"/>
                    <a:pt x="881" y="696"/>
                  </a:cubicBezTo>
                  <a:cubicBezTo>
                    <a:pt x="881" y="788"/>
                    <a:pt x="788" y="881"/>
                    <a:pt x="580" y="881"/>
                  </a:cubicBezTo>
                  <a:cubicBezTo>
                    <a:pt x="487" y="881"/>
                    <a:pt x="394" y="788"/>
                    <a:pt x="394" y="696"/>
                  </a:cubicBezTo>
                  <a:cubicBezTo>
                    <a:pt x="394" y="580"/>
                    <a:pt x="487" y="487"/>
                    <a:pt x="580" y="487"/>
                  </a:cubicBezTo>
                  <a:close/>
                  <a:moveTo>
                    <a:pt x="580" y="0"/>
                  </a:moveTo>
                  <a:cubicBezTo>
                    <a:pt x="302" y="0"/>
                    <a:pt x="0" y="302"/>
                    <a:pt x="0" y="696"/>
                  </a:cubicBezTo>
                  <a:cubicBezTo>
                    <a:pt x="0" y="1066"/>
                    <a:pt x="302" y="1368"/>
                    <a:pt x="580" y="1368"/>
                  </a:cubicBezTo>
                  <a:cubicBezTo>
                    <a:pt x="974" y="1368"/>
                    <a:pt x="1252" y="1066"/>
                    <a:pt x="1252" y="696"/>
                  </a:cubicBezTo>
                  <a:cubicBezTo>
                    <a:pt x="1252" y="302"/>
                    <a:pt x="974" y="0"/>
                    <a:pt x="5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735;p78">
              <a:extLst>
                <a:ext uri="{FF2B5EF4-FFF2-40B4-BE49-F238E27FC236}">
                  <a16:creationId xmlns:a16="http://schemas.microsoft.com/office/drawing/2014/main" id="{2924B0FD-069E-FC10-7A2F-B33E4BA46991}"/>
                </a:ext>
              </a:extLst>
            </p:cNvPr>
            <p:cNvSpPr/>
            <p:nvPr/>
          </p:nvSpPr>
          <p:spPr>
            <a:xfrm>
              <a:off x="4873529" y="4063742"/>
              <a:ext cx="40124" cy="43807"/>
            </a:xfrm>
            <a:custGeom>
              <a:avLst/>
              <a:gdLst/>
              <a:ahLst/>
              <a:cxnLst/>
              <a:rect l="l" t="t" r="r" b="b"/>
              <a:pathLst>
                <a:path w="1253" h="1368" extrusionOk="0">
                  <a:moveTo>
                    <a:pt x="673" y="487"/>
                  </a:moveTo>
                  <a:cubicBezTo>
                    <a:pt x="766" y="487"/>
                    <a:pt x="858" y="580"/>
                    <a:pt x="858" y="696"/>
                  </a:cubicBezTo>
                  <a:cubicBezTo>
                    <a:pt x="858" y="788"/>
                    <a:pt x="766" y="881"/>
                    <a:pt x="673" y="881"/>
                  </a:cubicBezTo>
                  <a:cubicBezTo>
                    <a:pt x="464" y="881"/>
                    <a:pt x="372" y="788"/>
                    <a:pt x="372" y="696"/>
                  </a:cubicBezTo>
                  <a:cubicBezTo>
                    <a:pt x="372" y="580"/>
                    <a:pt x="464" y="487"/>
                    <a:pt x="673" y="487"/>
                  </a:cubicBezTo>
                  <a:close/>
                  <a:moveTo>
                    <a:pt x="673" y="0"/>
                  </a:moveTo>
                  <a:cubicBezTo>
                    <a:pt x="279" y="0"/>
                    <a:pt x="1" y="302"/>
                    <a:pt x="1" y="696"/>
                  </a:cubicBezTo>
                  <a:cubicBezTo>
                    <a:pt x="1" y="1066"/>
                    <a:pt x="279" y="1368"/>
                    <a:pt x="673" y="1368"/>
                  </a:cubicBezTo>
                  <a:cubicBezTo>
                    <a:pt x="951" y="1368"/>
                    <a:pt x="1252" y="1066"/>
                    <a:pt x="1252" y="696"/>
                  </a:cubicBezTo>
                  <a:cubicBezTo>
                    <a:pt x="1252" y="302"/>
                    <a:pt x="951" y="0"/>
                    <a:pt x="6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736;p78">
              <a:extLst>
                <a:ext uri="{FF2B5EF4-FFF2-40B4-BE49-F238E27FC236}">
                  <a16:creationId xmlns:a16="http://schemas.microsoft.com/office/drawing/2014/main" id="{4D52317F-C71E-62BF-2522-BBD44E81F4D4}"/>
                </a:ext>
              </a:extLst>
            </p:cNvPr>
            <p:cNvSpPr/>
            <p:nvPr/>
          </p:nvSpPr>
          <p:spPr>
            <a:xfrm>
              <a:off x="4978178" y="4166150"/>
              <a:ext cx="40092" cy="40092"/>
            </a:xfrm>
            <a:custGeom>
              <a:avLst/>
              <a:gdLst/>
              <a:ahLst/>
              <a:cxnLst/>
              <a:rect l="l" t="t" r="r" b="b"/>
              <a:pathLst>
                <a:path w="1252" h="1252" extrusionOk="0">
                  <a:moveTo>
                    <a:pt x="580" y="395"/>
                  </a:moveTo>
                  <a:cubicBezTo>
                    <a:pt x="788" y="395"/>
                    <a:pt x="881" y="487"/>
                    <a:pt x="881" y="580"/>
                  </a:cubicBezTo>
                  <a:cubicBezTo>
                    <a:pt x="881" y="765"/>
                    <a:pt x="788" y="858"/>
                    <a:pt x="580" y="858"/>
                  </a:cubicBezTo>
                  <a:cubicBezTo>
                    <a:pt x="487" y="858"/>
                    <a:pt x="394" y="765"/>
                    <a:pt x="394" y="580"/>
                  </a:cubicBezTo>
                  <a:cubicBezTo>
                    <a:pt x="394" y="487"/>
                    <a:pt x="487" y="395"/>
                    <a:pt x="580" y="395"/>
                  </a:cubicBezTo>
                  <a:close/>
                  <a:moveTo>
                    <a:pt x="580" y="1"/>
                  </a:moveTo>
                  <a:cubicBezTo>
                    <a:pt x="302" y="1"/>
                    <a:pt x="0" y="279"/>
                    <a:pt x="0" y="580"/>
                  </a:cubicBezTo>
                  <a:cubicBezTo>
                    <a:pt x="0" y="974"/>
                    <a:pt x="302" y="1252"/>
                    <a:pt x="580" y="1252"/>
                  </a:cubicBezTo>
                  <a:cubicBezTo>
                    <a:pt x="974" y="1252"/>
                    <a:pt x="1252" y="974"/>
                    <a:pt x="1252" y="580"/>
                  </a:cubicBezTo>
                  <a:cubicBezTo>
                    <a:pt x="1252" y="279"/>
                    <a:pt x="974" y="1"/>
                    <a:pt x="5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737;p78">
              <a:extLst>
                <a:ext uri="{FF2B5EF4-FFF2-40B4-BE49-F238E27FC236}">
                  <a16:creationId xmlns:a16="http://schemas.microsoft.com/office/drawing/2014/main" id="{D7BC0036-8E31-F20B-435D-786D021667A8}"/>
                </a:ext>
              </a:extLst>
            </p:cNvPr>
            <p:cNvSpPr/>
            <p:nvPr/>
          </p:nvSpPr>
          <p:spPr>
            <a:xfrm>
              <a:off x="4873529" y="4166150"/>
              <a:ext cx="40124" cy="40092"/>
            </a:xfrm>
            <a:custGeom>
              <a:avLst/>
              <a:gdLst/>
              <a:ahLst/>
              <a:cxnLst/>
              <a:rect l="l" t="t" r="r" b="b"/>
              <a:pathLst>
                <a:path w="1253" h="1252" extrusionOk="0">
                  <a:moveTo>
                    <a:pt x="673" y="395"/>
                  </a:moveTo>
                  <a:cubicBezTo>
                    <a:pt x="766" y="395"/>
                    <a:pt x="858" y="487"/>
                    <a:pt x="858" y="580"/>
                  </a:cubicBezTo>
                  <a:cubicBezTo>
                    <a:pt x="858" y="765"/>
                    <a:pt x="766" y="858"/>
                    <a:pt x="673" y="858"/>
                  </a:cubicBezTo>
                  <a:cubicBezTo>
                    <a:pt x="464" y="858"/>
                    <a:pt x="372" y="765"/>
                    <a:pt x="372" y="580"/>
                  </a:cubicBezTo>
                  <a:cubicBezTo>
                    <a:pt x="372" y="487"/>
                    <a:pt x="464" y="395"/>
                    <a:pt x="673" y="395"/>
                  </a:cubicBezTo>
                  <a:close/>
                  <a:moveTo>
                    <a:pt x="673" y="1"/>
                  </a:moveTo>
                  <a:cubicBezTo>
                    <a:pt x="279" y="1"/>
                    <a:pt x="1" y="279"/>
                    <a:pt x="1" y="580"/>
                  </a:cubicBezTo>
                  <a:cubicBezTo>
                    <a:pt x="1" y="974"/>
                    <a:pt x="279" y="1252"/>
                    <a:pt x="673" y="1252"/>
                  </a:cubicBezTo>
                  <a:cubicBezTo>
                    <a:pt x="951" y="1252"/>
                    <a:pt x="1252" y="974"/>
                    <a:pt x="1252" y="580"/>
                  </a:cubicBezTo>
                  <a:cubicBezTo>
                    <a:pt x="1252" y="279"/>
                    <a:pt x="951" y="1"/>
                    <a:pt x="6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738;p78">
              <a:extLst>
                <a:ext uri="{FF2B5EF4-FFF2-40B4-BE49-F238E27FC236}">
                  <a16:creationId xmlns:a16="http://schemas.microsoft.com/office/drawing/2014/main" id="{8AF6DBDB-1758-E384-82FB-1399875A4443}"/>
                </a:ext>
              </a:extLst>
            </p:cNvPr>
            <p:cNvSpPr/>
            <p:nvPr/>
          </p:nvSpPr>
          <p:spPr>
            <a:xfrm>
              <a:off x="4978178" y="3965048"/>
              <a:ext cx="40092" cy="40092"/>
            </a:xfrm>
            <a:custGeom>
              <a:avLst/>
              <a:gdLst/>
              <a:ahLst/>
              <a:cxnLst/>
              <a:rect l="l" t="t" r="r" b="b"/>
              <a:pathLst>
                <a:path w="1252" h="1252" extrusionOk="0">
                  <a:moveTo>
                    <a:pt x="580" y="394"/>
                  </a:moveTo>
                  <a:cubicBezTo>
                    <a:pt x="788" y="394"/>
                    <a:pt x="881" y="487"/>
                    <a:pt x="881" y="672"/>
                  </a:cubicBezTo>
                  <a:cubicBezTo>
                    <a:pt x="881" y="765"/>
                    <a:pt x="788" y="881"/>
                    <a:pt x="580" y="881"/>
                  </a:cubicBezTo>
                  <a:cubicBezTo>
                    <a:pt x="487" y="881"/>
                    <a:pt x="394" y="765"/>
                    <a:pt x="394" y="672"/>
                  </a:cubicBezTo>
                  <a:cubicBezTo>
                    <a:pt x="394" y="487"/>
                    <a:pt x="487" y="394"/>
                    <a:pt x="580" y="394"/>
                  </a:cubicBezTo>
                  <a:close/>
                  <a:moveTo>
                    <a:pt x="580" y="0"/>
                  </a:moveTo>
                  <a:cubicBezTo>
                    <a:pt x="302" y="0"/>
                    <a:pt x="0" y="301"/>
                    <a:pt x="0" y="672"/>
                  </a:cubicBezTo>
                  <a:cubicBezTo>
                    <a:pt x="0" y="973"/>
                    <a:pt x="302" y="1252"/>
                    <a:pt x="580" y="1252"/>
                  </a:cubicBezTo>
                  <a:cubicBezTo>
                    <a:pt x="974" y="1252"/>
                    <a:pt x="1252" y="973"/>
                    <a:pt x="1252" y="672"/>
                  </a:cubicBezTo>
                  <a:cubicBezTo>
                    <a:pt x="1252" y="301"/>
                    <a:pt x="974" y="0"/>
                    <a:pt x="5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739;p78">
              <a:extLst>
                <a:ext uri="{FF2B5EF4-FFF2-40B4-BE49-F238E27FC236}">
                  <a16:creationId xmlns:a16="http://schemas.microsoft.com/office/drawing/2014/main" id="{F56F3442-B026-0415-42AB-4E61B96C68FB}"/>
                </a:ext>
              </a:extLst>
            </p:cNvPr>
            <p:cNvSpPr/>
            <p:nvPr/>
          </p:nvSpPr>
          <p:spPr>
            <a:xfrm>
              <a:off x="4873529" y="3965048"/>
              <a:ext cx="40124" cy="40092"/>
            </a:xfrm>
            <a:custGeom>
              <a:avLst/>
              <a:gdLst/>
              <a:ahLst/>
              <a:cxnLst/>
              <a:rect l="l" t="t" r="r" b="b"/>
              <a:pathLst>
                <a:path w="1253" h="1252" extrusionOk="0">
                  <a:moveTo>
                    <a:pt x="673" y="394"/>
                  </a:moveTo>
                  <a:cubicBezTo>
                    <a:pt x="766" y="394"/>
                    <a:pt x="858" y="487"/>
                    <a:pt x="858" y="672"/>
                  </a:cubicBezTo>
                  <a:cubicBezTo>
                    <a:pt x="858" y="765"/>
                    <a:pt x="766" y="881"/>
                    <a:pt x="673" y="881"/>
                  </a:cubicBezTo>
                  <a:cubicBezTo>
                    <a:pt x="464" y="881"/>
                    <a:pt x="372" y="765"/>
                    <a:pt x="372" y="672"/>
                  </a:cubicBezTo>
                  <a:cubicBezTo>
                    <a:pt x="372" y="487"/>
                    <a:pt x="464" y="394"/>
                    <a:pt x="673" y="394"/>
                  </a:cubicBezTo>
                  <a:close/>
                  <a:moveTo>
                    <a:pt x="673" y="0"/>
                  </a:moveTo>
                  <a:cubicBezTo>
                    <a:pt x="279" y="0"/>
                    <a:pt x="1" y="301"/>
                    <a:pt x="1" y="672"/>
                  </a:cubicBezTo>
                  <a:cubicBezTo>
                    <a:pt x="1" y="973"/>
                    <a:pt x="279" y="1252"/>
                    <a:pt x="673" y="1252"/>
                  </a:cubicBezTo>
                  <a:cubicBezTo>
                    <a:pt x="951" y="1252"/>
                    <a:pt x="1252" y="973"/>
                    <a:pt x="1252" y="672"/>
                  </a:cubicBezTo>
                  <a:cubicBezTo>
                    <a:pt x="1252" y="301"/>
                    <a:pt x="951" y="0"/>
                    <a:pt x="6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4205;p85">
            <a:extLst>
              <a:ext uri="{FF2B5EF4-FFF2-40B4-BE49-F238E27FC236}">
                <a16:creationId xmlns:a16="http://schemas.microsoft.com/office/drawing/2014/main" id="{D0505563-C5A0-1B7F-7BDB-44FB5C91141A}"/>
              </a:ext>
            </a:extLst>
          </p:cNvPr>
          <p:cNvGrpSpPr/>
          <p:nvPr/>
        </p:nvGrpSpPr>
        <p:grpSpPr>
          <a:xfrm>
            <a:off x="153316" y="3864805"/>
            <a:ext cx="894240" cy="1027508"/>
            <a:chOff x="6981025" y="3260750"/>
            <a:chExt cx="374975" cy="430875"/>
          </a:xfrm>
        </p:grpSpPr>
        <p:sp>
          <p:nvSpPr>
            <p:cNvPr id="167" name="Google Shape;4206;p85">
              <a:extLst>
                <a:ext uri="{FF2B5EF4-FFF2-40B4-BE49-F238E27FC236}">
                  <a16:creationId xmlns:a16="http://schemas.microsoft.com/office/drawing/2014/main" id="{3367C894-D110-8BE9-FF29-6B2D52A4D0C5}"/>
                </a:ext>
              </a:extLst>
            </p:cNvPr>
            <p:cNvSpPr/>
            <p:nvPr/>
          </p:nvSpPr>
          <p:spPr>
            <a:xfrm>
              <a:off x="6981025" y="3260750"/>
              <a:ext cx="374975" cy="430875"/>
            </a:xfrm>
            <a:custGeom>
              <a:avLst/>
              <a:gdLst/>
              <a:ahLst/>
              <a:cxnLst/>
              <a:rect l="l" t="t" r="r" b="b"/>
              <a:pathLst>
                <a:path w="14999" h="17235" extrusionOk="0">
                  <a:moveTo>
                    <a:pt x="7159" y="23"/>
                  </a:moveTo>
                  <a:cubicBezTo>
                    <a:pt x="7542" y="0"/>
                    <a:pt x="7976" y="145"/>
                    <a:pt x="8308" y="294"/>
                  </a:cubicBezTo>
                  <a:cubicBezTo>
                    <a:pt x="9289" y="729"/>
                    <a:pt x="10227" y="1242"/>
                    <a:pt x="11119" y="1746"/>
                  </a:cubicBezTo>
                  <a:cubicBezTo>
                    <a:pt x="11412" y="1910"/>
                    <a:pt x="11712" y="2096"/>
                    <a:pt x="12029" y="2255"/>
                  </a:cubicBezTo>
                  <a:cubicBezTo>
                    <a:pt x="12664" y="2578"/>
                    <a:pt x="13261" y="2834"/>
                    <a:pt x="13897" y="3231"/>
                  </a:cubicBezTo>
                  <a:cubicBezTo>
                    <a:pt x="14238" y="3446"/>
                    <a:pt x="14606" y="3703"/>
                    <a:pt x="14742" y="4044"/>
                  </a:cubicBezTo>
                  <a:cubicBezTo>
                    <a:pt x="14999" y="4688"/>
                    <a:pt x="14681" y="5486"/>
                    <a:pt x="14453" y="5944"/>
                  </a:cubicBezTo>
                  <a:cubicBezTo>
                    <a:pt x="14182" y="6494"/>
                    <a:pt x="13897" y="7004"/>
                    <a:pt x="13640" y="7509"/>
                  </a:cubicBezTo>
                  <a:cubicBezTo>
                    <a:pt x="13093" y="8573"/>
                    <a:pt x="12571" y="9535"/>
                    <a:pt x="11996" y="10623"/>
                  </a:cubicBezTo>
                  <a:cubicBezTo>
                    <a:pt x="11418" y="11716"/>
                    <a:pt x="10908" y="12748"/>
                    <a:pt x="10399" y="13784"/>
                  </a:cubicBezTo>
                  <a:cubicBezTo>
                    <a:pt x="10022" y="14554"/>
                    <a:pt x="9582" y="15358"/>
                    <a:pt x="9171" y="16132"/>
                  </a:cubicBezTo>
                  <a:cubicBezTo>
                    <a:pt x="8938" y="16567"/>
                    <a:pt x="8751" y="16992"/>
                    <a:pt x="8294" y="17169"/>
                  </a:cubicBezTo>
                  <a:cubicBezTo>
                    <a:pt x="8201" y="17202"/>
                    <a:pt x="8013" y="17235"/>
                    <a:pt x="7845" y="17216"/>
                  </a:cubicBezTo>
                  <a:cubicBezTo>
                    <a:pt x="7472" y="17179"/>
                    <a:pt x="7112" y="16959"/>
                    <a:pt x="6776" y="16800"/>
                  </a:cubicBezTo>
                  <a:cubicBezTo>
                    <a:pt x="6440" y="16642"/>
                    <a:pt x="6108" y="16459"/>
                    <a:pt x="5800" y="16291"/>
                  </a:cubicBezTo>
                  <a:cubicBezTo>
                    <a:pt x="4582" y="15614"/>
                    <a:pt x="3134" y="14955"/>
                    <a:pt x="1925" y="14233"/>
                  </a:cubicBezTo>
                  <a:cubicBezTo>
                    <a:pt x="1336" y="13882"/>
                    <a:pt x="641" y="13457"/>
                    <a:pt x="341" y="12860"/>
                  </a:cubicBezTo>
                  <a:cubicBezTo>
                    <a:pt x="1" y="12168"/>
                    <a:pt x="449" y="11197"/>
                    <a:pt x="725" y="10636"/>
                  </a:cubicBezTo>
                  <a:cubicBezTo>
                    <a:pt x="1000" y="10086"/>
                    <a:pt x="1266" y="9614"/>
                    <a:pt x="1537" y="9151"/>
                  </a:cubicBezTo>
                  <a:cubicBezTo>
                    <a:pt x="1836" y="8657"/>
                    <a:pt x="2121" y="8147"/>
                    <a:pt x="2387" y="7686"/>
                  </a:cubicBezTo>
                  <a:cubicBezTo>
                    <a:pt x="2923" y="6742"/>
                    <a:pt x="3526" y="5696"/>
                    <a:pt x="3983" y="4669"/>
                  </a:cubicBezTo>
                  <a:cubicBezTo>
                    <a:pt x="4208" y="4160"/>
                    <a:pt x="4483" y="3591"/>
                    <a:pt x="4731" y="3119"/>
                  </a:cubicBezTo>
                  <a:cubicBezTo>
                    <a:pt x="5109" y="2404"/>
                    <a:pt x="5539" y="1615"/>
                    <a:pt x="5992" y="915"/>
                  </a:cubicBezTo>
                  <a:cubicBezTo>
                    <a:pt x="6151" y="677"/>
                    <a:pt x="6328" y="425"/>
                    <a:pt x="6505" y="275"/>
                  </a:cubicBezTo>
                  <a:cubicBezTo>
                    <a:pt x="6645" y="158"/>
                    <a:pt x="6856" y="42"/>
                    <a:pt x="7159" y="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207;p85">
              <a:extLst>
                <a:ext uri="{FF2B5EF4-FFF2-40B4-BE49-F238E27FC236}">
                  <a16:creationId xmlns:a16="http://schemas.microsoft.com/office/drawing/2014/main" id="{657C4613-9DC6-C671-0E67-CBE1CFF7456E}"/>
                </a:ext>
              </a:extLst>
            </p:cNvPr>
            <p:cNvSpPr/>
            <p:nvPr/>
          </p:nvSpPr>
          <p:spPr>
            <a:xfrm>
              <a:off x="7245550" y="3303000"/>
              <a:ext cx="18125" cy="23350"/>
            </a:xfrm>
            <a:custGeom>
              <a:avLst/>
              <a:gdLst/>
              <a:ahLst/>
              <a:cxnLst/>
              <a:rect l="l" t="t" r="r" b="b"/>
              <a:pathLst>
                <a:path w="725" h="934" extrusionOk="0">
                  <a:moveTo>
                    <a:pt x="435" y="0"/>
                  </a:moveTo>
                  <a:cubicBezTo>
                    <a:pt x="374" y="93"/>
                    <a:pt x="314" y="196"/>
                    <a:pt x="262" y="294"/>
                  </a:cubicBezTo>
                  <a:cubicBezTo>
                    <a:pt x="165" y="481"/>
                    <a:pt x="1" y="696"/>
                    <a:pt x="85" y="916"/>
                  </a:cubicBezTo>
                  <a:cubicBezTo>
                    <a:pt x="98" y="920"/>
                    <a:pt x="122" y="916"/>
                    <a:pt x="122" y="934"/>
                  </a:cubicBezTo>
                  <a:cubicBezTo>
                    <a:pt x="361" y="888"/>
                    <a:pt x="473" y="630"/>
                    <a:pt x="575" y="448"/>
                  </a:cubicBezTo>
                  <a:cubicBezTo>
                    <a:pt x="626" y="360"/>
                    <a:pt x="682" y="266"/>
                    <a:pt x="725" y="164"/>
                  </a:cubicBezTo>
                  <a:cubicBezTo>
                    <a:pt x="663" y="126"/>
                    <a:pt x="598" y="93"/>
                    <a:pt x="538" y="56"/>
                  </a:cubicBezTo>
                  <a:cubicBezTo>
                    <a:pt x="505" y="37"/>
                    <a:pt x="467" y="19"/>
                    <a:pt x="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208;p85">
              <a:extLst>
                <a:ext uri="{FF2B5EF4-FFF2-40B4-BE49-F238E27FC236}">
                  <a16:creationId xmlns:a16="http://schemas.microsoft.com/office/drawing/2014/main" id="{2C518659-D644-9368-CD28-7AA6E7F82B4D}"/>
                </a:ext>
              </a:extLst>
            </p:cNvPr>
            <p:cNvSpPr/>
            <p:nvPr/>
          </p:nvSpPr>
          <p:spPr>
            <a:xfrm>
              <a:off x="7220100" y="3341575"/>
              <a:ext cx="24525" cy="36275"/>
            </a:xfrm>
            <a:custGeom>
              <a:avLst/>
              <a:gdLst/>
              <a:ahLst/>
              <a:cxnLst/>
              <a:rect l="l" t="t" r="r" b="b"/>
              <a:pathLst>
                <a:path w="981" h="1451" extrusionOk="0">
                  <a:moveTo>
                    <a:pt x="850" y="1"/>
                  </a:moveTo>
                  <a:cubicBezTo>
                    <a:pt x="701" y="1"/>
                    <a:pt x="604" y="242"/>
                    <a:pt x="528" y="362"/>
                  </a:cubicBezTo>
                  <a:cubicBezTo>
                    <a:pt x="393" y="572"/>
                    <a:pt x="192" y="848"/>
                    <a:pt x="90" y="1082"/>
                  </a:cubicBezTo>
                  <a:cubicBezTo>
                    <a:pt x="15" y="1259"/>
                    <a:pt x="0" y="1440"/>
                    <a:pt x="159" y="1450"/>
                  </a:cubicBezTo>
                  <a:cubicBezTo>
                    <a:pt x="162" y="1451"/>
                    <a:pt x="164" y="1451"/>
                    <a:pt x="167" y="1451"/>
                  </a:cubicBezTo>
                  <a:cubicBezTo>
                    <a:pt x="285" y="1451"/>
                    <a:pt x="389" y="1243"/>
                    <a:pt x="440" y="1166"/>
                  </a:cubicBezTo>
                  <a:cubicBezTo>
                    <a:pt x="524" y="1035"/>
                    <a:pt x="612" y="923"/>
                    <a:pt x="668" y="830"/>
                  </a:cubicBezTo>
                  <a:cubicBezTo>
                    <a:pt x="823" y="567"/>
                    <a:pt x="981" y="362"/>
                    <a:pt x="963" y="45"/>
                  </a:cubicBezTo>
                  <a:cubicBezTo>
                    <a:pt x="922" y="14"/>
                    <a:pt x="884" y="1"/>
                    <a:pt x="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209;p85">
              <a:extLst>
                <a:ext uri="{FF2B5EF4-FFF2-40B4-BE49-F238E27FC236}">
                  <a16:creationId xmlns:a16="http://schemas.microsoft.com/office/drawing/2014/main" id="{0888D1FB-2FA7-BB92-E37B-32C07AAEE6B1}"/>
                </a:ext>
              </a:extLst>
            </p:cNvPr>
            <p:cNvSpPr/>
            <p:nvPr/>
          </p:nvSpPr>
          <p:spPr>
            <a:xfrm>
              <a:off x="7189975" y="3398325"/>
              <a:ext cx="22925" cy="34400"/>
            </a:xfrm>
            <a:custGeom>
              <a:avLst/>
              <a:gdLst/>
              <a:ahLst/>
              <a:cxnLst/>
              <a:rect l="l" t="t" r="r" b="b"/>
              <a:pathLst>
                <a:path w="917" h="1376" extrusionOk="0">
                  <a:moveTo>
                    <a:pt x="797" y="1"/>
                  </a:moveTo>
                  <a:cubicBezTo>
                    <a:pt x="763" y="1"/>
                    <a:pt x="732" y="10"/>
                    <a:pt x="720" y="34"/>
                  </a:cubicBezTo>
                  <a:cubicBezTo>
                    <a:pt x="496" y="287"/>
                    <a:pt x="244" y="702"/>
                    <a:pt x="108" y="1038"/>
                  </a:cubicBezTo>
                  <a:cubicBezTo>
                    <a:pt x="62" y="1146"/>
                    <a:pt x="1" y="1295"/>
                    <a:pt x="123" y="1375"/>
                  </a:cubicBezTo>
                  <a:cubicBezTo>
                    <a:pt x="127" y="1375"/>
                    <a:pt x="132" y="1375"/>
                    <a:pt x="136" y="1375"/>
                  </a:cubicBezTo>
                  <a:cubicBezTo>
                    <a:pt x="281" y="1375"/>
                    <a:pt x="358" y="1236"/>
                    <a:pt x="421" y="1142"/>
                  </a:cubicBezTo>
                  <a:cubicBezTo>
                    <a:pt x="496" y="1025"/>
                    <a:pt x="556" y="898"/>
                    <a:pt x="612" y="791"/>
                  </a:cubicBezTo>
                  <a:cubicBezTo>
                    <a:pt x="739" y="558"/>
                    <a:pt x="916" y="306"/>
                    <a:pt x="912" y="34"/>
                  </a:cubicBezTo>
                  <a:cubicBezTo>
                    <a:pt x="891" y="16"/>
                    <a:pt x="842" y="1"/>
                    <a:pt x="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210;p85">
              <a:extLst>
                <a:ext uri="{FF2B5EF4-FFF2-40B4-BE49-F238E27FC236}">
                  <a16:creationId xmlns:a16="http://schemas.microsoft.com/office/drawing/2014/main" id="{11E26E05-71E0-E30B-D160-D2E35A7D0FC8}"/>
                </a:ext>
              </a:extLst>
            </p:cNvPr>
            <p:cNvSpPr/>
            <p:nvPr/>
          </p:nvSpPr>
          <p:spPr>
            <a:xfrm>
              <a:off x="7158700" y="3453275"/>
              <a:ext cx="23725" cy="30425"/>
            </a:xfrm>
            <a:custGeom>
              <a:avLst/>
              <a:gdLst/>
              <a:ahLst/>
              <a:cxnLst/>
              <a:rect l="l" t="t" r="r" b="b"/>
              <a:pathLst>
                <a:path w="949" h="1217" extrusionOk="0">
                  <a:moveTo>
                    <a:pt x="847" y="0"/>
                  </a:moveTo>
                  <a:cubicBezTo>
                    <a:pt x="775" y="0"/>
                    <a:pt x="705" y="52"/>
                    <a:pt x="659" y="101"/>
                  </a:cubicBezTo>
                  <a:cubicBezTo>
                    <a:pt x="551" y="213"/>
                    <a:pt x="467" y="414"/>
                    <a:pt x="346" y="634"/>
                  </a:cubicBezTo>
                  <a:cubicBezTo>
                    <a:pt x="290" y="737"/>
                    <a:pt x="1" y="1101"/>
                    <a:pt x="169" y="1203"/>
                  </a:cubicBezTo>
                  <a:cubicBezTo>
                    <a:pt x="184" y="1212"/>
                    <a:pt x="200" y="1216"/>
                    <a:pt x="217" y="1216"/>
                  </a:cubicBezTo>
                  <a:cubicBezTo>
                    <a:pt x="311" y="1216"/>
                    <a:pt x="428" y="1091"/>
                    <a:pt x="467" y="1035"/>
                  </a:cubicBezTo>
                  <a:cubicBezTo>
                    <a:pt x="561" y="914"/>
                    <a:pt x="607" y="802"/>
                    <a:pt x="659" y="718"/>
                  </a:cubicBezTo>
                  <a:cubicBezTo>
                    <a:pt x="799" y="493"/>
                    <a:pt x="949" y="297"/>
                    <a:pt x="939" y="32"/>
                  </a:cubicBezTo>
                  <a:cubicBezTo>
                    <a:pt x="909" y="10"/>
                    <a:pt x="878" y="0"/>
                    <a:pt x="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211;p85">
              <a:extLst>
                <a:ext uri="{FF2B5EF4-FFF2-40B4-BE49-F238E27FC236}">
                  <a16:creationId xmlns:a16="http://schemas.microsoft.com/office/drawing/2014/main" id="{7C79FAA3-6B3B-6828-306B-01BA51A4A40F}"/>
                </a:ext>
              </a:extLst>
            </p:cNvPr>
            <p:cNvSpPr/>
            <p:nvPr/>
          </p:nvSpPr>
          <p:spPr>
            <a:xfrm>
              <a:off x="7129300" y="3508525"/>
              <a:ext cx="25450" cy="32975"/>
            </a:xfrm>
            <a:custGeom>
              <a:avLst/>
              <a:gdLst/>
              <a:ahLst/>
              <a:cxnLst/>
              <a:rect l="l" t="t" r="r" b="b"/>
              <a:pathLst>
                <a:path w="1018" h="1319" extrusionOk="0">
                  <a:moveTo>
                    <a:pt x="854" y="1"/>
                  </a:moveTo>
                  <a:cubicBezTo>
                    <a:pt x="850" y="1"/>
                    <a:pt x="845" y="1"/>
                    <a:pt x="841" y="1"/>
                  </a:cubicBezTo>
                  <a:cubicBezTo>
                    <a:pt x="841" y="20"/>
                    <a:pt x="808" y="16"/>
                    <a:pt x="803" y="35"/>
                  </a:cubicBezTo>
                  <a:cubicBezTo>
                    <a:pt x="612" y="184"/>
                    <a:pt x="500" y="366"/>
                    <a:pt x="369" y="618"/>
                  </a:cubicBezTo>
                  <a:cubicBezTo>
                    <a:pt x="304" y="744"/>
                    <a:pt x="0" y="1221"/>
                    <a:pt x="177" y="1305"/>
                  </a:cubicBezTo>
                  <a:cubicBezTo>
                    <a:pt x="196" y="1314"/>
                    <a:pt x="215" y="1319"/>
                    <a:pt x="233" y="1319"/>
                  </a:cubicBezTo>
                  <a:cubicBezTo>
                    <a:pt x="335" y="1319"/>
                    <a:pt x="420" y="1179"/>
                    <a:pt x="472" y="1104"/>
                  </a:cubicBezTo>
                  <a:cubicBezTo>
                    <a:pt x="630" y="884"/>
                    <a:pt x="742" y="665"/>
                    <a:pt x="859" y="436"/>
                  </a:cubicBezTo>
                  <a:cubicBezTo>
                    <a:pt x="915" y="320"/>
                    <a:pt x="1018" y="198"/>
                    <a:pt x="981" y="48"/>
                  </a:cubicBezTo>
                  <a:cubicBezTo>
                    <a:pt x="941" y="27"/>
                    <a:pt x="910" y="1"/>
                    <a:pt x="8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212;p85">
              <a:extLst>
                <a:ext uri="{FF2B5EF4-FFF2-40B4-BE49-F238E27FC236}">
                  <a16:creationId xmlns:a16="http://schemas.microsoft.com/office/drawing/2014/main" id="{A8A4E9AE-5F2B-1AE8-87B0-161DC8588416}"/>
                </a:ext>
              </a:extLst>
            </p:cNvPr>
            <p:cNvSpPr/>
            <p:nvPr/>
          </p:nvSpPr>
          <p:spPr>
            <a:xfrm>
              <a:off x="7099875" y="3564600"/>
              <a:ext cx="24275" cy="31100"/>
            </a:xfrm>
            <a:custGeom>
              <a:avLst/>
              <a:gdLst/>
              <a:ahLst/>
              <a:cxnLst/>
              <a:rect l="l" t="t" r="r" b="b"/>
              <a:pathLst>
                <a:path w="971" h="1244" extrusionOk="0">
                  <a:moveTo>
                    <a:pt x="838" y="0"/>
                  </a:moveTo>
                  <a:cubicBezTo>
                    <a:pt x="803" y="0"/>
                    <a:pt x="771" y="11"/>
                    <a:pt x="757" y="38"/>
                  </a:cubicBezTo>
                  <a:cubicBezTo>
                    <a:pt x="635" y="201"/>
                    <a:pt x="518" y="364"/>
                    <a:pt x="374" y="622"/>
                  </a:cubicBezTo>
                  <a:cubicBezTo>
                    <a:pt x="318" y="724"/>
                    <a:pt x="0" y="1200"/>
                    <a:pt x="234" y="1243"/>
                  </a:cubicBezTo>
                  <a:cubicBezTo>
                    <a:pt x="240" y="1243"/>
                    <a:pt x="246" y="1244"/>
                    <a:pt x="251" y="1244"/>
                  </a:cubicBezTo>
                  <a:cubicBezTo>
                    <a:pt x="360" y="1244"/>
                    <a:pt x="447" y="1094"/>
                    <a:pt x="495" y="1023"/>
                  </a:cubicBezTo>
                  <a:cubicBezTo>
                    <a:pt x="570" y="920"/>
                    <a:pt x="640" y="803"/>
                    <a:pt x="686" y="724"/>
                  </a:cubicBezTo>
                  <a:cubicBezTo>
                    <a:pt x="826" y="500"/>
                    <a:pt x="971" y="303"/>
                    <a:pt x="949" y="38"/>
                  </a:cubicBezTo>
                  <a:cubicBezTo>
                    <a:pt x="927" y="17"/>
                    <a:pt x="881" y="0"/>
                    <a:pt x="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213;p85">
              <a:extLst>
                <a:ext uri="{FF2B5EF4-FFF2-40B4-BE49-F238E27FC236}">
                  <a16:creationId xmlns:a16="http://schemas.microsoft.com/office/drawing/2014/main" id="{1DC3A119-72E3-83C7-83A2-ECB498007EEA}"/>
                </a:ext>
              </a:extLst>
            </p:cNvPr>
            <p:cNvSpPr/>
            <p:nvPr/>
          </p:nvSpPr>
          <p:spPr>
            <a:xfrm>
              <a:off x="7076175" y="3619900"/>
              <a:ext cx="17425" cy="25250"/>
            </a:xfrm>
            <a:custGeom>
              <a:avLst/>
              <a:gdLst/>
              <a:ahLst/>
              <a:cxnLst/>
              <a:rect l="l" t="t" r="r" b="b"/>
              <a:pathLst>
                <a:path w="697" h="1010" extrusionOk="0">
                  <a:moveTo>
                    <a:pt x="563" y="1"/>
                  </a:moveTo>
                  <a:cubicBezTo>
                    <a:pt x="528" y="1"/>
                    <a:pt x="495" y="10"/>
                    <a:pt x="481" y="35"/>
                  </a:cubicBezTo>
                  <a:cubicBezTo>
                    <a:pt x="360" y="169"/>
                    <a:pt x="262" y="287"/>
                    <a:pt x="149" y="539"/>
                  </a:cubicBezTo>
                  <a:cubicBezTo>
                    <a:pt x="126" y="589"/>
                    <a:pt x="37" y="749"/>
                    <a:pt x="0" y="884"/>
                  </a:cubicBezTo>
                  <a:cubicBezTo>
                    <a:pt x="80" y="926"/>
                    <a:pt x="164" y="968"/>
                    <a:pt x="244" y="1010"/>
                  </a:cubicBezTo>
                  <a:cubicBezTo>
                    <a:pt x="350" y="893"/>
                    <a:pt x="440" y="701"/>
                    <a:pt x="468" y="655"/>
                  </a:cubicBezTo>
                  <a:cubicBezTo>
                    <a:pt x="580" y="449"/>
                    <a:pt x="696" y="263"/>
                    <a:pt x="677" y="35"/>
                  </a:cubicBezTo>
                  <a:cubicBezTo>
                    <a:pt x="657" y="16"/>
                    <a:pt x="608" y="1"/>
                    <a:pt x="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214;p85">
              <a:extLst>
                <a:ext uri="{FF2B5EF4-FFF2-40B4-BE49-F238E27FC236}">
                  <a16:creationId xmlns:a16="http://schemas.microsoft.com/office/drawing/2014/main" id="{FE038483-5A9E-260F-9403-77EDD57F7514}"/>
                </a:ext>
              </a:extLst>
            </p:cNvPr>
            <p:cNvSpPr/>
            <p:nvPr/>
          </p:nvSpPr>
          <p:spPr>
            <a:xfrm>
              <a:off x="7122725" y="3581275"/>
              <a:ext cx="76050" cy="77175"/>
            </a:xfrm>
            <a:custGeom>
              <a:avLst/>
              <a:gdLst/>
              <a:ahLst/>
              <a:cxnLst/>
              <a:rect l="l" t="t" r="r" b="b"/>
              <a:pathLst>
                <a:path w="3042" h="3087" extrusionOk="0">
                  <a:moveTo>
                    <a:pt x="1477" y="1"/>
                  </a:moveTo>
                  <a:cubicBezTo>
                    <a:pt x="1435" y="1"/>
                    <a:pt x="1393" y="5"/>
                    <a:pt x="1346" y="11"/>
                  </a:cubicBezTo>
                  <a:cubicBezTo>
                    <a:pt x="688" y="85"/>
                    <a:pt x="160" y="706"/>
                    <a:pt x="100" y="1350"/>
                  </a:cubicBezTo>
                  <a:cubicBezTo>
                    <a:pt x="1" y="2387"/>
                    <a:pt x="819" y="3087"/>
                    <a:pt x="1673" y="3087"/>
                  </a:cubicBezTo>
                  <a:cubicBezTo>
                    <a:pt x="1977" y="3087"/>
                    <a:pt x="2285" y="3003"/>
                    <a:pt x="2561" y="2812"/>
                  </a:cubicBezTo>
                  <a:cubicBezTo>
                    <a:pt x="2738" y="2686"/>
                    <a:pt x="3041" y="2481"/>
                    <a:pt x="2901" y="2214"/>
                  </a:cubicBezTo>
                  <a:cubicBezTo>
                    <a:pt x="2873" y="2205"/>
                    <a:pt x="2845" y="2200"/>
                    <a:pt x="2822" y="2200"/>
                  </a:cubicBezTo>
                  <a:cubicBezTo>
                    <a:pt x="2714" y="2200"/>
                    <a:pt x="2668" y="2317"/>
                    <a:pt x="2612" y="2378"/>
                  </a:cubicBezTo>
                  <a:cubicBezTo>
                    <a:pt x="2429" y="2583"/>
                    <a:pt x="2168" y="2761"/>
                    <a:pt x="1818" y="2793"/>
                  </a:cubicBezTo>
                  <a:cubicBezTo>
                    <a:pt x="1766" y="2798"/>
                    <a:pt x="1716" y="2802"/>
                    <a:pt x="1669" y="2802"/>
                  </a:cubicBezTo>
                  <a:cubicBezTo>
                    <a:pt x="936" y="2802"/>
                    <a:pt x="356" y="2237"/>
                    <a:pt x="371" y="1490"/>
                  </a:cubicBezTo>
                  <a:cubicBezTo>
                    <a:pt x="384" y="744"/>
                    <a:pt x="921" y="375"/>
                    <a:pt x="1491" y="211"/>
                  </a:cubicBezTo>
                  <a:cubicBezTo>
                    <a:pt x="1570" y="188"/>
                    <a:pt x="1716" y="201"/>
                    <a:pt x="1744" y="80"/>
                  </a:cubicBezTo>
                  <a:cubicBezTo>
                    <a:pt x="1677" y="24"/>
                    <a:pt x="1584"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215;p85">
              <a:extLst>
                <a:ext uri="{FF2B5EF4-FFF2-40B4-BE49-F238E27FC236}">
                  <a16:creationId xmlns:a16="http://schemas.microsoft.com/office/drawing/2014/main" id="{49ADE6EA-6CE0-1E0B-73C3-51A7639EF743}"/>
                </a:ext>
              </a:extLst>
            </p:cNvPr>
            <p:cNvSpPr/>
            <p:nvPr/>
          </p:nvSpPr>
          <p:spPr>
            <a:xfrm>
              <a:off x="7139325" y="3595975"/>
              <a:ext cx="52075" cy="51975"/>
            </a:xfrm>
            <a:custGeom>
              <a:avLst/>
              <a:gdLst/>
              <a:ahLst/>
              <a:cxnLst/>
              <a:rect l="l" t="t" r="r" b="b"/>
              <a:pathLst>
                <a:path w="2083" h="2079" extrusionOk="0">
                  <a:moveTo>
                    <a:pt x="920" y="20"/>
                  </a:moveTo>
                  <a:cubicBezTo>
                    <a:pt x="1084" y="1"/>
                    <a:pt x="1364" y="25"/>
                    <a:pt x="1513" y="109"/>
                  </a:cubicBezTo>
                  <a:cubicBezTo>
                    <a:pt x="1817" y="277"/>
                    <a:pt x="2083" y="720"/>
                    <a:pt x="1966" y="1160"/>
                  </a:cubicBezTo>
                  <a:cubicBezTo>
                    <a:pt x="1858" y="1561"/>
                    <a:pt x="1186" y="2079"/>
                    <a:pt x="593" y="1790"/>
                  </a:cubicBezTo>
                  <a:cubicBezTo>
                    <a:pt x="421" y="1706"/>
                    <a:pt x="201" y="1458"/>
                    <a:pt x="140" y="1229"/>
                  </a:cubicBezTo>
                  <a:cubicBezTo>
                    <a:pt x="0" y="673"/>
                    <a:pt x="341" y="188"/>
                    <a:pt x="682" y="53"/>
                  </a:cubicBezTo>
                  <a:cubicBezTo>
                    <a:pt x="752" y="29"/>
                    <a:pt x="827" y="29"/>
                    <a:pt x="920" y="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216;p85">
              <a:extLst>
                <a:ext uri="{FF2B5EF4-FFF2-40B4-BE49-F238E27FC236}">
                  <a16:creationId xmlns:a16="http://schemas.microsoft.com/office/drawing/2014/main" id="{F1A76202-380A-B952-9A6B-942B7B2258E0}"/>
                </a:ext>
              </a:extLst>
            </p:cNvPr>
            <p:cNvSpPr/>
            <p:nvPr/>
          </p:nvSpPr>
          <p:spPr>
            <a:xfrm>
              <a:off x="7158450" y="3599600"/>
              <a:ext cx="15575" cy="36700"/>
            </a:xfrm>
            <a:custGeom>
              <a:avLst/>
              <a:gdLst/>
              <a:ahLst/>
              <a:cxnLst/>
              <a:rect l="l" t="t" r="r" b="b"/>
              <a:pathLst>
                <a:path w="623" h="1468" extrusionOk="0">
                  <a:moveTo>
                    <a:pt x="80" y="1"/>
                  </a:moveTo>
                  <a:cubicBezTo>
                    <a:pt x="57" y="6"/>
                    <a:pt x="43" y="24"/>
                    <a:pt x="43" y="57"/>
                  </a:cubicBezTo>
                  <a:cubicBezTo>
                    <a:pt x="1" y="235"/>
                    <a:pt x="104" y="603"/>
                    <a:pt x="169" y="851"/>
                  </a:cubicBezTo>
                  <a:cubicBezTo>
                    <a:pt x="203" y="968"/>
                    <a:pt x="240" y="1103"/>
                    <a:pt x="281" y="1211"/>
                  </a:cubicBezTo>
                  <a:cubicBezTo>
                    <a:pt x="319" y="1317"/>
                    <a:pt x="356" y="1467"/>
                    <a:pt x="477" y="1467"/>
                  </a:cubicBezTo>
                  <a:cubicBezTo>
                    <a:pt x="487" y="1467"/>
                    <a:pt x="501" y="1467"/>
                    <a:pt x="515" y="1463"/>
                  </a:cubicBezTo>
                  <a:cubicBezTo>
                    <a:pt x="623" y="1360"/>
                    <a:pt x="552" y="1205"/>
                    <a:pt x="533" y="1084"/>
                  </a:cubicBezTo>
                  <a:cubicBezTo>
                    <a:pt x="468" y="683"/>
                    <a:pt x="356" y="263"/>
                    <a:pt x="1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217;p85">
              <a:extLst>
                <a:ext uri="{FF2B5EF4-FFF2-40B4-BE49-F238E27FC236}">
                  <a16:creationId xmlns:a16="http://schemas.microsoft.com/office/drawing/2014/main" id="{637D3479-9CDE-A497-FBF6-0114434262AF}"/>
                </a:ext>
              </a:extLst>
            </p:cNvPr>
            <p:cNvSpPr/>
            <p:nvPr/>
          </p:nvSpPr>
          <p:spPr>
            <a:xfrm>
              <a:off x="7170500" y="3502950"/>
              <a:ext cx="76000" cy="77200"/>
            </a:xfrm>
            <a:custGeom>
              <a:avLst/>
              <a:gdLst/>
              <a:ahLst/>
              <a:cxnLst/>
              <a:rect l="l" t="t" r="r" b="b"/>
              <a:pathLst>
                <a:path w="3040" h="3088" extrusionOk="0">
                  <a:moveTo>
                    <a:pt x="1475" y="0"/>
                  </a:moveTo>
                  <a:cubicBezTo>
                    <a:pt x="1434" y="0"/>
                    <a:pt x="1391" y="6"/>
                    <a:pt x="1346" y="10"/>
                  </a:cubicBezTo>
                  <a:cubicBezTo>
                    <a:pt x="687" y="80"/>
                    <a:pt x="159" y="706"/>
                    <a:pt x="98" y="1345"/>
                  </a:cubicBezTo>
                  <a:cubicBezTo>
                    <a:pt x="1" y="2387"/>
                    <a:pt x="818" y="3088"/>
                    <a:pt x="1676" y="3088"/>
                  </a:cubicBezTo>
                  <a:cubicBezTo>
                    <a:pt x="1975" y="3088"/>
                    <a:pt x="2284" y="2998"/>
                    <a:pt x="2559" y="2812"/>
                  </a:cubicBezTo>
                  <a:cubicBezTo>
                    <a:pt x="2736" y="2685"/>
                    <a:pt x="3040" y="2480"/>
                    <a:pt x="2900" y="2214"/>
                  </a:cubicBezTo>
                  <a:cubicBezTo>
                    <a:pt x="2872" y="2200"/>
                    <a:pt x="2844" y="2196"/>
                    <a:pt x="2820" y="2196"/>
                  </a:cubicBezTo>
                  <a:cubicBezTo>
                    <a:pt x="2713" y="2196"/>
                    <a:pt x="2667" y="2317"/>
                    <a:pt x="2611" y="2377"/>
                  </a:cubicBezTo>
                  <a:cubicBezTo>
                    <a:pt x="2428" y="2583"/>
                    <a:pt x="2167" y="2756"/>
                    <a:pt x="1816" y="2793"/>
                  </a:cubicBezTo>
                  <a:cubicBezTo>
                    <a:pt x="1766" y="2797"/>
                    <a:pt x="1719" y="2797"/>
                    <a:pt x="1667" y="2797"/>
                  </a:cubicBezTo>
                  <a:cubicBezTo>
                    <a:pt x="934" y="2797"/>
                    <a:pt x="355" y="2237"/>
                    <a:pt x="369" y="1491"/>
                  </a:cubicBezTo>
                  <a:cubicBezTo>
                    <a:pt x="383" y="739"/>
                    <a:pt x="920" y="370"/>
                    <a:pt x="1490" y="206"/>
                  </a:cubicBezTo>
                  <a:cubicBezTo>
                    <a:pt x="1570" y="183"/>
                    <a:pt x="1714" y="196"/>
                    <a:pt x="1747" y="80"/>
                  </a:cubicBezTo>
                  <a:cubicBezTo>
                    <a:pt x="1682" y="19"/>
                    <a:pt x="1583" y="0"/>
                    <a:pt x="1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218;p85">
              <a:extLst>
                <a:ext uri="{FF2B5EF4-FFF2-40B4-BE49-F238E27FC236}">
                  <a16:creationId xmlns:a16="http://schemas.microsoft.com/office/drawing/2014/main" id="{08495B43-4377-88BA-B660-5490C00FC34D}"/>
                </a:ext>
              </a:extLst>
            </p:cNvPr>
            <p:cNvSpPr/>
            <p:nvPr/>
          </p:nvSpPr>
          <p:spPr>
            <a:xfrm>
              <a:off x="7187075" y="3517550"/>
              <a:ext cx="52100" cy="52100"/>
            </a:xfrm>
            <a:custGeom>
              <a:avLst/>
              <a:gdLst/>
              <a:ahLst/>
              <a:cxnLst/>
              <a:rect l="l" t="t" r="r" b="b"/>
              <a:pathLst>
                <a:path w="2084" h="2084" extrusionOk="0">
                  <a:moveTo>
                    <a:pt x="920" y="19"/>
                  </a:moveTo>
                  <a:cubicBezTo>
                    <a:pt x="1084" y="0"/>
                    <a:pt x="1364" y="28"/>
                    <a:pt x="1513" y="112"/>
                  </a:cubicBezTo>
                  <a:cubicBezTo>
                    <a:pt x="1817" y="280"/>
                    <a:pt x="2083" y="720"/>
                    <a:pt x="1966" y="1159"/>
                  </a:cubicBezTo>
                  <a:cubicBezTo>
                    <a:pt x="1864" y="1565"/>
                    <a:pt x="1187" y="2083"/>
                    <a:pt x="593" y="1793"/>
                  </a:cubicBezTo>
                  <a:cubicBezTo>
                    <a:pt x="420" y="1709"/>
                    <a:pt x="201" y="1461"/>
                    <a:pt x="140" y="1233"/>
                  </a:cubicBezTo>
                  <a:cubicBezTo>
                    <a:pt x="0" y="677"/>
                    <a:pt x="341" y="192"/>
                    <a:pt x="683" y="56"/>
                  </a:cubicBezTo>
                  <a:cubicBezTo>
                    <a:pt x="752" y="33"/>
                    <a:pt x="832" y="33"/>
                    <a:pt x="920" y="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219;p85">
              <a:extLst>
                <a:ext uri="{FF2B5EF4-FFF2-40B4-BE49-F238E27FC236}">
                  <a16:creationId xmlns:a16="http://schemas.microsoft.com/office/drawing/2014/main" id="{27E260BC-F488-4C69-E8D1-3311FDE88C3C}"/>
                </a:ext>
              </a:extLst>
            </p:cNvPr>
            <p:cNvSpPr/>
            <p:nvPr/>
          </p:nvSpPr>
          <p:spPr>
            <a:xfrm>
              <a:off x="7206350" y="3521150"/>
              <a:ext cx="15425" cy="36825"/>
            </a:xfrm>
            <a:custGeom>
              <a:avLst/>
              <a:gdLst/>
              <a:ahLst/>
              <a:cxnLst/>
              <a:rect l="l" t="t" r="r" b="b"/>
              <a:pathLst>
                <a:path w="617" h="1473" extrusionOk="0">
                  <a:moveTo>
                    <a:pt x="74" y="1"/>
                  </a:moveTo>
                  <a:cubicBezTo>
                    <a:pt x="52" y="11"/>
                    <a:pt x="37" y="24"/>
                    <a:pt x="37" y="57"/>
                  </a:cubicBezTo>
                  <a:cubicBezTo>
                    <a:pt x="0" y="239"/>
                    <a:pt x="98" y="604"/>
                    <a:pt x="168" y="851"/>
                  </a:cubicBezTo>
                  <a:cubicBezTo>
                    <a:pt x="196" y="968"/>
                    <a:pt x="233" y="1108"/>
                    <a:pt x="276" y="1215"/>
                  </a:cubicBezTo>
                  <a:cubicBezTo>
                    <a:pt x="313" y="1323"/>
                    <a:pt x="350" y="1472"/>
                    <a:pt x="472" y="1472"/>
                  </a:cubicBezTo>
                  <a:cubicBezTo>
                    <a:pt x="481" y="1472"/>
                    <a:pt x="494" y="1472"/>
                    <a:pt x="509" y="1468"/>
                  </a:cubicBezTo>
                  <a:cubicBezTo>
                    <a:pt x="616" y="1365"/>
                    <a:pt x="546" y="1205"/>
                    <a:pt x="528" y="1089"/>
                  </a:cubicBezTo>
                  <a:cubicBezTo>
                    <a:pt x="462" y="688"/>
                    <a:pt x="350" y="267"/>
                    <a:pt x="1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220;p85">
              <a:extLst>
                <a:ext uri="{FF2B5EF4-FFF2-40B4-BE49-F238E27FC236}">
                  <a16:creationId xmlns:a16="http://schemas.microsoft.com/office/drawing/2014/main" id="{9F3879A4-457A-72A9-446A-3B992E19F42F}"/>
                </a:ext>
              </a:extLst>
            </p:cNvPr>
            <p:cNvSpPr/>
            <p:nvPr/>
          </p:nvSpPr>
          <p:spPr>
            <a:xfrm>
              <a:off x="7211125" y="3425450"/>
              <a:ext cx="75900" cy="77075"/>
            </a:xfrm>
            <a:custGeom>
              <a:avLst/>
              <a:gdLst/>
              <a:ahLst/>
              <a:cxnLst/>
              <a:rect l="l" t="t" r="r" b="b"/>
              <a:pathLst>
                <a:path w="3036" h="3083" extrusionOk="0">
                  <a:moveTo>
                    <a:pt x="1471" y="1"/>
                  </a:moveTo>
                  <a:cubicBezTo>
                    <a:pt x="1430" y="1"/>
                    <a:pt x="1387" y="1"/>
                    <a:pt x="1345" y="5"/>
                  </a:cubicBezTo>
                  <a:cubicBezTo>
                    <a:pt x="687" y="80"/>
                    <a:pt x="154" y="705"/>
                    <a:pt x="98" y="1345"/>
                  </a:cubicBezTo>
                  <a:cubicBezTo>
                    <a:pt x="1" y="2386"/>
                    <a:pt x="813" y="3082"/>
                    <a:pt x="1672" y="3082"/>
                  </a:cubicBezTo>
                  <a:cubicBezTo>
                    <a:pt x="1975" y="3082"/>
                    <a:pt x="2279" y="2998"/>
                    <a:pt x="2555" y="2807"/>
                  </a:cubicBezTo>
                  <a:cubicBezTo>
                    <a:pt x="2736" y="2686"/>
                    <a:pt x="3035" y="2479"/>
                    <a:pt x="2900" y="2214"/>
                  </a:cubicBezTo>
                  <a:cubicBezTo>
                    <a:pt x="2867" y="2199"/>
                    <a:pt x="2844" y="2195"/>
                    <a:pt x="2820" y="2195"/>
                  </a:cubicBezTo>
                  <a:cubicBezTo>
                    <a:pt x="2708" y="2195"/>
                    <a:pt x="2662" y="2311"/>
                    <a:pt x="2611" y="2372"/>
                  </a:cubicBezTo>
                  <a:cubicBezTo>
                    <a:pt x="2424" y="2578"/>
                    <a:pt x="2162" y="2755"/>
                    <a:pt x="1812" y="2788"/>
                  </a:cubicBezTo>
                  <a:cubicBezTo>
                    <a:pt x="1766" y="2798"/>
                    <a:pt x="1714" y="2798"/>
                    <a:pt x="1667" y="2798"/>
                  </a:cubicBezTo>
                  <a:cubicBezTo>
                    <a:pt x="934" y="2798"/>
                    <a:pt x="355" y="2237"/>
                    <a:pt x="369" y="1490"/>
                  </a:cubicBezTo>
                  <a:cubicBezTo>
                    <a:pt x="383" y="738"/>
                    <a:pt x="915" y="369"/>
                    <a:pt x="1490" y="206"/>
                  </a:cubicBezTo>
                  <a:cubicBezTo>
                    <a:pt x="1570" y="182"/>
                    <a:pt x="1714" y="197"/>
                    <a:pt x="1742" y="80"/>
                  </a:cubicBezTo>
                  <a:cubicBezTo>
                    <a:pt x="1676" y="18"/>
                    <a:pt x="1579" y="1"/>
                    <a:pt x="14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221;p85">
              <a:extLst>
                <a:ext uri="{FF2B5EF4-FFF2-40B4-BE49-F238E27FC236}">
                  <a16:creationId xmlns:a16="http://schemas.microsoft.com/office/drawing/2014/main" id="{79B44783-B68B-F239-5CA0-8810B32E7DC1}"/>
                </a:ext>
              </a:extLst>
            </p:cNvPr>
            <p:cNvSpPr/>
            <p:nvPr/>
          </p:nvSpPr>
          <p:spPr>
            <a:xfrm>
              <a:off x="7227575" y="3440050"/>
              <a:ext cx="52075" cy="52075"/>
            </a:xfrm>
            <a:custGeom>
              <a:avLst/>
              <a:gdLst/>
              <a:ahLst/>
              <a:cxnLst/>
              <a:rect l="l" t="t" r="r" b="b"/>
              <a:pathLst>
                <a:path w="2083" h="2083" extrusionOk="0">
                  <a:moveTo>
                    <a:pt x="921" y="18"/>
                  </a:moveTo>
                  <a:cubicBezTo>
                    <a:pt x="1084" y="0"/>
                    <a:pt x="1364" y="23"/>
                    <a:pt x="1518" y="107"/>
                  </a:cubicBezTo>
                  <a:cubicBezTo>
                    <a:pt x="1822" y="275"/>
                    <a:pt x="2083" y="719"/>
                    <a:pt x="1971" y="1158"/>
                  </a:cubicBezTo>
                  <a:cubicBezTo>
                    <a:pt x="1864" y="1559"/>
                    <a:pt x="1186" y="2083"/>
                    <a:pt x="593" y="1788"/>
                  </a:cubicBezTo>
                  <a:cubicBezTo>
                    <a:pt x="421" y="1704"/>
                    <a:pt x="201" y="1457"/>
                    <a:pt x="145" y="1228"/>
                  </a:cubicBezTo>
                  <a:cubicBezTo>
                    <a:pt x="1" y="677"/>
                    <a:pt x="346" y="186"/>
                    <a:pt x="687" y="56"/>
                  </a:cubicBezTo>
                  <a:cubicBezTo>
                    <a:pt x="752" y="28"/>
                    <a:pt x="832" y="28"/>
                    <a:pt x="921" y="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222;p85">
              <a:extLst>
                <a:ext uri="{FF2B5EF4-FFF2-40B4-BE49-F238E27FC236}">
                  <a16:creationId xmlns:a16="http://schemas.microsoft.com/office/drawing/2014/main" id="{BEA610F0-AD30-4EE1-68AA-867AB5320E2C}"/>
                </a:ext>
              </a:extLst>
            </p:cNvPr>
            <p:cNvSpPr/>
            <p:nvPr/>
          </p:nvSpPr>
          <p:spPr>
            <a:xfrm>
              <a:off x="7246850" y="3443650"/>
              <a:ext cx="15550" cy="36800"/>
            </a:xfrm>
            <a:custGeom>
              <a:avLst/>
              <a:gdLst/>
              <a:ahLst/>
              <a:cxnLst/>
              <a:rect l="l" t="t" r="r" b="b"/>
              <a:pathLst>
                <a:path w="622" h="1472" extrusionOk="0">
                  <a:moveTo>
                    <a:pt x="79" y="1"/>
                  </a:moveTo>
                  <a:cubicBezTo>
                    <a:pt x="57" y="10"/>
                    <a:pt x="42" y="25"/>
                    <a:pt x="42" y="57"/>
                  </a:cubicBezTo>
                  <a:cubicBezTo>
                    <a:pt x="1" y="239"/>
                    <a:pt x="103" y="603"/>
                    <a:pt x="169" y="850"/>
                  </a:cubicBezTo>
                  <a:cubicBezTo>
                    <a:pt x="201" y="967"/>
                    <a:pt x="238" y="1107"/>
                    <a:pt x="275" y="1210"/>
                  </a:cubicBezTo>
                  <a:cubicBezTo>
                    <a:pt x="318" y="1318"/>
                    <a:pt x="350" y="1471"/>
                    <a:pt x="471" y="1471"/>
                  </a:cubicBezTo>
                  <a:cubicBezTo>
                    <a:pt x="486" y="1471"/>
                    <a:pt x="499" y="1467"/>
                    <a:pt x="514" y="1467"/>
                  </a:cubicBezTo>
                  <a:cubicBezTo>
                    <a:pt x="621" y="1364"/>
                    <a:pt x="551" y="1206"/>
                    <a:pt x="527" y="1084"/>
                  </a:cubicBezTo>
                  <a:cubicBezTo>
                    <a:pt x="462" y="682"/>
                    <a:pt x="355" y="262"/>
                    <a:pt x="1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223;p85">
              <a:extLst>
                <a:ext uri="{FF2B5EF4-FFF2-40B4-BE49-F238E27FC236}">
                  <a16:creationId xmlns:a16="http://schemas.microsoft.com/office/drawing/2014/main" id="{5AE6DB50-FC81-A040-034B-07025F8415C7}"/>
                </a:ext>
              </a:extLst>
            </p:cNvPr>
            <p:cNvSpPr/>
            <p:nvPr/>
          </p:nvSpPr>
          <p:spPr>
            <a:xfrm>
              <a:off x="7254200" y="3341625"/>
              <a:ext cx="75875" cy="77175"/>
            </a:xfrm>
            <a:custGeom>
              <a:avLst/>
              <a:gdLst/>
              <a:ahLst/>
              <a:cxnLst/>
              <a:rect l="l" t="t" r="r" b="b"/>
              <a:pathLst>
                <a:path w="3035" h="3087" extrusionOk="0">
                  <a:moveTo>
                    <a:pt x="1472" y="1"/>
                  </a:moveTo>
                  <a:cubicBezTo>
                    <a:pt x="1429" y="1"/>
                    <a:pt x="1388" y="1"/>
                    <a:pt x="1340" y="5"/>
                  </a:cubicBezTo>
                  <a:cubicBezTo>
                    <a:pt x="682" y="80"/>
                    <a:pt x="155" y="705"/>
                    <a:pt x="93" y="1345"/>
                  </a:cubicBezTo>
                  <a:cubicBezTo>
                    <a:pt x="0" y="2386"/>
                    <a:pt x="813" y="3087"/>
                    <a:pt x="1672" y="3087"/>
                  </a:cubicBezTo>
                  <a:cubicBezTo>
                    <a:pt x="1970" y="3087"/>
                    <a:pt x="2278" y="2998"/>
                    <a:pt x="2554" y="2807"/>
                  </a:cubicBezTo>
                  <a:cubicBezTo>
                    <a:pt x="2732" y="2686"/>
                    <a:pt x="3035" y="2481"/>
                    <a:pt x="2895" y="2214"/>
                  </a:cubicBezTo>
                  <a:cubicBezTo>
                    <a:pt x="2867" y="2200"/>
                    <a:pt x="2839" y="2195"/>
                    <a:pt x="2821" y="2195"/>
                  </a:cubicBezTo>
                  <a:cubicBezTo>
                    <a:pt x="2709" y="2195"/>
                    <a:pt x="2662" y="2312"/>
                    <a:pt x="2606" y="2373"/>
                  </a:cubicBezTo>
                  <a:cubicBezTo>
                    <a:pt x="2424" y="2578"/>
                    <a:pt x="2162" y="2755"/>
                    <a:pt x="1812" y="2789"/>
                  </a:cubicBezTo>
                  <a:cubicBezTo>
                    <a:pt x="1761" y="2798"/>
                    <a:pt x="1714" y="2798"/>
                    <a:pt x="1662" y="2798"/>
                  </a:cubicBezTo>
                  <a:cubicBezTo>
                    <a:pt x="929" y="2798"/>
                    <a:pt x="351" y="2237"/>
                    <a:pt x="364" y="1490"/>
                  </a:cubicBezTo>
                  <a:cubicBezTo>
                    <a:pt x="379" y="738"/>
                    <a:pt x="916" y="369"/>
                    <a:pt x="1485" y="206"/>
                  </a:cubicBezTo>
                  <a:cubicBezTo>
                    <a:pt x="1565" y="183"/>
                    <a:pt x="1709" y="197"/>
                    <a:pt x="1742" y="80"/>
                  </a:cubicBezTo>
                  <a:cubicBezTo>
                    <a:pt x="1677" y="20"/>
                    <a:pt x="1578" y="1"/>
                    <a:pt x="1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224;p85">
              <a:extLst>
                <a:ext uri="{FF2B5EF4-FFF2-40B4-BE49-F238E27FC236}">
                  <a16:creationId xmlns:a16="http://schemas.microsoft.com/office/drawing/2014/main" id="{995571E1-D1A5-E6F9-FD84-E95FE9ECB9EE}"/>
                </a:ext>
              </a:extLst>
            </p:cNvPr>
            <p:cNvSpPr/>
            <p:nvPr/>
          </p:nvSpPr>
          <p:spPr>
            <a:xfrm>
              <a:off x="7270675" y="3356225"/>
              <a:ext cx="52075" cy="52075"/>
            </a:xfrm>
            <a:custGeom>
              <a:avLst/>
              <a:gdLst/>
              <a:ahLst/>
              <a:cxnLst/>
              <a:rect l="l" t="t" r="r" b="b"/>
              <a:pathLst>
                <a:path w="2083" h="2083" extrusionOk="0">
                  <a:moveTo>
                    <a:pt x="919" y="19"/>
                  </a:moveTo>
                  <a:cubicBezTo>
                    <a:pt x="1083" y="0"/>
                    <a:pt x="1363" y="24"/>
                    <a:pt x="1517" y="108"/>
                  </a:cubicBezTo>
                  <a:cubicBezTo>
                    <a:pt x="1816" y="276"/>
                    <a:pt x="2082" y="720"/>
                    <a:pt x="1966" y="1158"/>
                  </a:cubicBezTo>
                  <a:cubicBezTo>
                    <a:pt x="1863" y="1560"/>
                    <a:pt x="1186" y="2083"/>
                    <a:pt x="593" y="1789"/>
                  </a:cubicBezTo>
                  <a:cubicBezTo>
                    <a:pt x="420" y="1705"/>
                    <a:pt x="201" y="1457"/>
                    <a:pt x="140" y="1229"/>
                  </a:cubicBezTo>
                  <a:cubicBezTo>
                    <a:pt x="0" y="677"/>
                    <a:pt x="341" y="188"/>
                    <a:pt x="681" y="56"/>
                  </a:cubicBezTo>
                  <a:cubicBezTo>
                    <a:pt x="751" y="28"/>
                    <a:pt x="831" y="28"/>
                    <a:pt x="919" y="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225;p85">
              <a:extLst>
                <a:ext uri="{FF2B5EF4-FFF2-40B4-BE49-F238E27FC236}">
                  <a16:creationId xmlns:a16="http://schemas.microsoft.com/office/drawing/2014/main" id="{D704FD2A-2611-7C97-686D-56F8D645A2CF}"/>
                </a:ext>
              </a:extLst>
            </p:cNvPr>
            <p:cNvSpPr/>
            <p:nvPr/>
          </p:nvSpPr>
          <p:spPr>
            <a:xfrm>
              <a:off x="7289900" y="3359825"/>
              <a:ext cx="15450" cy="36825"/>
            </a:xfrm>
            <a:custGeom>
              <a:avLst/>
              <a:gdLst/>
              <a:ahLst/>
              <a:cxnLst/>
              <a:rect l="l" t="t" r="r" b="b"/>
              <a:pathLst>
                <a:path w="618" h="1473" extrusionOk="0">
                  <a:moveTo>
                    <a:pt x="76" y="1"/>
                  </a:moveTo>
                  <a:cubicBezTo>
                    <a:pt x="53" y="10"/>
                    <a:pt x="38" y="24"/>
                    <a:pt x="44" y="57"/>
                  </a:cubicBezTo>
                  <a:cubicBezTo>
                    <a:pt x="1" y="240"/>
                    <a:pt x="100" y="604"/>
                    <a:pt x="169" y="850"/>
                  </a:cubicBezTo>
                  <a:cubicBezTo>
                    <a:pt x="197" y="968"/>
                    <a:pt x="234" y="1108"/>
                    <a:pt x="277" y="1215"/>
                  </a:cubicBezTo>
                  <a:cubicBezTo>
                    <a:pt x="314" y="1318"/>
                    <a:pt x="352" y="1472"/>
                    <a:pt x="473" y="1472"/>
                  </a:cubicBezTo>
                  <a:cubicBezTo>
                    <a:pt x="486" y="1472"/>
                    <a:pt x="496" y="1467"/>
                    <a:pt x="510" y="1467"/>
                  </a:cubicBezTo>
                  <a:cubicBezTo>
                    <a:pt x="617" y="1365"/>
                    <a:pt x="548" y="1206"/>
                    <a:pt x="529" y="1085"/>
                  </a:cubicBezTo>
                  <a:cubicBezTo>
                    <a:pt x="464" y="682"/>
                    <a:pt x="352" y="262"/>
                    <a:pt x="1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226;p85">
              <a:extLst>
                <a:ext uri="{FF2B5EF4-FFF2-40B4-BE49-F238E27FC236}">
                  <a16:creationId xmlns:a16="http://schemas.microsoft.com/office/drawing/2014/main" id="{EFD7F0A7-21A8-CFEE-60D6-2E92659356AB}"/>
                </a:ext>
              </a:extLst>
            </p:cNvPr>
            <p:cNvSpPr/>
            <p:nvPr/>
          </p:nvSpPr>
          <p:spPr>
            <a:xfrm>
              <a:off x="7010100" y="3521625"/>
              <a:ext cx="76025" cy="77200"/>
            </a:xfrm>
            <a:custGeom>
              <a:avLst/>
              <a:gdLst/>
              <a:ahLst/>
              <a:cxnLst/>
              <a:rect l="l" t="t" r="r" b="b"/>
              <a:pathLst>
                <a:path w="3041" h="3088" extrusionOk="0">
                  <a:moveTo>
                    <a:pt x="1476" y="1"/>
                  </a:moveTo>
                  <a:cubicBezTo>
                    <a:pt x="1434" y="1"/>
                    <a:pt x="1392" y="5"/>
                    <a:pt x="1346" y="10"/>
                  </a:cubicBezTo>
                  <a:cubicBezTo>
                    <a:pt x="687" y="85"/>
                    <a:pt x="159" y="706"/>
                    <a:pt x="98" y="1346"/>
                  </a:cubicBezTo>
                  <a:cubicBezTo>
                    <a:pt x="1" y="2387"/>
                    <a:pt x="818" y="3087"/>
                    <a:pt x="1676" y="3087"/>
                  </a:cubicBezTo>
                  <a:cubicBezTo>
                    <a:pt x="1975" y="3087"/>
                    <a:pt x="2284" y="2999"/>
                    <a:pt x="2559" y="2811"/>
                  </a:cubicBezTo>
                  <a:cubicBezTo>
                    <a:pt x="2736" y="2686"/>
                    <a:pt x="3040" y="2481"/>
                    <a:pt x="2900" y="2214"/>
                  </a:cubicBezTo>
                  <a:cubicBezTo>
                    <a:pt x="2872" y="2201"/>
                    <a:pt x="2844" y="2195"/>
                    <a:pt x="2820" y="2195"/>
                  </a:cubicBezTo>
                  <a:cubicBezTo>
                    <a:pt x="2713" y="2195"/>
                    <a:pt x="2667" y="2317"/>
                    <a:pt x="2611" y="2378"/>
                  </a:cubicBezTo>
                  <a:cubicBezTo>
                    <a:pt x="2428" y="2583"/>
                    <a:pt x="2167" y="2755"/>
                    <a:pt x="1816" y="2793"/>
                  </a:cubicBezTo>
                  <a:cubicBezTo>
                    <a:pt x="1766" y="2798"/>
                    <a:pt x="1719" y="2802"/>
                    <a:pt x="1667" y="2802"/>
                  </a:cubicBezTo>
                  <a:cubicBezTo>
                    <a:pt x="934" y="2802"/>
                    <a:pt x="355" y="2238"/>
                    <a:pt x="370" y="1490"/>
                  </a:cubicBezTo>
                  <a:cubicBezTo>
                    <a:pt x="383" y="744"/>
                    <a:pt x="920" y="369"/>
                    <a:pt x="1490" y="206"/>
                  </a:cubicBezTo>
                  <a:cubicBezTo>
                    <a:pt x="1570" y="188"/>
                    <a:pt x="1714" y="201"/>
                    <a:pt x="1747" y="80"/>
                  </a:cubicBezTo>
                  <a:cubicBezTo>
                    <a:pt x="1682" y="20"/>
                    <a:pt x="1583" y="1"/>
                    <a:pt x="1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227;p85">
              <a:extLst>
                <a:ext uri="{FF2B5EF4-FFF2-40B4-BE49-F238E27FC236}">
                  <a16:creationId xmlns:a16="http://schemas.microsoft.com/office/drawing/2014/main" id="{7360AFF3-ED54-EED5-6749-EC5D94DC8782}"/>
                </a:ext>
              </a:extLst>
            </p:cNvPr>
            <p:cNvSpPr/>
            <p:nvPr/>
          </p:nvSpPr>
          <p:spPr>
            <a:xfrm>
              <a:off x="7026675" y="3536350"/>
              <a:ext cx="52100" cy="51950"/>
            </a:xfrm>
            <a:custGeom>
              <a:avLst/>
              <a:gdLst/>
              <a:ahLst/>
              <a:cxnLst/>
              <a:rect l="l" t="t" r="r" b="b"/>
              <a:pathLst>
                <a:path w="2084" h="2078" extrusionOk="0">
                  <a:moveTo>
                    <a:pt x="920" y="19"/>
                  </a:moveTo>
                  <a:cubicBezTo>
                    <a:pt x="1084" y="0"/>
                    <a:pt x="1364" y="24"/>
                    <a:pt x="1513" y="108"/>
                  </a:cubicBezTo>
                  <a:cubicBezTo>
                    <a:pt x="1817" y="276"/>
                    <a:pt x="2084" y="715"/>
                    <a:pt x="1966" y="1153"/>
                  </a:cubicBezTo>
                  <a:cubicBezTo>
                    <a:pt x="1864" y="1560"/>
                    <a:pt x="1187" y="2078"/>
                    <a:pt x="593" y="1789"/>
                  </a:cubicBezTo>
                  <a:cubicBezTo>
                    <a:pt x="420" y="1705"/>
                    <a:pt x="201" y="1457"/>
                    <a:pt x="140" y="1228"/>
                  </a:cubicBezTo>
                  <a:cubicBezTo>
                    <a:pt x="0" y="672"/>
                    <a:pt x="341" y="187"/>
                    <a:pt x="683" y="52"/>
                  </a:cubicBezTo>
                  <a:cubicBezTo>
                    <a:pt x="752" y="28"/>
                    <a:pt x="832" y="28"/>
                    <a:pt x="920" y="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228;p85">
              <a:extLst>
                <a:ext uri="{FF2B5EF4-FFF2-40B4-BE49-F238E27FC236}">
                  <a16:creationId xmlns:a16="http://schemas.microsoft.com/office/drawing/2014/main" id="{64501141-E295-FDEE-4A66-9F934A7A3841}"/>
                </a:ext>
              </a:extLst>
            </p:cNvPr>
            <p:cNvSpPr/>
            <p:nvPr/>
          </p:nvSpPr>
          <p:spPr>
            <a:xfrm>
              <a:off x="7045825" y="3539950"/>
              <a:ext cx="15550" cy="36700"/>
            </a:xfrm>
            <a:custGeom>
              <a:avLst/>
              <a:gdLst/>
              <a:ahLst/>
              <a:cxnLst/>
              <a:rect l="l" t="t" r="r" b="b"/>
              <a:pathLst>
                <a:path w="622" h="1468" extrusionOk="0">
                  <a:moveTo>
                    <a:pt x="79" y="1"/>
                  </a:moveTo>
                  <a:cubicBezTo>
                    <a:pt x="57" y="5"/>
                    <a:pt x="42" y="24"/>
                    <a:pt x="42" y="52"/>
                  </a:cubicBezTo>
                  <a:cubicBezTo>
                    <a:pt x="1" y="235"/>
                    <a:pt x="103" y="599"/>
                    <a:pt x="173" y="851"/>
                  </a:cubicBezTo>
                  <a:cubicBezTo>
                    <a:pt x="201" y="963"/>
                    <a:pt x="238" y="1103"/>
                    <a:pt x="281" y="1210"/>
                  </a:cubicBezTo>
                  <a:cubicBezTo>
                    <a:pt x="318" y="1317"/>
                    <a:pt x="355" y="1468"/>
                    <a:pt x="477" y="1468"/>
                  </a:cubicBezTo>
                  <a:cubicBezTo>
                    <a:pt x="490" y="1468"/>
                    <a:pt x="499" y="1468"/>
                    <a:pt x="514" y="1462"/>
                  </a:cubicBezTo>
                  <a:cubicBezTo>
                    <a:pt x="622" y="1360"/>
                    <a:pt x="551" y="1201"/>
                    <a:pt x="533" y="1084"/>
                  </a:cubicBezTo>
                  <a:cubicBezTo>
                    <a:pt x="467" y="683"/>
                    <a:pt x="355" y="263"/>
                    <a:pt x="1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229;p85">
              <a:extLst>
                <a:ext uri="{FF2B5EF4-FFF2-40B4-BE49-F238E27FC236}">
                  <a16:creationId xmlns:a16="http://schemas.microsoft.com/office/drawing/2014/main" id="{D7EFA4F5-7535-D3AC-C1EF-0BABF92050AF}"/>
                </a:ext>
              </a:extLst>
            </p:cNvPr>
            <p:cNvSpPr/>
            <p:nvPr/>
          </p:nvSpPr>
          <p:spPr>
            <a:xfrm>
              <a:off x="7057950" y="3443300"/>
              <a:ext cx="75900" cy="77175"/>
            </a:xfrm>
            <a:custGeom>
              <a:avLst/>
              <a:gdLst/>
              <a:ahLst/>
              <a:cxnLst/>
              <a:rect l="l" t="t" r="r" b="b"/>
              <a:pathLst>
                <a:path w="3036" h="3087" extrusionOk="0">
                  <a:moveTo>
                    <a:pt x="1471" y="0"/>
                  </a:moveTo>
                  <a:cubicBezTo>
                    <a:pt x="1430" y="0"/>
                    <a:pt x="1387" y="0"/>
                    <a:pt x="1341" y="5"/>
                  </a:cubicBezTo>
                  <a:cubicBezTo>
                    <a:pt x="682" y="80"/>
                    <a:pt x="155" y="705"/>
                    <a:pt x="94" y="1345"/>
                  </a:cubicBezTo>
                  <a:cubicBezTo>
                    <a:pt x="1" y="2386"/>
                    <a:pt x="813" y="3087"/>
                    <a:pt x="1673" y="3087"/>
                  </a:cubicBezTo>
                  <a:cubicBezTo>
                    <a:pt x="1971" y="3087"/>
                    <a:pt x="2279" y="2998"/>
                    <a:pt x="2555" y="2812"/>
                  </a:cubicBezTo>
                  <a:cubicBezTo>
                    <a:pt x="2732" y="2685"/>
                    <a:pt x="3036" y="2480"/>
                    <a:pt x="2896" y="2214"/>
                  </a:cubicBezTo>
                  <a:cubicBezTo>
                    <a:pt x="2868" y="2200"/>
                    <a:pt x="2840" y="2196"/>
                    <a:pt x="2816" y="2196"/>
                  </a:cubicBezTo>
                  <a:cubicBezTo>
                    <a:pt x="2710" y="2196"/>
                    <a:pt x="2663" y="2317"/>
                    <a:pt x="2611" y="2377"/>
                  </a:cubicBezTo>
                  <a:cubicBezTo>
                    <a:pt x="2424" y="2578"/>
                    <a:pt x="2163" y="2756"/>
                    <a:pt x="1813" y="2793"/>
                  </a:cubicBezTo>
                  <a:cubicBezTo>
                    <a:pt x="1762" y="2798"/>
                    <a:pt x="1714" y="2798"/>
                    <a:pt x="1663" y="2798"/>
                  </a:cubicBezTo>
                  <a:cubicBezTo>
                    <a:pt x="930" y="2798"/>
                    <a:pt x="351" y="2237"/>
                    <a:pt x="365" y="1490"/>
                  </a:cubicBezTo>
                  <a:cubicBezTo>
                    <a:pt x="379" y="739"/>
                    <a:pt x="917" y="369"/>
                    <a:pt x="1486" y="207"/>
                  </a:cubicBezTo>
                  <a:cubicBezTo>
                    <a:pt x="1565" y="183"/>
                    <a:pt x="1710" y="197"/>
                    <a:pt x="1742" y="80"/>
                  </a:cubicBezTo>
                  <a:cubicBezTo>
                    <a:pt x="1677" y="19"/>
                    <a:pt x="1579" y="0"/>
                    <a:pt x="14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230;p85">
              <a:extLst>
                <a:ext uri="{FF2B5EF4-FFF2-40B4-BE49-F238E27FC236}">
                  <a16:creationId xmlns:a16="http://schemas.microsoft.com/office/drawing/2014/main" id="{7317FC08-5C6A-27B6-3512-54CB3E714161}"/>
                </a:ext>
              </a:extLst>
            </p:cNvPr>
            <p:cNvSpPr/>
            <p:nvPr/>
          </p:nvSpPr>
          <p:spPr>
            <a:xfrm>
              <a:off x="7074400" y="3457900"/>
              <a:ext cx="52125" cy="52075"/>
            </a:xfrm>
            <a:custGeom>
              <a:avLst/>
              <a:gdLst/>
              <a:ahLst/>
              <a:cxnLst/>
              <a:rect l="l" t="t" r="r" b="b"/>
              <a:pathLst>
                <a:path w="2085" h="2083" extrusionOk="0">
                  <a:moveTo>
                    <a:pt x="921" y="19"/>
                  </a:moveTo>
                  <a:cubicBezTo>
                    <a:pt x="1084" y="0"/>
                    <a:pt x="1365" y="24"/>
                    <a:pt x="1519" y="112"/>
                  </a:cubicBezTo>
                  <a:cubicBezTo>
                    <a:pt x="1817" y="280"/>
                    <a:pt x="2084" y="720"/>
                    <a:pt x="1968" y="1158"/>
                  </a:cubicBezTo>
                  <a:cubicBezTo>
                    <a:pt x="1864" y="1560"/>
                    <a:pt x="1188" y="2082"/>
                    <a:pt x="595" y="1793"/>
                  </a:cubicBezTo>
                  <a:cubicBezTo>
                    <a:pt x="421" y="1705"/>
                    <a:pt x="203" y="1462"/>
                    <a:pt x="141" y="1233"/>
                  </a:cubicBezTo>
                  <a:cubicBezTo>
                    <a:pt x="1" y="677"/>
                    <a:pt x="343" y="192"/>
                    <a:pt x="683" y="56"/>
                  </a:cubicBezTo>
                  <a:cubicBezTo>
                    <a:pt x="753" y="28"/>
                    <a:pt x="832" y="28"/>
                    <a:pt x="921" y="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231;p85">
              <a:extLst>
                <a:ext uri="{FF2B5EF4-FFF2-40B4-BE49-F238E27FC236}">
                  <a16:creationId xmlns:a16="http://schemas.microsoft.com/office/drawing/2014/main" id="{5EEB8065-CFEB-AEC3-9CB6-C86DC49A1532}"/>
                </a:ext>
              </a:extLst>
            </p:cNvPr>
            <p:cNvSpPr/>
            <p:nvPr/>
          </p:nvSpPr>
          <p:spPr>
            <a:xfrm>
              <a:off x="7093675" y="3461500"/>
              <a:ext cx="15450" cy="36825"/>
            </a:xfrm>
            <a:custGeom>
              <a:avLst/>
              <a:gdLst/>
              <a:ahLst/>
              <a:cxnLst/>
              <a:rect l="l" t="t" r="r" b="b"/>
              <a:pathLst>
                <a:path w="618" h="1473" extrusionOk="0">
                  <a:moveTo>
                    <a:pt x="76" y="1"/>
                  </a:moveTo>
                  <a:cubicBezTo>
                    <a:pt x="52" y="11"/>
                    <a:pt x="38" y="24"/>
                    <a:pt x="42" y="57"/>
                  </a:cubicBezTo>
                  <a:cubicBezTo>
                    <a:pt x="1" y="240"/>
                    <a:pt x="98" y="604"/>
                    <a:pt x="169" y="851"/>
                  </a:cubicBezTo>
                  <a:cubicBezTo>
                    <a:pt x="197" y="968"/>
                    <a:pt x="234" y="1108"/>
                    <a:pt x="277" y="1216"/>
                  </a:cubicBezTo>
                  <a:cubicBezTo>
                    <a:pt x="313" y="1322"/>
                    <a:pt x="350" y="1472"/>
                    <a:pt x="473" y="1472"/>
                  </a:cubicBezTo>
                  <a:cubicBezTo>
                    <a:pt x="486" y="1472"/>
                    <a:pt x="496" y="1472"/>
                    <a:pt x="510" y="1468"/>
                  </a:cubicBezTo>
                  <a:cubicBezTo>
                    <a:pt x="617" y="1365"/>
                    <a:pt x="547" y="1206"/>
                    <a:pt x="529" y="1089"/>
                  </a:cubicBezTo>
                  <a:cubicBezTo>
                    <a:pt x="463" y="688"/>
                    <a:pt x="350" y="268"/>
                    <a:pt x="1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232;p85">
              <a:extLst>
                <a:ext uri="{FF2B5EF4-FFF2-40B4-BE49-F238E27FC236}">
                  <a16:creationId xmlns:a16="http://schemas.microsoft.com/office/drawing/2014/main" id="{4C5B7262-5FF1-0132-297A-FE83F54A77E7}"/>
                </a:ext>
              </a:extLst>
            </p:cNvPr>
            <p:cNvSpPr/>
            <p:nvPr/>
          </p:nvSpPr>
          <p:spPr>
            <a:xfrm>
              <a:off x="7098475" y="3365675"/>
              <a:ext cx="76000" cy="77200"/>
            </a:xfrm>
            <a:custGeom>
              <a:avLst/>
              <a:gdLst/>
              <a:ahLst/>
              <a:cxnLst/>
              <a:rect l="l" t="t" r="r" b="b"/>
              <a:pathLst>
                <a:path w="3040" h="3088" extrusionOk="0">
                  <a:moveTo>
                    <a:pt x="1471" y="0"/>
                  </a:moveTo>
                  <a:cubicBezTo>
                    <a:pt x="1429" y="0"/>
                    <a:pt x="1387" y="6"/>
                    <a:pt x="1345" y="10"/>
                  </a:cubicBezTo>
                  <a:cubicBezTo>
                    <a:pt x="686" y="84"/>
                    <a:pt x="158" y="706"/>
                    <a:pt x="98" y="1350"/>
                  </a:cubicBezTo>
                  <a:cubicBezTo>
                    <a:pt x="0" y="2387"/>
                    <a:pt x="817" y="3087"/>
                    <a:pt x="1671" y="3087"/>
                  </a:cubicBezTo>
                  <a:cubicBezTo>
                    <a:pt x="1975" y="3087"/>
                    <a:pt x="2283" y="3003"/>
                    <a:pt x="2554" y="2812"/>
                  </a:cubicBezTo>
                  <a:cubicBezTo>
                    <a:pt x="2736" y="2685"/>
                    <a:pt x="3040" y="2485"/>
                    <a:pt x="2900" y="2213"/>
                  </a:cubicBezTo>
                  <a:cubicBezTo>
                    <a:pt x="2872" y="2204"/>
                    <a:pt x="2844" y="2200"/>
                    <a:pt x="2820" y="2200"/>
                  </a:cubicBezTo>
                  <a:cubicBezTo>
                    <a:pt x="2714" y="2200"/>
                    <a:pt x="2667" y="2316"/>
                    <a:pt x="2610" y="2377"/>
                  </a:cubicBezTo>
                  <a:cubicBezTo>
                    <a:pt x="2428" y="2583"/>
                    <a:pt x="2162" y="2760"/>
                    <a:pt x="1817" y="2793"/>
                  </a:cubicBezTo>
                  <a:cubicBezTo>
                    <a:pt x="1766" y="2797"/>
                    <a:pt x="1714" y="2802"/>
                    <a:pt x="1667" y="2802"/>
                  </a:cubicBezTo>
                  <a:cubicBezTo>
                    <a:pt x="934" y="2802"/>
                    <a:pt x="355" y="2237"/>
                    <a:pt x="369" y="1491"/>
                  </a:cubicBezTo>
                  <a:cubicBezTo>
                    <a:pt x="383" y="743"/>
                    <a:pt x="921" y="374"/>
                    <a:pt x="1490" y="211"/>
                  </a:cubicBezTo>
                  <a:cubicBezTo>
                    <a:pt x="1569" y="187"/>
                    <a:pt x="1714" y="202"/>
                    <a:pt x="1742" y="84"/>
                  </a:cubicBezTo>
                  <a:cubicBezTo>
                    <a:pt x="1677" y="24"/>
                    <a:pt x="1578" y="0"/>
                    <a:pt x="14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233;p85">
              <a:extLst>
                <a:ext uri="{FF2B5EF4-FFF2-40B4-BE49-F238E27FC236}">
                  <a16:creationId xmlns:a16="http://schemas.microsoft.com/office/drawing/2014/main" id="{9831FFF9-3F67-738C-F1EF-A733ABDF35ED}"/>
                </a:ext>
              </a:extLst>
            </p:cNvPr>
            <p:cNvSpPr/>
            <p:nvPr/>
          </p:nvSpPr>
          <p:spPr>
            <a:xfrm>
              <a:off x="7114925" y="3380375"/>
              <a:ext cx="52100" cy="52000"/>
            </a:xfrm>
            <a:custGeom>
              <a:avLst/>
              <a:gdLst/>
              <a:ahLst/>
              <a:cxnLst/>
              <a:rect l="l" t="t" r="r" b="b"/>
              <a:pathLst>
                <a:path w="2084" h="2080" extrusionOk="0">
                  <a:moveTo>
                    <a:pt x="920" y="19"/>
                  </a:moveTo>
                  <a:cubicBezTo>
                    <a:pt x="1084" y="0"/>
                    <a:pt x="1364" y="24"/>
                    <a:pt x="1518" y="108"/>
                  </a:cubicBezTo>
                  <a:cubicBezTo>
                    <a:pt x="1821" y="276"/>
                    <a:pt x="2084" y="720"/>
                    <a:pt x="1972" y="1159"/>
                  </a:cubicBezTo>
                  <a:cubicBezTo>
                    <a:pt x="1864" y="1560"/>
                    <a:pt x="1192" y="2079"/>
                    <a:pt x="599" y="1789"/>
                  </a:cubicBezTo>
                  <a:cubicBezTo>
                    <a:pt x="421" y="1705"/>
                    <a:pt x="201" y="1457"/>
                    <a:pt x="145" y="1229"/>
                  </a:cubicBezTo>
                  <a:cubicBezTo>
                    <a:pt x="0" y="673"/>
                    <a:pt x="347" y="188"/>
                    <a:pt x="687" y="56"/>
                  </a:cubicBezTo>
                  <a:cubicBezTo>
                    <a:pt x="752" y="28"/>
                    <a:pt x="832" y="28"/>
                    <a:pt x="920" y="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234;p85">
              <a:extLst>
                <a:ext uri="{FF2B5EF4-FFF2-40B4-BE49-F238E27FC236}">
                  <a16:creationId xmlns:a16="http://schemas.microsoft.com/office/drawing/2014/main" id="{9091953B-8CEB-D28D-4302-8A8201D368C6}"/>
                </a:ext>
              </a:extLst>
            </p:cNvPr>
            <p:cNvSpPr/>
            <p:nvPr/>
          </p:nvSpPr>
          <p:spPr>
            <a:xfrm>
              <a:off x="7134200" y="3384025"/>
              <a:ext cx="15550" cy="36650"/>
            </a:xfrm>
            <a:custGeom>
              <a:avLst/>
              <a:gdLst/>
              <a:ahLst/>
              <a:cxnLst/>
              <a:rect l="l" t="t" r="r" b="b"/>
              <a:pathLst>
                <a:path w="622" h="1466" extrusionOk="0">
                  <a:moveTo>
                    <a:pt x="80" y="0"/>
                  </a:moveTo>
                  <a:cubicBezTo>
                    <a:pt x="56" y="5"/>
                    <a:pt x="42" y="22"/>
                    <a:pt x="42" y="56"/>
                  </a:cubicBezTo>
                  <a:cubicBezTo>
                    <a:pt x="0" y="233"/>
                    <a:pt x="102" y="602"/>
                    <a:pt x="168" y="850"/>
                  </a:cubicBezTo>
                  <a:cubicBezTo>
                    <a:pt x="201" y="966"/>
                    <a:pt x="238" y="1102"/>
                    <a:pt x="276" y="1209"/>
                  </a:cubicBezTo>
                  <a:cubicBezTo>
                    <a:pt x="317" y="1317"/>
                    <a:pt x="350" y="1466"/>
                    <a:pt x="477" y="1466"/>
                  </a:cubicBezTo>
                  <a:lnTo>
                    <a:pt x="514" y="1466"/>
                  </a:lnTo>
                  <a:cubicBezTo>
                    <a:pt x="621" y="1358"/>
                    <a:pt x="551" y="1205"/>
                    <a:pt x="533" y="1083"/>
                  </a:cubicBezTo>
                  <a:cubicBezTo>
                    <a:pt x="467" y="681"/>
                    <a:pt x="354" y="261"/>
                    <a:pt x="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235;p85">
              <a:extLst>
                <a:ext uri="{FF2B5EF4-FFF2-40B4-BE49-F238E27FC236}">
                  <a16:creationId xmlns:a16="http://schemas.microsoft.com/office/drawing/2014/main" id="{8140EBD6-F405-3B88-5670-FE61A5565842}"/>
                </a:ext>
              </a:extLst>
            </p:cNvPr>
            <p:cNvSpPr/>
            <p:nvPr/>
          </p:nvSpPr>
          <p:spPr>
            <a:xfrm>
              <a:off x="7141525" y="3281875"/>
              <a:ext cx="75925" cy="77175"/>
            </a:xfrm>
            <a:custGeom>
              <a:avLst/>
              <a:gdLst/>
              <a:ahLst/>
              <a:cxnLst/>
              <a:rect l="l" t="t" r="r" b="b"/>
              <a:pathLst>
                <a:path w="3037" h="3087" extrusionOk="0">
                  <a:moveTo>
                    <a:pt x="1472" y="0"/>
                  </a:moveTo>
                  <a:cubicBezTo>
                    <a:pt x="1430" y="0"/>
                    <a:pt x="1388" y="5"/>
                    <a:pt x="1346" y="9"/>
                  </a:cubicBezTo>
                  <a:cubicBezTo>
                    <a:pt x="683" y="84"/>
                    <a:pt x="156" y="705"/>
                    <a:pt x="95" y="1349"/>
                  </a:cubicBezTo>
                  <a:cubicBezTo>
                    <a:pt x="1" y="2391"/>
                    <a:pt x="813" y="3086"/>
                    <a:pt x="1673" y="3086"/>
                  </a:cubicBezTo>
                  <a:cubicBezTo>
                    <a:pt x="1972" y="3086"/>
                    <a:pt x="2280" y="3002"/>
                    <a:pt x="2555" y="2811"/>
                  </a:cubicBezTo>
                  <a:cubicBezTo>
                    <a:pt x="2738" y="2690"/>
                    <a:pt x="3037" y="2484"/>
                    <a:pt x="2901" y="2213"/>
                  </a:cubicBezTo>
                  <a:cubicBezTo>
                    <a:pt x="2869" y="2203"/>
                    <a:pt x="2845" y="2199"/>
                    <a:pt x="2822" y="2199"/>
                  </a:cubicBezTo>
                  <a:cubicBezTo>
                    <a:pt x="2710" y="2199"/>
                    <a:pt x="2663" y="2315"/>
                    <a:pt x="2611" y="2377"/>
                  </a:cubicBezTo>
                  <a:cubicBezTo>
                    <a:pt x="2425" y="2582"/>
                    <a:pt x="2163" y="2759"/>
                    <a:pt x="1813" y="2792"/>
                  </a:cubicBezTo>
                  <a:cubicBezTo>
                    <a:pt x="1761" y="2797"/>
                    <a:pt x="1714" y="2802"/>
                    <a:pt x="1664" y="2802"/>
                  </a:cubicBezTo>
                  <a:cubicBezTo>
                    <a:pt x="930" y="2802"/>
                    <a:pt x="352" y="2237"/>
                    <a:pt x="370" y="1494"/>
                  </a:cubicBezTo>
                  <a:cubicBezTo>
                    <a:pt x="384" y="742"/>
                    <a:pt x="917" y="373"/>
                    <a:pt x="1490" y="210"/>
                  </a:cubicBezTo>
                  <a:cubicBezTo>
                    <a:pt x="1565" y="186"/>
                    <a:pt x="1710" y="201"/>
                    <a:pt x="1742" y="84"/>
                  </a:cubicBezTo>
                  <a:cubicBezTo>
                    <a:pt x="1677" y="24"/>
                    <a:pt x="1580" y="0"/>
                    <a:pt x="1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236;p85">
              <a:extLst>
                <a:ext uri="{FF2B5EF4-FFF2-40B4-BE49-F238E27FC236}">
                  <a16:creationId xmlns:a16="http://schemas.microsoft.com/office/drawing/2014/main" id="{94FAB403-0F8E-0F43-EEBF-6CD9B80C7FCB}"/>
                </a:ext>
              </a:extLst>
            </p:cNvPr>
            <p:cNvSpPr/>
            <p:nvPr/>
          </p:nvSpPr>
          <p:spPr>
            <a:xfrm>
              <a:off x="7158000" y="3296575"/>
              <a:ext cx="52100" cy="51975"/>
            </a:xfrm>
            <a:custGeom>
              <a:avLst/>
              <a:gdLst/>
              <a:ahLst/>
              <a:cxnLst/>
              <a:rect l="l" t="t" r="r" b="b"/>
              <a:pathLst>
                <a:path w="2084" h="2079" extrusionOk="0">
                  <a:moveTo>
                    <a:pt x="921" y="18"/>
                  </a:moveTo>
                  <a:cubicBezTo>
                    <a:pt x="1083" y="1"/>
                    <a:pt x="1364" y="24"/>
                    <a:pt x="1518" y="108"/>
                  </a:cubicBezTo>
                  <a:cubicBezTo>
                    <a:pt x="1822" y="276"/>
                    <a:pt x="2083" y="719"/>
                    <a:pt x="1971" y="1158"/>
                  </a:cubicBezTo>
                  <a:cubicBezTo>
                    <a:pt x="1863" y="1559"/>
                    <a:pt x="1187" y="2078"/>
                    <a:pt x="594" y="1789"/>
                  </a:cubicBezTo>
                  <a:cubicBezTo>
                    <a:pt x="421" y="1705"/>
                    <a:pt x="201" y="1457"/>
                    <a:pt x="141" y="1229"/>
                  </a:cubicBezTo>
                  <a:cubicBezTo>
                    <a:pt x="1" y="673"/>
                    <a:pt x="342" y="187"/>
                    <a:pt x="687" y="57"/>
                  </a:cubicBezTo>
                  <a:cubicBezTo>
                    <a:pt x="753" y="29"/>
                    <a:pt x="831" y="29"/>
                    <a:pt x="921" y="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237;p85">
              <a:extLst>
                <a:ext uri="{FF2B5EF4-FFF2-40B4-BE49-F238E27FC236}">
                  <a16:creationId xmlns:a16="http://schemas.microsoft.com/office/drawing/2014/main" id="{3702029F-6ECF-39DC-BDCB-51124AA4D98F}"/>
                </a:ext>
              </a:extLst>
            </p:cNvPr>
            <p:cNvSpPr/>
            <p:nvPr/>
          </p:nvSpPr>
          <p:spPr>
            <a:xfrm>
              <a:off x="7177250" y="3300200"/>
              <a:ext cx="15450" cy="36650"/>
            </a:xfrm>
            <a:custGeom>
              <a:avLst/>
              <a:gdLst/>
              <a:ahLst/>
              <a:cxnLst/>
              <a:rect l="l" t="t" r="r" b="b"/>
              <a:pathLst>
                <a:path w="618" h="1466" extrusionOk="0">
                  <a:moveTo>
                    <a:pt x="76" y="0"/>
                  </a:moveTo>
                  <a:cubicBezTo>
                    <a:pt x="57" y="9"/>
                    <a:pt x="43" y="24"/>
                    <a:pt x="43" y="56"/>
                  </a:cubicBezTo>
                  <a:cubicBezTo>
                    <a:pt x="1" y="233"/>
                    <a:pt x="104" y="602"/>
                    <a:pt x="169" y="850"/>
                  </a:cubicBezTo>
                  <a:cubicBezTo>
                    <a:pt x="197" y="966"/>
                    <a:pt x="235" y="1102"/>
                    <a:pt x="276" y="1209"/>
                  </a:cubicBezTo>
                  <a:cubicBezTo>
                    <a:pt x="319" y="1317"/>
                    <a:pt x="352" y="1466"/>
                    <a:pt x="473" y="1466"/>
                  </a:cubicBezTo>
                  <a:lnTo>
                    <a:pt x="510" y="1466"/>
                  </a:lnTo>
                  <a:cubicBezTo>
                    <a:pt x="617" y="1358"/>
                    <a:pt x="548" y="1205"/>
                    <a:pt x="529" y="1084"/>
                  </a:cubicBezTo>
                  <a:cubicBezTo>
                    <a:pt x="464" y="681"/>
                    <a:pt x="356" y="261"/>
                    <a:pt x="1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4271;p85">
            <a:extLst>
              <a:ext uri="{FF2B5EF4-FFF2-40B4-BE49-F238E27FC236}">
                <a16:creationId xmlns:a16="http://schemas.microsoft.com/office/drawing/2014/main" id="{9C369129-6DCB-ADF0-C8EE-A2500A6EFE66}"/>
              </a:ext>
            </a:extLst>
          </p:cNvPr>
          <p:cNvGrpSpPr/>
          <p:nvPr/>
        </p:nvGrpSpPr>
        <p:grpSpPr>
          <a:xfrm>
            <a:off x="587676" y="3350920"/>
            <a:ext cx="727174" cy="1506102"/>
            <a:chOff x="4439325" y="3270550"/>
            <a:chExt cx="240850" cy="498825"/>
          </a:xfrm>
        </p:grpSpPr>
        <p:sp>
          <p:nvSpPr>
            <p:cNvPr id="200" name="Google Shape;4272;p85">
              <a:extLst>
                <a:ext uri="{FF2B5EF4-FFF2-40B4-BE49-F238E27FC236}">
                  <a16:creationId xmlns:a16="http://schemas.microsoft.com/office/drawing/2014/main" id="{4B4CF777-84D7-C077-0722-5A0BED868903}"/>
                </a:ext>
              </a:extLst>
            </p:cNvPr>
            <p:cNvSpPr/>
            <p:nvPr/>
          </p:nvSpPr>
          <p:spPr>
            <a:xfrm>
              <a:off x="4439325" y="3270550"/>
              <a:ext cx="240850" cy="498825"/>
            </a:xfrm>
            <a:custGeom>
              <a:avLst/>
              <a:gdLst/>
              <a:ahLst/>
              <a:cxnLst/>
              <a:rect l="l" t="t" r="r" b="b"/>
              <a:pathLst>
                <a:path w="9634" h="19953" extrusionOk="0">
                  <a:moveTo>
                    <a:pt x="235" y="56"/>
                  </a:moveTo>
                  <a:cubicBezTo>
                    <a:pt x="468" y="0"/>
                    <a:pt x="593" y="247"/>
                    <a:pt x="729" y="453"/>
                  </a:cubicBezTo>
                  <a:cubicBezTo>
                    <a:pt x="1075" y="981"/>
                    <a:pt x="1360" y="1536"/>
                    <a:pt x="1640" y="2106"/>
                  </a:cubicBezTo>
                  <a:cubicBezTo>
                    <a:pt x="2028" y="2895"/>
                    <a:pt x="2358" y="3647"/>
                    <a:pt x="2751" y="4421"/>
                  </a:cubicBezTo>
                  <a:cubicBezTo>
                    <a:pt x="3143" y="5211"/>
                    <a:pt x="3503" y="6024"/>
                    <a:pt x="3886" y="6724"/>
                  </a:cubicBezTo>
                  <a:cubicBezTo>
                    <a:pt x="4087" y="7093"/>
                    <a:pt x="4292" y="7425"/>
                    <a:pt x="4586" y="7737"/>
                  </a:cubicBezTo>
                  <a:cubicBezTo>
                    <a:pt x="4875" y="8036"/>
                    <a:pt x="5198" y="8288"/>
                    <a:pt x="5474" y="8563"/>
                  </a:cubicBezTo>
                  <a:cubicBezTo>
                    <a:pt x="6052" y="9147"/>
                    <a:pt x="6431" y="9918"/>
                    <a:pt x="6748" y="10725"/>
                  </a:cubicBezTo>
                  <a:cubicBezTo>
                    <a:pt x="7108" y="11622"/>
                    <a:pt x="7355" y="12337"/>
                    <a:pt x="7692" y="13210"/>
                  </a:cubicBezTo>
                  <a:cubicBezTo>
                    <a:pt x="8168" y="14451"/>
                    <a:pt x="8705" y="15582"/>
                    <a:pt x="9134" y="16917"/>
                  </a:cubicBezTo>
                  <a:cubicBezTo>
                    <a:pt x="9363" y="17627"/>
                    <a:pt x="9634" y="18575"/>
                    <a:pt x="9149" y="19108"/>
                  </a:cubicBezTo>
                  <a:cubicBezTo>
                    <a:pt x="8700" y="19597"/>
                    <a:pt x="7598" y="19953"/>
                    <a:pt x="6916" y="19444"/>
                  </a:cubicBezTo>
                  <a:cubicBezTo>
                    <a:pt x="6651" y="19242"/>
                    <a:pt x="6384" y="18822"/>
                    <a:pt x="6202" y="18505"/>
                  </a:cubicBezTo>
                  <a:cubicBezTo>
                    <a:pt x="5604" y="17449"/>
                    <a:pt x="5138" y="16231"/>
                    <a:pt x="4642" y="15119"/>
                  </a:cubicBezTo>
                  <a:cubicBezTo>
                    <a:pt x="4302" y="14349"/>
                    <a:pt x="3927" y="13555"/>
                    <a:pt x="3606" y="12860"/>
                  </a:cubicBezTo>
                  <a:cubicBezTo>
                    <a:pt x="3270" y="12136"/>
                    <a:pt x="2877" y="11347"/>
                    <a:pt x="2709" y="10460"/>
                  </a:cubicBezTo>
                  <a:cubicBezTo>
                    <a:pt x="2611" y="9960"/>
                    <a:pt x="2653" y="9464"/>
                    <a:pt x="2681" y="8914"/>
                  </a:cubicBezTo>
                  <a:cubicBezTo>
                    <a:pt x="2700" y="8400"/>
                    <a:pt x="2597" y="7910"/>
                    <a:pt x="2481" y="7471"/>
                  </a:cubicBezTo>
                  <a:cubicBezTo>
                    <a:pt x="2256" y="6626"/>
                    <a:pt x="1906" y="5818"/>
                    <a:pt x="1626" y="5029"/>
                  </a:cubicBezTo>
                  <a:cubicBezTo>
                    <a:pt x="1341" y="4216"/>
                    <a:pt x="1028" y="3436"/>
                    <a:pt x="744" y="2610"/>
                  </a:cubicBezTo>
                  <a:cubicBezTo>
                    <a:pt x="556" y="2078"/>
                    <a:pt x="319" y="1345"/>
                    <a:pt x="164" y="719"/>
                  </a:cubicBezTo>
                  <a:cubicBezTo>
                    <a:pt x="136" y="602"/>
                    <a:pt x="1" y="141"/>
                    <a:pt x="192" y="70"/>
                  </a:cubicBezTo>
                  <a:cubicBezTo>
                    <a:pt x="207" y="65"/>
                    <a:pt x="216" y="61"/>
                    <a:pt x="235" y="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273;p85">
              <a:extLst>
                <a:ext uri="{FF2B5EF4-FFF2-40B4-BE49-F238E27FC236}">
                  <a16:creationId xmlns:a16="http://schemas.microsoft.com/office/drawing/2014/main" id="{571CB924-11DD-A68D-6C53-E1683DF349E7}"/>
                </a:ext>
              </a:extLst>
            </p:cNvPr>
            <p:cNvSpPr/>
            <p:nvPr/>
          </p:nvSpPr>
          <p:spPr>
            <a:xfrm>
              <a:off x="4439325" y="3271750"/>
              <a:ext cx="48950" cy="78525"/>
            </a:xfrm>
            <a:custGeom>
              <a:avLst/>
              <a:gdLst/>
              <a:ahLst/>
              <a:cxnLst/>
              <a:rect l="l" t="t" r="r" b="b"/>
              <a:pathLst>
                <a:path w="1958" h="3141" extrusionOk="0">
                  <a:moveTo>
                    <a:pt x="300" y="0"/>
                  </a:moveTo>
                  <a:cubicBezTo>
                    <a:pt x="279" y="0"/>
                    <a:pt x="258" y="3"/>
                    <a:pt x="235" y="8"/>
                  </a:cubicBezTo>
                  <a:cubicBezTo>
                    <a:pt x="216" y="13"/>
                    <a:pt x="207" y="17"/>
                    <a:pt x="192" y="22"/>
                  </a:cubicBezTo>
                  <a:cubicBezTo>
                    <a:pt x="1" y="93"/>
                    <a:pt x="136" y="554"/>
                    <a:pt x="164" y="671"/>
                  </a:cubicBezTo>
                  <a:cubicBezTo>
                    <a:pt x="319" y="1297"/>
                    <a:pt x="556" y="2030"/>
                    <a:pt x="744" y="2562"/>
                  </a:cubicBezTo>
                  <a:cubicBezTo>
                    <a:pt x="809" y="2759"/>
                    <a:pt x="879" y="2950"/>
                    <a:pt x="949" y="3141"/>
                  </a:cubicBezTo>
                  <a:cubicBezTo>
                    <a:pt x="963" y="3132"/>
                    <a:pt x="977" y="3123"/>
                    <a:pt x="996" y="3113"/>
                  </a:cubicBezTo>
                  <a:cubicBezTo>
                    <a:pt x="1089" y="3057"/>
                    <a:pt x="1233" y="3011"/>
                    <a:pt x="1360" y="2959"/>
                  </a:cubicBezTo>
                  <a:cubicBezTo>
                    <a:pt x="1490" y="2903"/>
                    <a:pt x="1621" y="2852"/>
                    <a:pt x="1738" y="2804"/>
                  </a:cubicBezTo>
                  <a:cubicBezTo>
                    <a:pt x="1789" y="2782"/>
                    <a:pt x="1869" y="2754"/>
                    <a:pt x="1957" y="2720"/>
                  </a:cubicBezTo>
                  <a:cubicBezTo>
                    <a:pt x="1854" y="2502"/>
                    <a:pt x="1752" y="2282"/>
                    <a:pt x="1640" y="2058"/>
                  </a:cubicBezTo>
                  <a:cubicBezTo>
                    <a:pt x="1360" y="1488"/>
                    <a:pt x="1075" y="933"/>
                    <a:pt x="729" y="405"/>
                  </a:cubicBezTo>
                  <a:cubicBezTo>
                    <a:pt x="607" y="219"/>
                    <a:pt x="493" y="0"/>
                    <a:pt x="3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274;p85">
              <a:extLst>
                <a:ext uri="{FF2B5EF4-FFF2-40B4-BE49-F238E27FC236}">
                  <a16:creationId xmlns:a16="http://schemas.microsoft.com/office/drawing/2014/main" id="{4F43B000-2550-6CBD-8578-07970D17096F}"/>
                </a:ext>
              </a:extLst>
            </p:cNvPr>
            <p:cNvSpPr/>
            <p:nvPr/>
          </p:nvSpPr>
          <p:spPr>
            <a:xfrm>
              <a:off x="4570900" y="3649325"/>
              <a:ext cx="109275" cy="113525"/>
            </a:xfrm>
            <a:custGeom>
              <a:avLst/>
              <a:gdLst/>
              <a:ahLst/>
              <a:cxnLst/>
              <a:rect l="l" t="t" r="r" b="b"/>
              <a:pathLst>
                <a:path w="4371" h="4541" extrusionOk="0">
                  <a:moveTo>
                    <a:pt x="3218" y="1"/>
                  </a:moveTo>
                  <a:cubicBezTo>
                    <a:pt x="3022" y="155"/>
                    <a:pt x="2844" y="314"/>
                    <a:pt x="2638" y="444"/>
                  </a:cubicBezTo>
                  <a:cubicBezTo>
                    <a:pt x="2410" y="595"/>
                    <a:pt x="2134" y="744"/>
                    <a:pt x="1808" y="879"/>
                  </a:cubicBezTo>
                  <a:cubicBezTo>
                    <a:pt x="1397" y="1061"/>
                    <a:pt x="906" y="1239"/>
                    <a:pt x="379" y="1346"/>
                  </a:cubicBezTo>
                  <a:cubicBezTo>
                    <a:pt x="267" y="1369"/>
                    <a:pt x="121" y="1393"/>
                    <a:pt x="0" y="1407"/>
                  </a:cubicBezTo>
                  <a:cubicBezTo>
                    <a:pt x="289" y="2074"/>
                    <a:pt x="593" y="2742"/>
                    <a:pt x="939" y="3354"/>
                  </a:cubicBezTo>
                  <a:cubicBezTo>
                    <a:pt x="1121" y="3671"/>
                    <a:pt x="1388" y="4091"/>
                    <a:pt x="1653" y="4293"/>
                  </a:cubicBezTo>
                  <a:cubicBezTo>
                    <a:pt x="1888" y="4468"/>
                    <a:pt x="2173" y="4541"/>
                    <a:pt x="2464" y="4541"/>
                  </a:cubicBezTo>
                  <a:cubicBezTo>
                    <a:pt x="3017" y="4541"/>
                    <a:pt x="3592" y="4278"/>
                    <a:pt x="3886" y="3957"/>
                  </a:cubicBezTo>
                  <a:cubicBezTo>
                    <a:pt x="4371" y="3424"/>
                    <a:pt x="4100" y="2476"/>
                    <a:pt x="3871" y="1766"/>
                  </a:cubicBezTo>
                  <a:cubicBezTo>
                    <a:pt x="3675" y="1145"/>
                    <a:pt x="3451" y="567"/>
                    <a:pt x="3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275;p85">
              <a:extLst>
                <a:ext uri="{FF2B5EF4-FFF2-40B4-BE49-F238E27FC236}">
                  <a16:creationId xmlns:a16="http://schemas.microsoft.com/office/drawing/2014/main" id="{95D1D5CF-734A-44AE-8CC4-6479E7B77F1A}"/>
                </a:ext>
              </a:extLst>
            </p:cNvPr>
            <p:cNvSpPr/>
            <p:nvPr/>
          </p:nvSpPr>
          <p:spPr>
            <a:xfrm>
              <a:off x="4621800" y="3740850"/>
              <a:ext cx="20925" cy="17650"/>
            </a:xfrm>
            <a:custGeom>
              <a:avLst/>
              <a:gdLst/>
              <a:ahLst/>
              <a:cxnLst/>
              <a:rect l="l" t="t" r="r" b="b"/>
              <a:pathLst>
                <a:path w="837" h="706" extrusionOk="0">
                  <a:moveTo>
                    <a:pt x="313" y="1"/>
                  </a:moveTo>
                  <a:cubicBezTo>
                    <a:pt x="0" y="169"/>
                    <a:pt x="752" y="706"/>
                    <a:pt x="808" y="361"/>
                  </a:cubicBezTo>
                  <a:cubicBezTo>
                    <a:pt x="836" y="178"/>
                    <a:pt x="486" y="24"/>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276;p85">
              <a:extLst>
                <a:ext uri="{FF2B5EF4-FFF2-40B4-BE49-F238E27FC236}">
                  <a16:creationId xmlns:a16="http://schemas.microsoft.com/office/drawing/2014/main" id="{138B281A-0B28-61F8-9157-F973EAA339A8}"/>
                </a:ext>
              </a:extLst>
            </p:cNvPr>
            <p:cNvSpPr/>
            <p:nvPr/>
          </p:nvSpPr>
          <p:spPr>
            <a:xfrm>
              <a:off x="4590625" y="3710400"/>
              <a:ext cx="30725" cy="30250"/>
            </a:xfrm>
            <a:custGeom>
              <a:avLst/>
              <a:gdLst/>
              <a:ahLst/>
              <a:cxnLst/>
              <a:rect l="l" t="t" r="r" b="b"/>
              <a:pathLst>
                <a:path w="1229" h="1210" extrusionOk="0">
                  <a:moveTo>
                    <a:pt x="939" y="1195"/>
                  </a:moveTo>
                  <a:cubicBezTo>
                    <a:pt x="1013" y="1210"/>
                    <a:pt x="1172" y="1210"/>
                    <a:pt x="1196" y="1060"/>
                  </a:cubicBezTo>
                  <a:cubicBezTo>
                    <a:pt x="1228" y="864"/>
                    <a:pt x="920" y="612"/>
                    <a:pt x="817" y="486"/>
                  </a:cubicBezTo>
                  <a:cubicBezTo>
                    <a:pt x="692" y="337"/>
                    <a:pt x="524" y="1"/>
                    <a:pt x="308" y="38"/>
                  </a:cubicBezTo>
                  <a:cubicBezTo>
                    <a:pt x="0" y="94"/>
                    <a:pt x="327" y="555"/>
                    <a:pt x="448" y="710"/>
                  </a:cubicBezTo>
                  <a:cubicBezTo>
                    <a:pt x="515" y="790"/>
                    <a:pt x="584" y="864"/>
                    <a:pt x="640" y="934"/>
                  </a:cubicBezTo>
                  <a:cubicBezTo>
                    <a:pt x="739" y="1046"/>
                    <a:pt x="799" y="1163"/>
                    <a:pt x="939" y="119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277;p85">
              <a:extLst>
                <a:ext uri="{FF2B5EF4-FFF2-40B4-BE49-F238E27FC236}">
                  <a16:creationId xmlns:a16="http://schemas.microsoft.com/office/drawing/2014/main" id="{274837E8-E480-2C28-7601-A290B5D5B62F}"/>
                </a:ext>
              </a:extLst>
            </p:cNvPr>
            <p:cNvSpPr/>
            <p:nvPr/>
          </p:nvSpPr>
          <p:spPr>
            <a:xfrm>
              <a:off x="4536350" y="3525500"/>
              <a:ext cx="68175" cy="84525"/>
            </a:xfrm>
            <a:custGeom>
              <a:avLst/>
              <a:gdLst/>
              <a:ahLst/>
              <a:cxnLst/>
              <a:rect l="l" t="t" r="r" b="b"/>
              <a:pathLst>
                <a:path w="2727" h="3381" extrusionOk="0">
                  <a:moveTo>
                    <a:pt x="1046" y="23"/>
                  </a:moveTo>
                  <a:cubicBezTo>
                    <a:pt x="1046" y="23"/>
                    <a:pt x="1111" y="0"/>
                    <a:pt x="1173" y="9"/>
                  </a:cubicBezTo>
                  <a:cubicBezTo>
                    <a:pt x="1406" y="37"/>
                    <a:pt x="1597" y="322"/>
                    <a:pt x="1718" y="514"/>
                  </a:cubicBezTo>
                  <a:cubicBezTo>
                    <a:pt x="1858" y="742"/>
                    <a:pt x="1938" y="915"/>
                    <a:pt x="2083" y="1200"/>
                  </a:cubicBezTo>
                  <a:cubicBezTo>
                    <a:pt x="2190" y="1415"/>
                    <a:pt x="2354" y="1690"/>
                    <a:pt x="2447" y="1891"/>
                  </a:cubicBezTo>
                  <a:cubicBezTo>
                    <a:pt x="2545" y="2096"/>
                    <a:pt x="2727" y="2451"/>
                    <a:pt x="2658" y="2690"/>
                  </a:cubicBezTo>
                  <a:cubicBezTo>
                    <a:pt x="2601" y="2891"/>
                    <a:pt x="2293" y="3035"/>
                    <a:pt x="2111" y="3124"/>
                  </a:cubicBezTo>
                  <a:cubicBezTo>
                    <a:pt x="1878" y="3240"/>
                    <a:pt x="1602" y="3380"/>
                    <a:pt x="1341" y="3306"/>
                  </a:cubicBezTo>
                  <a:cubicBezTo>
                    <a:pt x="1135" y="3255"/>
                    <a:pt x="1005" y="2947"/>
                    <a:pt x="887" y="2731"/>
                  </a:cubicBezTo>
                  <a:cubicBezTo>
                    <a:pt x="649" y="2283"/>
                    <a:pt x="444" y="1807"/>
                    <a:pt x="257" y="1312"/>
                  </a:cubicBezTo>
                  <a:cubicBezTo>
                    <a:pt x="173" y="1093"/>
                    <a:pt x="0" y="747"/>
                    <a:pt x="46" y="542"/>
                  </a:cubicBezTo>
                  <a:cubicBezTo>
                    <a:pt x="89" y="359"/>
                    <a:pt x="337" y="285"/>
                    <a:pt x="481" y="219"/>
                  </a:cubicBezTo>
                  <a:cubicBezTo>
                    <a:pt x="677" y="130"/>
                    <a:pt x="813" y="51"/>
                    <a:pt x="1046" y="2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278;p85">
              <a:extLst>
                <a:ext uri="{FF2B5EF4-FFF2-40B4-BE49-F238E27FC236}">
                  <a16:creationId xmlns:a16="http://schemas.microsoft.com/office/drawing/2014/main" id="{C9C42916-41D1-7CDB-083C-375524F932B7}"/>
                </a:ext>
              </a:extLst>
            </p:cNvPr>
            <p:cNvSpPr/>
            <p:nvPr/>
          </p:nvSpPr>
          <p:spPr>
            <a:xfrm>
              <a:off x="4584575" y="3619475"/>
              <a:ext cx="24525" cy="23025"/>
            </a:xfrm>
            <a:custGeom>
              <a:avLst/>
              <a:gdLst/>
              <a:ahLst/>
              <a:cxnLst/>
              <a:rect l="l" t="t" r="r" b="b"/>
              <a:pathLst>
                <a:path w="981" h="921" extrusionOk="0">
                  <a:moveTo>
                    <a:pt x="322" y="140"/>
                  </a:moveTo>
                  <a:cubicBezTo>
                    <a:pt x="925" y="0"/>
                    <a:pt x="981" y="920"/>
                    <a:pt x="434" y="897"/>
                  </a:cubicBezTo>
                  <a:cubicBezTo>
                    <a:pt x="266" y="887"/>
                    <a:pt x="70" y="724"/>
                    <a:pt x="42" y="574"/>
                  </a:cubicBezTo>
                  <a:cubicBezTo>
                    <a:pt x="0" y="350"/>
                    <a:pt x="121" y="186"/>
                    <a:pt x="322" y="1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4238;p85">
            <a:extLst>
              <a:ext uri="{FF2B5EF4-FFF2-40B4-BE49-F238E27FC236}">
                <a16:creationId xmlns:a16="http://schemas.microsoft.com/office/drawing/2014/main" id="{74D93647-D783-BF38-3266-A1CE784E0FE6}"/>
              </a:ext>
            </a:extLst>
          </p:cNvPr>
          <p:cNvGrpSpPr/>
          <p:nvPr/>
        </p:nvGrpSpPr>
        <p:grpSpPr>
          <a:xfrm flipH="1">
            <a:off x="8001497" y="123397"/>
            <a:ext cx="894240" cy="1027508"/>
            <a:chOff x="6981025" y="3260750"/>
            <a:chExt cx="374975" cy="430875"/>
          </a:xfrm>
        </p:grpSpPr>
        <p:sp>
          <p:nvSpPr>
            <p:cNvPr id="208" name="Google Shape;4239;p85">
              <a:extLst>
                <a:ext uri="{FF2B5EF4-FFF2-40B4-BE49-F238E27FC236}">
                  <a16:creationId xmlns:a16="http://schemas.microsoft.com/office/drawing/2014/main" id="{7BB7AD61-C3AA-BD64-9161-F322CBFED004}"/>
                </a:ext>
              </a:extLst>
            </p:cNvPr>
            <p:cNvSpPr/>
            <p:nvPr/>
          </p:nvSpPr>
          <p:spPr>
            <a:xfrm>
              <a:off x="6981025" y="3260750"/>
              <a:ext cx="374975" cy="430875"/>
            </a:xfrm>
            <a:custGeom>
              <a:avLst/>
              <a:gdLst/>
              <a:ahLst/>
              <a:cxnLst/>
              <a:rect l="l" t="t" r="r" b="b"/>
              <a:pathLst>
                <a:path w="14999" h="17235" extrusionOk="0">
                  <a:moveTo>
                    <a:pt x="7159" y="23"/>
                  </a:moveTo>
                  <a:cubicBezTo>
                    <a:pt x="7542" y="0"/>
                    <a:pt x="7976" y="145"/>
                    <a:pt x="8308" y="294"/>
                  </a:cubicBezTo>
                  <a:cubicBezTo>
                    <a:pt x="9289" y="729"/>
                    <a:pt x="10227" y="1242"/>
                    <a:pt x="11119" y="1746"/>
                  </a:cubicBezTo>
                  <a:cubicBezTo>
                    <a:pt x="11412" y="1910"/>
                    <a:pt x="11712" y="2096"/>
                    <a:pt x="12029" y="2255"/>
                  </a:cubicBezTo>
                  <a:cubicBezTo>
                    <a:pt x="12664" y="2578"/>
                    <a:pt x="13261" y="2834"/>
                    <a:pt x="13897" y="3231"/>
                  </a:cubicBezTo>
                  <a:cubicBezTo>
                    <a:pt x="14238" y="3446"/>
                    <a:pt x="14606" y="3703"/>
                    <a:pt x="14742" y="4044"/>
                  </a:cubicBezTo>
                  <a:cubicBezTo>
                    <a:pt x="14999" y="4688"/>
                    <a:pt x="14681" y="5486"/>
                    <a:pt x="14453" y="5944"/>
                  </a:cubicBezTo>
                  <a:cubicBezTo>
                    <a:pt x="14182" y="6494"/>
                    <a:pt x="13897" y="7004"/>
                    <a:pt x="13640" y="7509"/>
                  </a:cubicBezTo>
                  <a:cubicBezTo>
                    <a:pt x="13093" y="8573"/>
                    <a:pt x="12571" y="9535"/>
                    <a:pt x="11996" y="10623"/>
                  </a:cubicBezTo>
                  <a:cubicBezTo>
                    <a:pt x="11418" y="11716"/>
                    <a:pt x="10908" y="12748"/>
                    <a:pt x="10399" y="13784"/>
                  </a:cubicBezTo>
                  <a:cubicBezTo>
                    <a:pt x="10022" y="14554"/>
                    <a:pt x="9582" y="15358"/>
                    <a:pt x="9171" y="16132"/>
                  </a:cubicBezTo>
                  <a:cubicBezTo>
                    <a:pt x="8938" y="16567"/>
                    <a:pt x="8751" y="16992"/>
                    <a:pt x="8294" y="17169"/>
                  </a:cubicBezTo>
                  <a:cubicBezTo>
                    <a:pt x="8201" y="17202"/>
                    <a:pt x="8013" y="17235"/>
                    <a:pt x="7845" y="17216"/>
                  </a:cubicBezTo>
                  <a:cubicBezTo>
                    <a:pt x="7472" y="17179"/>
                    <a:pt x="7112" y="16959"/>
                    <a:pt x="6776" y="16800"/>
                  </a:cubicBezTo>
                  <a:cubicBezTo>
                    <a:pt x="6440" y="16642"/>
                    <a:pt x="6108" y="16459"/>
                    <a:pt x="5800" y="16291"/>
                  </a:cubicBezTo>
                  <a:cubicBezTo>
                    <a:pt x="4582" y="15614"/>
                    <a:pt x="3134" y="14955"/>
                    <a:pt x="1925" y="14233"/>
                  </a:cubicBezTo>
                  <a:cubicBezTo>
                    <a:pt x="1336" y="13882"/>
                    <a:pt x="641" y="13457"/>
                    <a:pt x="341" y="12860"/>
                  </a:cubicBezTo>
                  <a:cubicBezTo>
                    <a:pt x="1" y="12168"/>
                    <a:pt x="449" y="11197"/>
                    <a:pt x="725" y="10636"/>
                  </a:cubicBezTo>
                  <a:cubicBezTo>
                    <a:pt x="1000" y="10086"/>
                    <a:pt x="1266" y="9614"/>
                    <a:pt x="1537" y="9151"/>
                  </a:cubicBezTo>
                  <a:cubicBezTo>
                    <a:pt x="1836" y="8657"/>
                    <a:pt x="2121" y="8147"/>
                    <a:pt x="2387" y="7686"/>
                  </a:cubicBezTo>
                  <a:cubicBezTo>
                    <a:pt x="2923" y="6742"/>
                    <a:pt x="3526" y="5696"/>
                    <a:pt x="3983" y="4669"/>
                  </a:cubicBezTo>
                  <a:cubicBezTo>
                    <a:pt x="4208" y="4160"/>
                    <a:pt x="4483" y="3591"/>
                    <a:pt x="4731" y="3119"/>
                  </a:cubicBezTo>
                  <a:cubicBezTo>
                    <a:pt x="5109" y="2404"/>
                    <a:pt x="5539" y="1615"/>
                    <a:pt x="5992" y="915"/>
                  </a:cubicBezTo>
                  <a:cubicBezTo>
                    <a:pt x="6151" y="677"/>
                    <a:pt x="6328" y="425"/>
                    <a:pt x="6505" y="275"/>
                  </a:cubicBezTo>
                  <a:cubicBezTo>
                    <a:pt x="6645" y="158"/>
                    <a:pt x="6856" y="42"/>
                    <a:pt x="7159" y="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240;p85">
              <a:extLst>
                <a:ext uri="{FF2B5EF4-FFF2-40B4-BE49-F238E27FC236}">
                  <a16:creationId xmlns:a16="http://schemas.microsoft.com/office/drawing/2014/main" id="{205C6940-602B-CEDE-FA52-E65B10443FBB}"/>
                </a:ext>
              </a:extLst>
            </p:cNvPr>
            <p:cNvSpPr/>
            <p:nvPr/>
          </p:nvSpPr>
          <p:spPr>
            <a:xfrm>
              <a:off x="7245550" y="3303000"/>
              <a:ext cx="18125" cy="23350"/>
            </a:xfrm>
            <a:custGeom>
              <a:avLst/>
              <a:gdLst/>
              <a:ahLst/>
              <a:cxnLst/>
              <a:rect l="l" t="t" r="r" b="b"/>
              <a:pathLst>
                <a:path w="725" h="934" extrusionOk="0">
                  <a:moveTo>
                    <a:pt x="435" y="0"/>
                  </a:moveTo>
                  <a:cubicBezTo>
                    <a:pt x="374" y="93"/>
                    <a:pt x="314" y="196"/>
                    <a:pt x="262" y="294"/>
                  </a:cubicBezTo>
                  <a:cubicBezTo>
                    <a:pt x="165" y="481"/>
                    <a:pt x="1" y="696"/>
                    <a:pt x="85" y="916"/>
                  </a:cubicBezTo>
                  <a:cubicBezTo>
                    <a:pt x="98" y="920"/>
                    <a:pt x="122" y="916"/>
                    <a:pt x="122" y="934"/>
                  </a:cubicBezTo>
                  <a:cubicBezTo>
                    <a:pt x="361" y="888"/>
                    <a:pt x="473" y="630"/>
                    <a:pt x="575" y="448"/>
                  </a:cubicBezTo>
                  <a:cubicBezTo>
                    <a:pt x="626" y="360"/>
                    <a:pt x="682" y="266"/>
                    <a:pt x="725" y="164"/>
                  </a:cubicBezTo>
                  <a:cubicBezTo>
                    <a:pt x="663" y="126"/>
                    <a:pt x="598" y="93"/>
                    <a:pt x="538" y="56"/>
                  </a:cubicBezTo>
                  <a:cubicBezTo>
                    <a:pt x="505" y="37"/>
                    <a:pt x="467" y="19"/>
                    <a:pt x="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241;p85">
              <a:extLst>
                <a:ext uri="{FF2B5EF4-FFF2-40B4-BE49-F238E27FC236}">
                  <a16:creationId xmlns:a16="http://schemas.microsoft.com/office/drawing/2014/main" id="{4346DBA9-40C4-0277-EE82-A7B266EBB73F}"/>
                </a:ext>
              </a:extLst>
            </p:cNvPr>
            <p:cNvSpPr/>
            <p:nvPr/>
          </p:nvSpPr>
          <p:spPr>
            <a:xfrm>
              <a:off x="7220100" y="3341575"/>
              <a:ext cx="24525" cy="36275"/>
            </a:xfrm>
            <a:custGeom>
              <a:avLst/>
              <a:gdLst/>
              <a:ahLst/>
              <a:cxnLst/>
              <a:rect l="l" t="t" r="r" b="b"/>
              <a:pathLst>
                <a:path w="981" h="1451" extrusionOk="0">
                  <a:moveTo>
                    <a:pt x="850" y="1"/>
                  </a:moveTo>
                  <a:cubicBezTo>
                    <a:pt x="701" y="1"/>
                    <a:pt x="604" y="242"/>
                    <a:pt x="528" y="362"/>
                  </a:cubicBezTo>
                  <a:cubicBezTo>
                    <a:pt x="393" y="572"/>
                    <a:pt x="192" y="848"/>
                    <a:pt x="90" y="1082"/>
                  </a:cubicBezTo>
                  <a:cubicBezTo>
                    <a:pt x="15" y="1259"/>
                    <a:pt x="0" y="1440"/>
                    <a:pt x="159" y="1450"/>
                  </a:cubicBezTo>
                  <a:cubicBezTo>
                    <a:pt x="162" y="1451"/>
                    <a:pt x="164" y="1451"/>
                    <a:pt x="167" y="1451"/>
                  </a:cubicBezTo>
                  <a:cubicBezTo>
                    <a:pt x="285" y="1451"/>
                    <a:pt x="389" y="1243"/>
                    <a:pt x="440" y="1166"/>
                  </a:cubicBezTo>
                  <a:cubicBezTo>
                    <a:pt x="524" y="1035"/>
                    <a:pt x="612" y="923"/>
                    <a:pt x="668" y="830"/>
                  </a:cubicBezTo>
                  <a:cubicBezTo>
                    <a:pt x="823" y="567"/>
                    <a:pt x="981" y="362"/>
                    <a:pt x="963" y="45"/>
                  </a:cubicBezTo>
                  <a:cubicBezTo>
                    <a:pt x="922" y="14"/>
                    <a:pt x="884" y="1"/>
                    <a:pt x="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242;p85">
              <a:extLst>
                <a:ext uri="{FF2B5EF4-FFF2-40B4-BE49-F238E27FC236}">
                  <a16:creationId xmlns:a16="http://schemas.microsoft.com/office/drawing/2014/main" id="{670D2F62-F19F-A5FE-3200-49EA9759CADB}"/>
                </a:ext>
              </a:extLst>
            </p:cNvPr>
            <p:cNvSpPr/>
            <p:nvPr/>
          </p:nvSpPr>
          <p:spPr>
            <a:xfrm>
              <a:off x="7189975" y="3398325"/>
              <a:ext cx="22925" cy="34400"/>
            </a:xfrm>
            <a:custGeom>
              <a:avLst/>
              <a:gdLst/>
              <a:ahLst/>
              <a:cxnLst/>
              <a:rect l="l" t="t" r="r" b="b"/>
              <a:pathLst>
                <a:path w="917" h="1376" extrusionOk="0">
                  <a:moveTo>
                    <a:pt x="797" y="1"/>
                  </a:moveTo>
                  <a:cubicBezTo>
                    <a:pt x="763" y="1"/>
                    <a:pt x="732" y="10"/>
                    <a:pt x="720" y="34"/>
                  </a:cubicBezTo>
                  <a:cubicBezTo>
                    <a:pt x="496" y="287"/>
                    <a:pt x="244" y="702"/>
                    <a:pt x="108" y="1038"/>
                  </a:cubicBezTo>
                  <a:cubicBezTo>
                    <a:pt x="62" y="1146"/>
                    <a:pt x="1" y="1295"/>
                    <a:pt x="123" y="1375"/>
                  </a:cubicBezTo>
                  <a:cubicBezTo>
                    <a:pt x="127" y="1375"/>
                    <a:pt x="132" y="1375"/>
                    <a:pt x="136" y="1375"/>
                  </a:cubicBezTo>
                  <a:cubicBezTo>
                    <a:pt x="281" y="1375"/>
                    <a:pt x="358" y="1236"/>
                    <a:pt x="421" y="1142"/>
                  </a:cubicBezTo>
                  <a:cubicBezTo>
                    <a:pt x="496" y="1025"/>
                    <a:pt x="556" y="898"/>
                    <a:pt x="612" y="791"/>
                  </a:cubicBezTo>
                  <a:cubicBezTo>
                    <a:pt x="739" y="558"/>
                    <a:pt x="916" y="306"/>
                    <a:pt x="912" y="34"/>
                  </a:cubicBezTo>
                  <a:cubicBezTo>
                    <a:pt x="891" y="16"/>
                    <a:pt x="842" y="1"/>
                    <a:pt x="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243;p85">
              <a:extLst>
                <a:ext uri="{FF2B5EF4-FFF2-40B4-BE49-F238E27FC236}">
                  <a16:creationId xmlns:a16="http://schemas.microsoft.com/office/drawing/2014/main" id="{B282B91B-A89B-886B-AA2F-3D4095D894FE}"/>
                </a:ext>
              </a:extLst>
            </p:cNvPr>
            <p:cNvSpPr/>
            <p:nvPr/>
          </p:nvSpPr>
          <p:spPr>
            <a:xfrm>
              <a:off x="7158700" y="3453275"/>
              <a:ext cx="23725" cy="30425"/>
            </a:xfrm>
            <a:custGeom>
              <a:avLst/>
              <a:gdLst/>
              <a:ahLst/>
              <a:cxnLst/>
              <a:rect l="l" t="t" r="r" b="b"/>
              <a:pathLst>
                <a:path w="949" h="1217" extrusionOk="0">
                  <a:moveTo>
                    <a:pt x="847" y="0"/>
                  </a:moveTo>
                  <a:cubicBezTo>
                    <a:pt x="775" y="0"/>
                    <a:pt x="705" y="52"/>
                    <a:pt x="659" y="101"/>
                  </a:cubicBezTo>
                  <a:cubicBezTo>
                    <a:pt x="551" y="213"/>
                    <a:pt x="467" y="414"/>
                    <a:pt x="346" y="634"/>
                  </a:cubicBezTo>
                  <a:cubicBezTo>
                    <a:pt x="290" y="737"/>
                    <a:pt x="1" y="1101"/>
                    <a:pt x="169" y="1203"/>
                  </a:cubicBezTo>
                  <a:cubicBezTo>
                    <a:pt x="184" y="1212"/>
                    <a:pt x="200" y="1216"/>
                    <a:pt x="217" y="1216"/>
                  </a:cubicBezTo>
                  <a:cubicBezTo>
                    <a:pt x="311" y="1216"/>
                    <a:pt x="428" y="1091"/>
                    <a:pt x="467" y="1035"/>
                  </a:cubicBezTo>
                  <a:cubicBezTo>
                    <a:pt x="561" y="914"/>
                    <a:pt x="607" y="802"/>
                    <a:pt x="659" y="718"/>
                  </a:cubicBezTo>
                  <a:cubicBezTo>
                    <a:pt x="799" y="493"/>
                    <a:pt x="949" y="297"/>
                    <a:pt x="939" y="32"/>
                  </a:cubicBezTo>
                  <a:cubicBezTo>
                    <a:pt x="909" y="10"/>
                    <a:pt x="878" y="0"/>
                    <a:pt x="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244;p85">
              <a:extLst>
                <a:ext uri="{FF2B5EF4-FFF2-40B4-BE49-F238E27FC236}">
                  <a16:creationId xmlns:a16="http://schemas.microsoft.com/office/drawing/2014/main" id="{4BE228FB-6394-E8BA-3A65-0710BB24FA4D}"/>
                </a:ext>
              </a:extLst>
            </p:cNvPr>
            <p:cNvSpPr/>
            <p:nvPr/>
          </p:nvSpPr>
          <p:spPr>
            <a:xfrm>
              <a:off x="7129300" y="3508525"/>
              <a:ext cx="25450" cy="32975"/>
            </a:xfrm>
            <a:custGeom>
              <a:avLst/>
              <a:gdLst/>
              <a:ahLst/>
              <a:cxnLst/>
              <a:rect l="l" t="t" r="r" b="b"/>
              <a:pathLst>
                <a:path w="1018" h="1319" extrusionOk="0">
                  <a:moveTo>
                    <a:pt x="854" y="1"/>
                  </a:moveTo>
                  <a:cubicBezTo>
                    <a:pt x="850" y="1"/>
                    <a:pt x="845" y="1"/>
                    <a:pt x="841" y="1"/>
                  </a:cubicBezTo>
                  <a:cubicBezTo>
                    <a:pt x="841" y="20"/>
                    <a:pt x="808" y="16"/>
                    <a:pt x="803" y="35"/>
                  </a:cubicBezTo>
                  <a:cubicBezTo>
                    <a:pt x="612" y="184"/>
                    <a:pt x="500" y="366"/>
                    <a:pt x="369" y="618"/>
                  </a:cubicBezTo>
                  <a:cubicBezTo>
                    <a:pt x="304" y="744"/>
                    <a:pt x="0" y="1221"/>
                    <a:pt x="177" y="1305"/>
                  </a:cubicBezTo>
                  <a:cubicBezTo>
                    <a:pt x="196" y="1314"/>
                    <a:pt x="215" y="1319"/>
                    <a:pt x="233" y="1319"/>
                  </a:cubicBezTo>
                  <a:cubicBezTo>
                    <a:pt x="335" y="1319"/>
                    <a:pt x="420" y="1179"/>
                    <a:pt x="472" y="1104"/>
                  </a:cubicBezTo>
                  <a:cubicBezTo>
                    <a:pt x="630" y="884"/>
                    <a:pt x="742" y="665"/>
                    <a:pt x="859" y="436"/>
                  </a:cubicBezTo>
                  <a:cubicBezTo>
                    <a:pt x="915" y="320"/>
                    <a:pt x="1018" y="198"/>
                    <a:pt x="981" y="48"/>
                  </a:cubicBezTo>
                  <a:cubicBezTo>
                    <a:pt x="941" y="27"/>
                    <a:pt x="910" y="1"/>
                    <a:pt x="8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245;p85">
              <a:extLst>
                <a:ext uri="{FF2B5EF4-FFF2-40B4-BE49-F238E27FC236}">
                  <a16:creationId xmlns:a16="http://schemas.microsoft.com/office/drawing/2014/main" id="{3D3DD4EE-97FC-BDC3-44A7-A52F0480EAD0}"/>
                </a:ext>
              </a:extLst>
            </p:cNvPr>
            <p:cNvSpPr/>
            <p:nvPr/>
          </p:nvSpPr>
          <p:spPr>
            <a:xfrm>
              <a:off x="7099875" y="3564600"/>
              <a:ext cx="24275" cy="31100"/>
            </a:xfrm>
            <a:custGeom>
              <a:avLst/>
              <a:gdLst/>
              <a:ahLst/>
              <a:cxnLst/>
              <a:rect l="l" t="t" r="r" b="b"/>
              <a:pathLst>
                <a:path w="971" h="1244" extrusionOk="0">
                  <a:moveTo>
                    <a:pt x="838" y="0"/>
                  </a:moveTo>
                  <a:cubicBezTo>
                    <a:pt x="803" y="0"/>
                    <a:pt x="771" y="11"/>
                    <a:pt x="757" y="38"/>
                  </a:cubicBezTo>
                  <a:cubicBezTo>
                    <a:pt x="635" y="201"/>
                    <a:pt x="518" y="364"/>
                    <a:pt x="374" y="622"/>
                  </a:cubicBezTo>
                  <a:cubicBezTo>
                    <a:pt x="318" y="724"/>
                    <a:pt x="0" y="1200"/>
                    <a:pt x="234" y="1243"/>
                  </a:cubicBezTo>
                  <a:cubicBezTo>
                    <a:pt x="240" y="1243"/>
                    <a:pt x="246" y="1244"/>
                    <a:pt x="251" y="1244"/>
                  </a:cubicBezTo>
                  <a:cubicBezTo>
                    <a:pt x="360" y="1244"/>
                    <a:pt x="447" y="1094"/>
                    <a:pt x="495" y="1023"/>
                  </a:cubicBezTo>
                  <a:cubicBezTo>
                    <a:pt x="570" y="920"/>
                    <a:pt x="640" y="803"/>
                    <a:pt x="686" y="724"/>
                  </a:cubicBezTo>
                  <a:cubicBezTo>
                    <a:pt x="826" y="500"/>
                    <a:pt x="971" y="303"/>
                    <a:pt x="949" y="38"/>
                  </a:cubicBezTo>
                  <a:cubicBezTo>
                    <a:pt x="927" y="17"/>
                    <a:pt x="881" y="0"/>
                    <a:pt x="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246;p85">
              <a:extLst>
                <a:ext uri="{FF2B5EF4-FFF2-40B4-BE49-F238E27FC236}">
                  <a16:creationId xmlns:a16="http://schemas.microsoft.com/office/drawing/2014/main" id="{ADCF1245-7759-D02F-BDD1-F4989A2F42F8}"/>
                </a:ext>
              </a:extLst>
            </p:cNvPr>
            <p:cNvSpPr/>
            <p:nvPr/>
          </p:nvSpPr>
          <p:spPr>
            <a:xfrm>
              <a:off x="7076175" y="3619900"/>
              <a:ext cx="17425" cy="25250"/>
            </a:xfrm>
            <a:custGeom>
              <a:avLst/>
              <a:gdLst/>
              <a:ahLst/>
              <a:cxnLst/>
              <a:rect l="l" t="t" r="r" b="b"/>
              <a:pathLst>
                <a:path w="697" h="1010" extrusionOk="0">
                  <a:moveTo>
                    <a:pt x="563" y="1"/>
                  </a:moveTo>
                  <a:cubicBezTo>
                    <a:pt x="528" y="1"/>
                    <a:pt x="495" y="10"/>
                    <a:pt x="481" y="35"/>
                  </a:cubicBezTo>
                  <a:cubicBezTo>
                    <a:pt x="360" y="169"/>
                    <a:pt x="262" y="287"/>
                    <a:pt x="149" y="539"/>
                  </a:cubicBezTo>
                  <a:cubicBezTo>
                    <a:pt x="126" y="589"/>
                    <a:pt x="37" y="749"/>
                    <a:pt x="0" y="884"/>
                  </a:cubicBezTo>
                  <a:cubicBezTo>
                    <a:pt x="80" y="926"/>
                    <a:pt x="164" y="968"/>
                    <a:pt x="244" y="1010"/>
                  </a:cubicBezTo>
                  <a:cubicBezTo>
                    <a:pt x="350" y="893"/>
                    <a:pt x="440" y="701"/>
                    <a:pt x="468" y="655"/>
                  </a:cubicBezTo>
                  <a:cubicBezTo>
                    <a:pt x="580" y="449"/>
                    <a:pt x="696" y="263"/>
                    <a:pt x="677" y="35"/>
                  </a:cubicBezTo>
                  <a:cubicBezTo>
                    <a:pt x="657" y="16"/>
                    <a:pt x="608" y="1"/>
                    <a:pt x="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247;p85">
              <a:extLst>
                <a:ext uri="{FF2B5EF4-FFF2-40B4-BE49-F238E27FC236}">
                  <a16:creationId xmlns:a16="http://schemas.microsoft.com/office/drawing/2014/main" id="{BAF6D745-5776-BCAB-7396-7193484F1144}"/>
                </a:ext>
              </a:extLst>
            </p:cNvPr>
            <p:cNvSpPr/>
            <p:nvPr/>
          </p:nvSpPr>
          <p:spPr>
            <a:xfrm>
              <a:off x="7122725" y="3581275"/>
              <a:ext cx="76050" cy="77175"/>
            </a:xfrm>
            <a:custGeom>
              <a:avLst/>
              <a:gdLst/>
              <a:ahLst/>
              <a:cxnLst/>
              <a:rect l="l" t="t" r="r" b="b"/>
              <a:pathLst>
                <a:path w="3042" h="3087" extrusionOk="0">
                  <a:moveTo>
                    <a:pt x="1477" y="1"/>
                  </a:moveTo>
                  <a:cubicBezTo>
                    <a:pt x="1435" y="1"/>
                    <a:pt x="1393" y="5"/>
                    <a:pt x="1346" y="11"/>
                  </a:cubicBezTo>
                  <a:cubicBezTo>
                    <a:pt x="688" y="85"/>
                    <a:pt x="160" y="706"/>
                    <a:pt x="100" y="1350"/>
                  </a:cubicBezTo>
                  <a:cubicBezTo>
                    <a:pt x="1" y="2387"/>
                    <a:pt x="819" y="3087"/>
                    <a:pt x="1673" y="3087"/>
                  </a:cubicBezTo>
                  <a:cubicBezTo>
                    <a:pt x="1977" y="3087"/>
                    <a:pt x="2285" y="3003"/>
                    <a:pt x="2561" y="2812"/>
                  </a:cubicBezTo>
                  <a:cubicBezTo>
                    <a:pt x="2738" y="2686"/>
                    <a:pt x="3041" y="2481"/>
                    <a:pt x="2901" y="2214"/>
                  </a:cubicBezTo>
                  <a:cubicBezTo>
                    <a:pt x="2873" y="2205"/>
                    <a:pt x="2845" y="2200"/>
                    <a:pt x="2822" y="2200"/>
                  </a:cubicBezTo>
                  <a:cubicBezTo>
                    <a:pt x="2714" y="2200"/>
                    <a:pt x="2668" y="2317"/>
                    <a:pt x="2612" y="2378"/>
                  </a:cubicBezTo>
                  <a:cubicBezTo>
                    <a:pt x="2429" y="2583"/>
                    <a:pt x="2168" y="2761"/>
                    <a:pt x="1818" y="2793"/>
                  </a:cubicBezTo>
                  <a:cubicBezTo>
                    <a:pt x="1766" y="2798"/>
                    <a:pt x="1716" y="2802"/>
                    <a:pt x="1669" y="2802"/>
                  </a:cubicBezTo>
                  <a:cubicBezTo>
                    <a:pt x="936" y="2802"/>
                    <a:pt x="356" y="2237"/>
                    <a:pt x="371" y="1490"/>
                  </a:cubicBezTo>
                  <a:cubicBezTo>
                    <a:pt x="384" y="744"/>
                    <a:pt x="921" y="375"/>
                    <a:pt x="1491" y="211"/>
                  </a:cubicBezTo>
                  <a:cubicBezTo>
                    <a:pt x="1570" y="188"/>
                    <a:pt x="1716" y="201"/>
                    <a:pt x="1744" y="80"/>
                  </a:cubicBezTo>
                  <a:cubicBezTo>
                    <a:pt x="1677" y="24"/>
                    <a:pt x="1584"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248;p85">
              <a:extLst>
                <a:ext uri="{FF2B5EF4-FFF2-40B4-BE49-F238E27FC236}">
                  <a16:creationId xmlns:a16="http://schemas.microsoft.com/office/drawing/2014/main" id="{01352253-F001-4E2C-FB11-76B9DA436146}"/>
                </a:ext>
              </a:extLst>
            </p:cNvPr>
            <p:cNvSpPr/>
            <p:nvPr/>
          </p:nvSpPr>
          <p:spPr>
            <a:xfrm>
              <a:off x="7139325" y="3595975"/>
              <a:ext cx="52075" cy="51975"/>
            </a:xfrm>
            <a:custGeom>
              <a:avLst/>
              <a:gdLst/>
              <a:ahLst/>
              <a:cxnLst/>
              <a:rect l="l" t="t" r="r" b="b"/>
              <a:pathLst>
                <a:path w="2083" h="2079" extrusionOk="0">
                  <a:moveTo>
                    <a:pt x="920" y="20"/>
                  </a:moveTo>
                  <a:cubicBezTo>
                    <a:pt x="1084" y="1"/>
                    <a:pt x="1364" y="25"/>
                    <a:pt x="1513" y="109"/>
                  </a:cubicBezTo>
                  <a:cubicBezTo>
                    <a:pt x="1817" y="277"/>
                    <a:pt x="2083" y="720"/>
                    <a:pt x="1966" y="1160"/>
                  </a:cubicBezTo>
                  <a:cubicBezTo>
                    <a:pt x="1858" y="1561"/>
                    <a:pt x="1186" y="2079"/>
                    <a:pt x="593" y="1790"/>
                  </a:cubicBezTo>
                  <a:cubicBezTo>
                    <a:pt x="421" y="1706"/>
                    <a:pt x="201" y="1458"/>
                    <a:pt x="140" y="1229"/>
                  </a:cubicBezTo>
                  <a:cubicBezTo>
                    <a:pt x="0" y="673"/>
                    <a:pt x="341" y="188"/>
                    <a:pt x="682" y="53"/>
                  </a:cubicBezTo>
                  <a:cubicBezTo>
                    <a:pt x="752" y="29"/>
                    <a:pt x="827" y="29"/>
                    <a:pt x="920" y="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249;p85">
              <a:extLst>
                <a:ext uri="{FF2B5EF4-FFF2-40B4-BE49-F238E27FC236}">
                  <a16:creationId xmlns:a16="http://schemas.microsoft.com/office/drawing/2014/main" id="{191543FF-71D2-CED5-452C-EFB1FCF705BB}"/>
                </a:ext>
              </a:extLst>
            </p:cNvPr>
            <p:cNvSpPr/>
            <p:nvPr/>
          </p:nvSpPr>
          <p:spPr>
            <a:xfrm>
              <a:off x="7158450" y="3599600"/>
              <a:ext cx="15575" cy="36700"/>
            </a:xfrm>
            <a:custGeom>
              <a:avLst/>
              <a:gdLst/>
              <a:ahLst/>
              <a:cxnLst/>
              <a:rect l="l" t="t" r="r" b="b"/>
              <a:pathLst>
                <a:path w="623" h="1468" extrusionOk="0">
                  <a:moveTo>
                    <a:pt x="80" y="1"/>
                  </a:moveTo>
                  <a:cubicBezTo>
                    <a:pt x="57" y="6"/>
                    <a:pt x="43" y="24"/>
                    <a:pt x="43" y="57"/>
                  </a:cubicBezTo>
                  <a:cubicBezTo>
                    <a:pt x="1" y="235"/>
                    <a:pt x="104" y="603"/>
                    <a:pt x="169" y="851"/>
                  </a:cubicBezTo>
                  <a:cubicBezTo>
                    <a:pt x="203" y="968"/>
                    <a:pt x="240" y="1103"/>
                    <a:pt x="281" y="1211"/>
                  </a:cubicBezTo>
                  <a:cubicBezTo>
                    <a:pt x="319" y="1317"/>
                    <a:pt x="356" y="1467"/>
                    <a:pt x="477" y="1467"/>
                  </a:cubicBezTo>
                  <a:cubicBezTo>
                    <a:pt x="487" y="1467"/>
                    <a:pt x="501" y="1467"/>
                    <a:pt x="515" y="1463"/>
                  </a:cubicBezTo>
                  <a:cubicBezTo>
                    <a:pt x="623" y="1360"/>
                    <a:pt x="552" y="1205"/>
                    <a:pt x="533" y="1084"/>
                  </a:cubicBezTo>
                  <a:cubicBezTo>
                    <a:pt x="468" y="683"/>
                    <a:pt x="356" y="263"/>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250;p85">
              <a:extLst>
                <a:ext uri="{FF2B5EF4-FFF2-40B4-BE49-F238E27FC236}">
                  <a16:creationId xmlns:a16="http://schemas.microsoft.com/office/drawing/2014/main" id="{EB61C3DD-D0BC-3CEF-FEE9-5BAFB9FD9CD5}"/>
                </a:ext>
              </a:extLst>
            </p:cNvPr>
            <p:cNvSpPr/>
            <p:nvPr/>
          </p:nvSpPr>
          <p:spPr>
            <a:xfrm>
              <a:off x="7170500" y="3502950"/>
              <a:ext cx="76000" cy="77200"/>
            </a:xfrm>
            <a:custGeom>
              <a:avLst/>
              <a:gdLst/>
              <a:ahLst/>
              <a:cxnLst/>
              <a:rect l="l" t="t" r="r" b="b"/>
              <a:pathLst>
                <a:path w="3040" h="3088" extrusionOk="0">
                  <a:moveTo>
                    <a:pt x="1475" y="0"/>
                  </a:moveTo>
                  <a:cubicBezTo>
                    <a:pt x="1434" y="0"/>
                    <a:pt x="1391" y="6"/>
                    <a:pt x="1346" y="10"/>
                  </a:cubicBezTo>
                  <a:cubicBezTo>
                    <a:pt x="687" y="80"/>
                    <a:pt x="159" y="706"/>
                    <a:pt x="98" y="1345"/>
                  </a:cubicBezTo>
                  <a:cubicBezTo>
                    <a:pt x="1" y="2387"/>
                    <a:pt x="818" y="3088"/>
                    <a:pt x="1676" y="3088"/>
                  </a:cubicBezTo>
                  <a:cubicBezTo>
                    <a:pt x="1975" y="3088"/>
                    <a:pt x="2284" y="2998"/>
                    <a:pt x="2559" y="2812"/>
                  </a:cubicBezTo>
                  <a:cubicBezTo>
                    <a:pt x="2736" y="2685"/>
                    <a:pt x="3040" y="2480"/>
                    <a:pt x="2900" y="2214"/>
                  </a:cubicBezTo>
                  <a:cubicBezTo>
                    <a:pt x="2872" y="2200"/>
                    <a:pt x="2844" y="2196"/>
                    <a:pt x="2820" y="2196"/>
                  </a:cubicBezTo>
                  <a:cubicBezTo>
                    <a:pt x="2713" y="2196"/>
                    <a:pt x="2667" y="2317"/>
                    <a:pt x="2611" y="2377"/>
                  </a:cubicBezTo>
                  <a:cubicBezTo>
                    <a:pt x="2428" y="2583"/>
                    <a:pt x="2167" y="2756"/>
                    <a:pt x="1816" y="2793"/>
                  </a:cubicBezTo>
                  <a:cubicBezTo>
                    <a:pt x="1766" y="2797"/>
                    <a:pt x="1719" y="2797"/>
                    <a:pt x="1667" y="2797"/>
                  </a:cubicBezTo>
                  <a:cubicBezTo>
                    <a:pt x="934" y="2797"/>
                    <a:pt x="355" y="2237"/>
                    <a:pt x="369" y="1491"/>
                  </a:cubicBezTo>
                  <a:cubicBezTo>
                    <a:pt x="383" y="739"/>
                    <a:pt x="920" y="370"/>
                    <a:pt x="1490" y="206"/>
                  </a:cubicBezTo>
                  <a:cubicBezTo>
                    <a:pt x="1570" y="183"/>
                    <a:pt x="1714" y="196"/>
                    <a:pt x="1747" y="80"/>
                  </a:cubicBezTo>
                  <a:cubicBezTo>
                    <a:pt x="1682" y="19"/>
                    <a:pt x="1583" y="0"/>
                    <a:pt x="1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251;p85">
              <a:extLst>
                <a:ext uri="{FF2B5EF4-FFF2-40B4-BE49-F238E27FC236}">
                  <a16:creationId xmlns:a16="http://schemas.microsoft.com/office/drawing/2014/main" id="{FDC28375-65CD-2CE1-40AB-9CE3071F3B7B}"/>
                </a:ext>
              </a:extLst>
            </p:cNvPr>
            <p:cNvSpPr/>
            <p:nvPr/>
          </p:nvSpPr>
          <p:spPr>
            <a:xfrm>
              <a:off x="7187075" y="3517550"/>
              <a:ext cx="52100" cy="52100"/>
            </a:xfrm>
            <a:custGeom>
              <a:avLst/>
              <a:gdLst/>
              <a:ahLst/>
              <a:cxnLst/>
              <a:rect l="l" t="t" r="r" b="b"/>
              <a:pathLst>
                <a:path w="2084" h="2084" extrusionOk="0">
                  <a:moveTo>
                    <a:pt x="920" y="19"/>
                  </a:moveTo>
                  <a:cubicBezTo>
                    <a:pt x="1084" y="0"/>
                    <a:pt x="1364" y="28"/>
                    <a:pt x="1513" y="112"/>
                  </a:cubicBezTo>
                  <a:cubicBezTo>
                    <a:pt x="1817" y="280"/>
                    <a:pt x="2083" y="720"/>
                    <a:pt x="1966" y="1159"/>
                  </a:cubicBezTo>
                  <a:cubicBezTo>
                    <a:pt x="1864" y="1565"/>
                    <a:pt x="1187" y="2083"/>
                    <a:pt x="593" y="1793"/>
                  </a:cubicBezTo>
                  <a:cubicBezTo>
                    <a:pt x="420" y="1709"/>
                    <a:pt x="201" y="1461"/>
                    <a:pt x="140" y="1233"/>
                  </a:cubicBezTo>
                  <a:cubicBezTo>
                    <a:pt x="0" y="677"/>
                    <a:pt x="341" y="192"/>
                    <a:pt x="683" y="56"/>
                  </a:cubicBezTo>
                  <a:cubicBezTo>
                    <a:pt x="752" y="33"/>
                    <a:pt x="832" y="33"/>
                    <a:pt x="920" y="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252;p85">
              <a:extLst>
                <a:ext uri="{FF2B5EF4-FFF2-40B4-BE49-F238E27FC236}">
                  <a16:creationId xmlns:a16="http://schemas.microsoft.com/office/drawing/2014/main" id="{4325BCC1-7D6E-EC4D-75B4-D2EC93B52214}"/>
                </a:ext>
              </a:extLst>
            </p:cNvPr>
            <p:cNvSpPr/>
            <p:nvPr/>
          </p:nvSpPr>
          <p:spPr>
            <a:xfrm>
              <a:off x="7206350" y="3521150"/>
              <a:ext cx="15425" cy="36825"/>
            </a:xfrm>
            <a:custGeom>
              <a:avLst/>
              <a:gdLst/>
              <a:ahLst/>
              <a:cxnLst/>
              <a:rect l="l" t="t" r="r" b="b"/>
              <a:pathLst>
                <a:path w="617" h="1473" extrusionOk="0">
                  <a:moveTo>
                    <a:pt x="74" y="1"/>
                  </a:moveTo>
                  <a:cubicBezTo>
                    <a:pt x="52" y="11"/>
                    <a:pt x="37" y="24"/>
                    <a:pt x="37" y="57"/>
                  </a:cubicBezTo>
                  <a:cubicBezTo>
                    <a:pt x="0" y="239"/>
                    <a:pt x="98" y="604"/>
                    <a:pt x="168" y="851"/>
                  </a:cubicBezTo>
                  <a:cubicBezTo>
                    <a:pt x="196" y="968"/>
                    <a:pt x="233" y="1108"/>
                    <a:pt x="276" y="1215"/>
                  </a:cubicBezTo>
                  <a:cubicBezTo>
                    <a:pt x="313" y="1323"/>
                    <a:pt x="350" y="1472"/>
                    <a:pt x="472" y="1472"/>
                  </a:cubicBezTo>
                  <a:cubicBezTo>
                    <a:pt x="481" y="1472"/>
                    <a:pt x="494" y="1472"/>
                    <a:pt x="509" y="1468"/>
                  </a:cubicBezTo>
                  <a:cubicBezTo>
                    <a:pt x="616" y="1365"/>
                    <a:pt x="546" y="1205"/>
                    <a:pt x="528" y="1089"/>
                  </a:cubicBezTo>
                  <a:cubicBezTo>
                    <a:pt x="462" y="688"/>
                    <a:pt x="350" y="267"/>
                    <a:pt x="1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253;p85">
              <a:extLst>
                <a:ext uri="{FF2B5EF4-FFF2-40B4-BE49-F238E27FC236}">
                  <a16:creationId xmlns:a16="http://schemas.microsoft.com/office/drawing/2014/main" id="{4FEA06FE-6347-594A-D542-6541D100BE5A}"/>
                </a:ext>
              </a:extLst>
            </p:cNvPr>
            <p:cNvSpPr/>
            <p:nvPr/>
          </p:nvSpPr>
          <p:spPr>
            <a:xfrm>
              <a:off x="7211125" y="3425450"/>
              <a:ext cx="75900" cy="77075"/>
            </a:xfrm>
            <a:custGeom>
              <a:avLst/>
              <a:gdLst/>
              <a:ahLst/>
              <a:cxnLst/>
              <a:rect l="l" t="t" r="r" b="b"/>
              <a:pathLst>
                <a:path w="3036" h="3083" extrusionOk="0">
                  <a:moveTo>
                    <a:pt x="1471" y="1"/>
                  </a:moveTo>
                  <a:cubicBezTo>
                    <a:pt x="1430" y="1"/>
                    <a:pt x="1387" y="1"/>
                    <a:pt x="1345" y="5"/>
                  </a:cubicBezTo>
                  <a:cubicBezTo>
                    <a:pt x="687" y="80"/>
                    <a:pt x="154" y="705"/>
                    <a:pt x="98" y="1345"/>
                  </a:cubicBezTo>
                  <a:cubicBezTo>
                    <a:pt x="1" y="2386"/>
                    <a:pt x="813" y="3082"/>
                    <a:pt x="1672" y="3082"/>
                  </a:cubicBezTo>
                  <a:cubicBezTo>
                    <a:pt x="1975" y="3082"/>
                    <a:pt x="2279" y="2998"/>
                    <a:pt x="2555" y="2807"/>
                  </a:cubicBezTo>
                  <a:cubicBezTo>
                    <a:pt x="2736" y="2686"/>
                    <a:pt x="3035" y="2479"/>
                    <a:pt x="2900" y="2214"/>
                  </a:cubicBezTo>
                  <a:cubicBezTo>
                    <a:pt x="2867" y="2199"/>
                    <a:pt x="2844" y="2195"/>
                    <a:pt x="2820" y="2195"/>
                  </a:cubicBezTo>
                  <a:cubicBezTo>
                    <a:pt x="2708" y="2195"/>
                    <a:pt x="2662" y="2311"/>
                    <a:pt x="2611" y="2372"/>
                  </a:cubicBezTo>
                  <a:cubicBezTo>
                    <a:pt x="2424" y="2578"/>
                    <a:pt x="2162" y="2755"/>
                    <a:pt x="1812" y="2788"/>
                  </a:cubicBezTo>
                  <a:cubicBezTo>
                    <a:pt x="1766" y="2798"/>
                    <a:pt x="1714" y="2798"/>
                    <a:pt x="1667" y="2798"/>
                  </a:cubicBezTo>
                  <a:cubicBezTo>
                    <a:pt x="934" y="2798"/>
                    <a:pt x="355" y="2237"/>
                    <a:pt x="369" y="1490"/>
                  </a:cubicBezTo>
                  <a:cubicBezTo>
                    <a:pt x="383" y="738"/>
                    <a:pt x="915" y="369"/>
                    <a:pt x="1490" y="206"/>
                  </a:cubicBezTo>
                  <a:cubicBezTo>
                    <a:pt x="1570" y="182"/>
                    <a:pt x="1714" y="197"/>
                    <a:pt x="1742" y="80"/>
                  </a:cubicBezTo>
                  <a:cubicBezTo>
                    <a:pt x="1676" y="18"/>
                    <a:pt x="1579" y="1"/>
                    <a:pt x="14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254;p85">
              <a:extLst>
                <a:ext uri="{FF2B5EF4-FFF2-40B4-BE49-F238E27FC236}">
                  <a16:creationId xmlns:a16="http://schemas.microsoft.com/office/drawing/2014/main" id="{8583F149-DB4C-9CCE-A12A-886648219758}"/>
                </a:ext>
              </a:extLst>
            </p:cNvPr>
            <p:cNvSpPr/>
            <p:nvPr/>
          </p:nvSpPr>
          <p:spPr>
            <a:xfrm>
              <a:off x="7227575" y="3440050"/>
              <a:ext cx="52075" cy="52075"/>
            </a:xfrm>
            <a:custGeom>
              <a:avLst/>
              <a:gdLst/>
              <a:ahLst/>
              <a:cxnLst/>
              <a:rect l="l" t="t" r="r" b="b"/>
              <a:pathLst>
                <a:path w="2083" h="2083" extrusionOk="0">
                  <a:moveTo>
                    <a:pt x="921" y="18"/>
                  </a:moveTo>
                  <a:cubicBezTo>
                    <a:pt x="1084" y="0"/>
                    <a:pt x="1364" y="23"/>
                    <a:pt x="1518" y="107"/>
                  </a:cubicBezTo>
                  <a:cubicBezTo>
                    <a:pt x="1822" y="275"/>
                    <a:pt x="2083" y="719"/>
                    <a:pt x="1971" y="1158"/>
                  </a:cubicBezTo>
                  <a:cubicBezTo>
                    <a:pt x="1864" y="1559"/>
                    <a:pt x="1186" y="2083"/>
                    <a:pt x="593" y="1788"/>
                  </a:cubicBezTo>
                  <a:cubicBezTo>
                    <a:pt x="421" y="1704"/>
                    <a:pt x="201" y="1457"/>
                    <a:pt x="145" y="1228"/>
                  </a:cubicBezTo>
                  <a:cubicBezTo>
                    <a:pt x="1" y="677"/>
                    <a:pt x="346" y="186"/>
                    <a:pt x="687" y="56"/>
                  </a:cubicBezTo>
                  <a:cubicBezTo>
                    <a:pt x="752" y="28"/>
                    <a:pt x="832" y="28"/>
                    <a:pt x="921" y="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255;p85">
              <a:extLst>
                <a:ext uri="{FF2B5EF4-FFF2-40B4-BE49-F238E27FC236}">
                  <a16:creationId xmlns:a16="http://schemas.microsoft.com/office/drawing/2014/main" id="{0CE97D8D-ED7E-6F83-8AB3-337535305898}"/>
                </a:ext>
              </a:extLst>
            </p:cNvPr>
            <p:cNvSpPr/>
            <p:nvPr/>
          </p:nvSpPr>
          <p:spPr>
            <a:xfrm>
              <a:off x="7246850" y="3443650"/>
              <a:ext cx="15550" cy="36800"/>
            </a:xfrm>
            <a:custGeom>
              <a:avLst/>
              <a:gdLst/>
              <a:ahLst/>
              <a:cxnLst/>
              <a:rect l="l" t="t" r="r" b="b"/>
              <a:pathLst>
                <a:path w="622" h="1472" extrusionOk="0">
                  <a:moveTo>
                    <a:pt x="79" y="1"/>
                  </a:moveTo>
                  <a:cubicBezTo>
                    <a:pt x="57" y="10"/>
                    <a:pt x="42" y="25"/>
                    <a:pt x="42" y="57"/>
                  </a:cubicBezTo>
                  <a:cubicBezTo>
                    <a:pt x="1" y="239"/>
                    <a:pt x="103" y="603"/>
                    <a:pt x="169" y="850"/>
                  </a:cubicBezTo>
                  <a:cubicBezTo>
                    <a:pt x="201" y="967"/>
                    <a:pt x="238" y="1107"/>
                    <a:pt x="275" y="1210"/>
                  </a:cubicBezTo>
                  <a:cubicBezTo>
                    <a:pt x="318" y="1318"/>
                    <a:pt x="350" y="1471"/>
                    <a:pt x="471" y="1471"/>
                  </a:cubicBezTo>
                  <a:cubicBezTo>
                    <a:pt x="486" y="1471"/>
                    <a:pt x="499" y="1467"/>
                    <a:pt x="514" y="1467"/>
                  </a:cubicBezTo>
                  <a:cubicBezTo>
                    <a:pt x="621" y="1364"/>
                    <a:pt x="551" y="1206"/>
                    <a:pt x="527" y="1084"/>
                  </a:cubicBezTo>
                  <a:cubicBezTo>
                    <a:pt x="462" y="682"/>
                    <a:pt x="355" y="262"/>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256;p85">
              <a:extLst>
                <a:ext uri="{FF2B5EF4-FFF2-40B4-BE49-F238E27FC236}">
                  <a16:creationId xmlns:a16="http://schemas.microsoft.com/office/drawing/2014/main" id="{D1AB9E80-CE7C-4E7B-A8FA-F6D45AA3504B}"/>
                </a:ext>
              </a:extLst>
            </p:cNvPr>
            <p:cNvSpPr/>
            <p:nvPr/>
          </p:nvSpPr>
          <p:spPr>
            <a:xfrm>
              <a:off x="7254200" y="3341625"/>
              <a:ext cx="75875" cy="77175"/>
            </a:xfrm>
            <a:custGeom>
              <a:avLst/>
              <a:gdLst/>
              <a:ahLst/>
              <a:cxnLst/>
              <a:rect l="l" t="t" r="r" b="b"/>
              <a:pathLst>
                <a:path w="3035" h="3087" extrusionOk="0">
                  <a:moveTo>
                    <a:pt x="1472" y="1"/>
                  </a:moveTo>
                  <a:cubicBezTo>
                    <a:pt x="1429" y="1"/>
                    <a:pt x="1388" y="1"/>
                    <a:pt x="1340" y="5"/>
                  </a:cubicBezTo>
                  <a:cubicBezTo>
                    <a:pt x="682" y="80"/>
                    <a:pt x="155" y="705"/>
                    <a:pt x="93" y="1345"/>
                  </a:cubicBezTo>
                  <a:cubicBezTo>
                    <a:pt x="0" y="2386"/>
                    <a:pt x="813" y="3087"/>
                    <a:pt x="1672" y="3087"/>
                  </a:cubicBezTo>
                  <a:cubicBezTo>
                    <a:pt x="1970" y="3087"/>
                    <a:pt x="2278" y="2998"/>
                    <a:pt x="2554" y="2807"/>
                  </a:cubicBezTo>
                  <a:cubicBezTo>
                    <a:pt x="2732" y="2686"/>
                    <a:pt x="3035" y="2481"/>
                    <a:pt x="2895" y="2214"/>
                  </a:cubicBezTo>
                  <a:cubicBezTo>
                    <a:pt x="2867" y="2200"/>
                    <a:pt x="2839" y="2195"/>
                    <a:pt x="2821" y="2195"/>
                  </a:cubicBezTo>
                  <a:cubicBezTo>
                    <a:pt x="2709" y="2195"/>
                    <a:pt x="2662" y="2312"/>
                    <a:pt x="2606" y="2373"/>
                  </a:cubicBezTo>
                  <a:cubicBezTo>
                    <a:pt x="2424" y="2578"/>
                    <a:pt x="2162" y="2755"/>
                    <a:pt x="1812" y="2789"/>
                  </a:cubicBezTo>
                  <a:cubicBezTo>
                    <a:pt x="1761" y="2798"/>
                    <a:pt x="1714" y="2798"/>
                    <a:pt x="1662" y="2798"/>
                  </a:cubicBezTo>
                  <a:cubicBezTo>
                    <a:pt x="929" y="2798"/>
                    <a:pt x="351" y="2237"/>
                    <a:pt x="364" y="1490"/>
                  </a:cubicBezTo>
                  <a:cubicBezTo>
                    <a:pt x="379" y="738"/>
                    <a:pt x="916" y="369"/>
                    <a:pt x="1485" y="206"/>
                  </a:cubicBezTo>
                  <a:cubicBezTo>
                    <a:pt x="1565" y="183"/>
                    <a:pt x="1709" y="197"/>
                    <a:pt x="1742" y="80"/>
                  </a:cubicBezTo>
                  <a:cubicBezTo>
                    <a:pt x="1677" y="20"/>
                    <a:pt x="1578" y="1"/>
                    <a:pt x="1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257;p85">
              <a:extLst>
                <a:ext uri="{FF2B5EF4-FFF2-40B4-BE49-F238E27FC236}">
                  <a16:creationId xmlns:a16="http://schemas.microsoft.com/office/drawing/2014/main" id="{1FACBEFE-4E10-81AF-DA02-BA3194523715}"/>
                </a:ext>
              </a:extLst>
            </p:cNvPr>
            <p:cNvSpPr/>
            <p:nvPr/>
          </p:nvSpPr>
          <p:spPr>
            <a:xfrm>
              <a:off x="7270675" y="3356225"/>
              <a:ext cx="52075" cy="52075"/>
            </a:xfrm>
            <a:custGeom>
              <a:avLst/>
              <a:gdLst/>
              <a:ahLst/>
              <a:cxnLst/>
              <a:rect l="l" t="t" r="r" b="b"/>
              <a:pathLst>
                <a:path w="2083" h="2083" extrusionOk="0">
                  <a:moveTo>
                    <a:pt x="919" y="19"/>
                  </a:moveTo>
                  <a:cubicBezTo>
                    <a:pt x="1083" y="0"/>
                    <a:pt x="1363" y="24"/>
                    <a:pt x="1517" y="108"/>
                  </a:cubicBezTo>
                  <a:cubicBezTo>
                    <a:pt x="1816" y="276"/>
                    <a:pt x="2082" y="720"/>
                    <a:pt x="1966" y="1158"/>
                  </a:cubicBezTo>
                  <a:cubicBezTo>
                    <a:pt x="1863" y="1560"/>
                    <a:pt x="1186" y="2083"/>
                    <a:pt x="593" y="1789"/>
                  </a:cubicBezTo>
                  <a:cubicBezTo>
                    <a:pt x="420" y="1705"/>
                    <a:pt x="201" y="1457"/>
                    <a:pt x="140" y="1229"/>
                  </a:cubicBezTo>
                  <a:cubicBezTo>
                    <a:pt x="0" y="677"/>
                    <a:pt x="341" y="188"/>
                    <a:pt x="681" y="56"/>
                  </a:cubicBezTo>
                  <a:cubicBezTo>
                    <a:pt x="751" y="28"/>
                    <a:pt x="831" y="28"/>
                    <a:pt x="919" y="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258;p85">
              <a:extLst>
                <a:ext uri="{FF2B5EF4-FFF2-40B4-BE49-F238E27FC236}">
                  <a16:creationId xmlns:a16="http://schemas.microsoft.com/office/drawing/2014/main" id="{506F7106-A2BA-97C5-0940-6E393691A456}"/>
                </a:ext>
              </a:extLst>
            </p:cNvPr>
            <p:cNvSpPr/>
            <p:nvPr/>
          </p:nvSpPr>
          <p:spPr>
            <a:xfrm>
              <a:off x="7289900" y="3359825"/>
              <a:ext cx="15450" cy="36825"/>
            </a:xfrm>
            <a:custGeom>
              <a:avLst/>
              <a:gdLst/>
              <a:ahLst/>
              <a:cxnLst/>
              <a:rect l="l" t="t" r="r" b="b"/>
              <a:pathLst>
                <a:path w="618" h="1473" extrusionOk="0">
                  <a:moveTo>
                    <a:pt x="76" y="1"/>
                  </a:moveTo>
                  <a:cubicBezTo>
                    <a:pt x="53" y="10"/>
                    <a:pt x="38" y="24"/>
                    <a:pt x="44" y="57"/>
                  </a:cubicBezTo>
                  <a:cubicBezTo>
                    <a:pt x="1" y="240"/>
                    <a:pt x="100" y="604"/>
                    <a:pt x="169" y="850"/>
                  </a:cubicBezTo>
                  <a:cubicBezTo>
                    <a:pt x="197" y="968"/>
                    <a:pt x="234" y="1108"/>
                    <a:pt x="277" y="1215"/>
                  </a:cubicBezTo>
                  <a:cubicBezTo>
                    <a:pt x="314" y="1318"/>
                    <a:pt x="352" y="1472"/>
                    <a:pt x="473" y="1472"/>
                  </a:cubicBezTo>
                  <a:cubicBezTo>
                    <a:pt x="486" y="1472"/>
                    <a:pt x="496" y="1467"/>
                    <a:pt x="510" y="1467"/>
                  </a:cubicBezTo>
                  <a:cubicBezTo>
                    <a:pt x="617" y="1365"/>
                    <a:pt x="548" y="1206"/>
                    <a:pt x="529" y="1085"/>
                  </a:cubicBezTo>
                  <a:cubicBezTo>
                    <a:pt x="464" y="682"/>
                    <a:pt x="352" y="262"/>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259;p85">
              <a:extLst>
                <a:ext uri="{FF2B5EF4-FFF2-40B4-BE49-F238E27FC236}">
                  <a16:creationId xmlns:a16="http://schemas.microsoft.com/office/drawing/2014/main" id="{497D7163-E70E-E5BE-4BA6-6CEA7DF9F3AF}"/>
                </a:ext>
              </a:extLst>
            </p:cNvPr>
            <p:cNvSpPr/>
            <p:nvPr/>
          </p:nvSpPr>
          <p:spPr>
            <a:xfrm>
              <a:off x="7010100" y="3521625"/>
              <a:ext cx="76025" cy="77200"/>
            </a:xfrm>
            <a:custGeom>
              <a:avLst/>
              <a:gdLst/>
              <a:ahLst/>
              <a:cxnLst/>
              <a:rect l="l" t="t" r="r" b="b"/>
              <a:pathLst>
                <a:path w="3041" h="3088" extrusionOk="0">
                  <a:moveTo>
                    <a:pt x="1476" y="1"/>
                  </a:moveTo>
                  <a:cubicBezTo>
                    <a:pt x="1434" y="1"/>
                    <a:pt x="1392" y="5"/>
                    <a:pt x="1346" y="10"/>
                  </a:cubicBezTo>
                  <a:cubicBezTo>
                    <a:pt x="687" y="85"/>
                    <a:pt x="159" y="706"/>
                    <a:pt x="98" y="1346"/>
                  </a:cubicBezTo>
                  <a:cubicBezTo>
                    <a:pt x="1" y="2387"/>
                    <a:pt x="818" y="3087"/>
                    <a:pt x="1676" y="3087"/>
                  </a:cubicBezTo>
                  <a:cubicBezTo>
                    <a:pt x="1975" y="3087"/>
                    <a:pt x="2284" y="2999"/>
                    <a:pt x="2559" y="2811"/>
                  </a:cubicBezTo>
                  <a:cubicBezTo>
                    <a:pt x="2736" y="2686"/>
                    <a:pt x="3040" y="2481"/>
                    <a:pt x="2900" y="2214"/>
                  </a:cubicBezTo>
                  <a:cubicBezTo>
                    <a:pt x="2872" y="2201"/>
                    <a:pt x="2844" y="2195"/>
                    <a:pt x="2820" y="2195"/>
                  </a:cubicBezTo>
                  <a:cubicBezTo>
                    <a:pt x="2713" y="2195"/>
                    <a:pt x="2667" y="2317"/>
                    <a:pt x="2611" y="2378"/>
                  </a:cubicBezTo>
                  <a:cubicBezTo>
                    <a:pt x="2428" y="2583"/>
                    <a:pt x="2167" y="2755"/>
                    <a:pt x="1816" y="2793"/>
                  </a:cubicBezTo>
                  <a:cubicBezTo>
                    <a:pt x="1766" y="2798"/>
                    <a:pt x="1719" y="2802"/>
                    <a:pt x="1667" y="2802"/>
                  </a:cubicBezTo>
                  <a:cubicBezTo>
                    <a:pt x="934" y="2802"/>
                    <a:pt x="355" y="2238"/>
                    <a:pt x="370" y="1490"/>
                  </a:cubicBezTo>
                  <a:cubicBezTo>
                    <a:pt x="383" y="744"/>
                    <a:pt x="920" y="369"/>
                    <a:pt x="1490" y="206"/>
                  </a:cubicBezTo>
                  <a:cubicBezTo>
                    <a:pt x="1570" y="188"/>
                    <a:pt x="1714" y="201"/>
                    <a:pt x="1747" y="80"/>
                  </a:cubicBezTo>
                  <a:cubicBezTo>
                    <a:pt x="1682" y="20"/>
                    <a:pt x="1583" y="1"/>
                    <a:pt x="1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260;p85">
              <a:extLst>
                <a:ext uri="{FF2B5EF4-FFF2-40B4-BE49-F238E27FC236}">
                  <a16:creationId xmlns:a16="http://schemas.microsoft.com/office/drawing/2014/main" id="{916E34B1-4062-4A42-7702-1F828F537DBE}"/>
                </a:ext>
              </a:extLst>
            </p:cNvPr>
            <p:cNvSpPr/>
            <p:nvPr/>
          </p:nvSpPr>
          <p:spPr>
            <a:xfrm>
              <a:off x="7026675" y="3536350"/>
              <a:ext cx="52100" cy="51950"/>
            </a:xfrm>
            <a:custGeom>
              <a:avLst/>
              <a:gdLst/>
              <a:ahLst/>
              <a:cxnLst/>
              <a:rect l="l" t="t" r="r" b="b"/>
              <a:pathLst>
                <a:path w="2084" h="2078" extrusionOk="0">
                  <a:moveTo>
                    <a:pt x="920" y="19"/>
                  </a:moveTo>
                  <a:cubicBezTo>
                    <a:pt x="1084" y="0"/>
                    <a:pt x="1364" y="24"/>
                    <a:pt x="1513" y="108"/>
                  </a:cubicBezTo>
                  <a:cubicBezTo>
                    <a:pt x="1817" y="276"/>
                    <a:pt x="2084" y="715"/>
                    <a:pt x="1966" y="1153"/>
                  </a:cubicBezTo>
                  <a:cubicBezTo>
                    <a:pt x="1864" y="1560"/>
                    <a:pt x="1187" y="2078"/>
                    <a:pt x="593" y="1789"/>
                  </a:cubicBezTo>
                  <a:cubicBezTo>
                    <a:pt x="420" y="1705"/>
                    <a:pt x="201" y="1457"/>
                    <a:pt x="140" y="1228"/>
                  </a:cubicBezTo>
                  <a:cubicBezTo>
                    <a:pt x="0" y="672"/>
                    <a:pt x="341" y="187"/>
                    <a:pt x="683" y="52"/>
                  </a:cubicBezTo>
                  <a:cubicBezTo>
                    <a:pt x="752" y="28"/>
                    <a:pt x="832" y="28"/>
                    <a:pt x="920" y="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261;p85">
              <a:extLst>
                <a:ext uri="{FF2B5EF4-FFF2-40B4-BE49-F238E27FC236}">
                  <a16:creationId xmlns:a16="http://schemas.microsoft.com/office/drawing/2014/main" id="{D19B0F19-913B-A011-F5A0-389296ED5CC1}"/>
                </a:ext>
              </a:extLst>
            </p:cNvPr>
            <p:cNvSpPr/>
            <p:nvPr/>
          </p:nvSpPr>
          <p:spPr>
            <a:xfrm>
              <a:off x="7045825" y="3539950"/>
              <a:ext cx="15550" cy="36700"/>
            </a:xfrm>
            <a:custGeom>
              <a:avLst/>
              <a:gdLst/>
              <a:ahLst/>
              <a:cxnLst/>
              <a:rect l="l" t="t" r="r" b="b"/>
              <a:pathLst>
                <a:path w="622" h="1468" extrusionOk="0">
                  <a:moveTo>
                    <a:pt x="79" y="1"/>
                  </a:moveTo>
                  <a:cubicBezTo>
                    <a:pt x="57" y="5"/>
                    <a:pt x="42" y="24"/>
                    <a:pt x="42" y="52"/>
                  </a:cubicBezTo>
                  <a:cubicBezTo>
                    <a:pt x="1" y="235"/>
                    <a:pt x="103" y="599"/>
                    <a:pt x="173" y="851"/>
                  </a:cubicBezTo>
                  <a:cubicBezTo>
                    <a:pt x="201" y="963"/>
                    <a:pt x="238" y="1103"/>
                    <a:pt x="281" y="1210"/>
                  </a:cubicBezTo>
                  <a:cubicBezTo>
                    <a:pt x="318" y="1317"/>
                    <a:pt x="355" y="1468"/>
                    <a:pt x="477" y="1468"/>
                  </a:cubicBezTo>
                  <a:cubicBezTo>
                    <a:pt x="490" y="1468"/>
                    <a:pt x="499" y="1468"/>
                    <a:pt x="514" y="1462"/>
                  </a:cubicBezTo>
                  <a:cubicBezTo>
                    <a:pt x="622" y="1360"/>
                    <a:pt x="551" y="1201"/>
                    <a:pt x="533" y="1084"/>
                  </a:cubicBezTo>
                  <a:cubicBezTo>
                    <a:pt x="467" y="683"/>
                    <a:pt x="355" y="263"/>
                    <a:pt x="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262;p85">
              <a:extLst>
                <a:ext uri="{FF2B5EF4-FFF2-40B4-BE49-F238E27FC236}">
                  <a16:creationId xmlns:a16="http://schemas.microsoft.com/office/drawing/2014/main" id="{21AF1F78-BC9C-1B4C-A9DC-8A1FA0894FE7}"/>
                </a:ext>
              </a:extLst>
            </p:cNvPr>
            <p:cNvSpPr/>
            <p:nvPr/>
          </p:nvSpPr>
          <p:spPr>
            <a:xfrm>
              <a:off x="7057950" y="3443300"/>
              <a:ext cx="75900" cy="77175"/>
            </a:xfrm>
            <a:custGeom>
              <a:avLst/>
              <a:gdLst/>
              <a:ahLst/>
              <a:cxnLst/>
              <a:rect l="l" t="t" r="r" b="b"/>
              <a:pathLst>
                <a:path w="3036" h="3087" extrusionOk="0">
                  <a:moveTo>
                    <a:pt x="1471" y="0"/>
                  </a:moveTo>
                  <a:cubicBezTo>
                    <a:pt x="1430" y="0"/>
                    <a:pt x="1387" y="0"/>
                    <a:pt x="1341" y="5"/>
                  </a:cubicBezTo>
                  <a:cubicBezTo>
                    <a:pt x="682" y="80"/>
                    <a:pt x="155" y="705"/>
                    <a:pt x="94" y="1345"/>
                  </a:cubicBezTo>
                  <a:cubicBezTo>
                    <a:pt x="1" y="2386"/>
                    <a:pt x="813" y="3087"/>
                    <a:pt x="1673" y="3087"/>
                  </a:cubicBezTo>
                  <a:cubicBezTo>
                    <a:pt x="1971" y="3087"/>
                    <a:pt x="2279" y="2998"/>
                    <a:pt x="2555" y="2812"/>
                  </a:cubicBezTo>
                  <a:cubicBezTo>
                    <a:pt x="2732" y="2685"/>
                    <a:pt x="3036" y="2480"/>
                    <a:pt x="2896" y="2214"/>
                  </a:cubicBezTo>
                  <a:cubicBezTo>
                    <a:pt x="2868" y="2200"/>
                    <a:pt x="2840" y="2196"/>
                    <a:pt x="2816" y="2196"/>
                  </a:cubicBezTo>
                  <a:cubicBezTo>
                    <a:pt x="2710" y="2196"/>
                    <a:pt x="2663" y="2317"/>
                    <a:pt x="2611" y="2377"/>
                  </a:cubicBezTo>
                  <a:cubicBezTo>
                    <a:pt x="2424" y="2578"/>
                    <a:pt x="2163" y="2756"/>
                    <a:pt x="1813" y="2793"/>
                  </a:cubicBezTo>
                  <a:cubicBezTo>
                    <a:pt x="1762" y="2798"/>
                    <a:pt x="1714" y="2798"/>
                    <a:pt x="1663" y="2798"/>
                  </a:cubicBezTo>
                  <a:cubicBezTo>
                    <a:pt x="930" y="2798"/>
                    <a:pt x="351" y="2237"/>
                    <a:pt x="365" y="1490"/>
                  </a:cubicBezTo>
                  <a:cubicBezTo>
                    <a:pt x="379" y="739"/>
                    <a:pt x="917" y="369"/>
                    <a:pt x="1486" y="207"/>
                  </a:cubicBezTo>
                  <a:cubicBezTo>
                    <a:pt x="1565" y="183"/>
                    <a:pt x="1710" y="197"/>
                    <a:pt x="1742" y="80"/>
                  </a:cubicBezTo>
                  <a:cubicBezTo>
                    <a:pt x="1677" y="19"/>
                    <a:pt x="1579" y="0"/>
                    <a:pt x="14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263;p85">
              <a:extLst>
                <a:ext uri="{FF2B5EF4-FFF2-40B4-BE49-F238E27FC236}">
                  <a16:creationId xmlns:a16="http://schemas.microsoft.com/office/drawing/2014/main" id="{90DE0079-D812-7A7A-8FA5-410B457A853E}"/>
                </a:ext>
              </a:extLst>
            </p:cNvPr>
            <p:cNvSpPr/>
            <p:nvPr/>
          </p:nvSpPr>
          <p:spPr>
            <a:xfrm>
              <a:off x="7074400" y="3457900"/>
              <a:ext cx="52125" cy="52075"/>
            </a:xfrm>
            <a:custGeom>
              <a:avLst/>
              <a:gdLst/>
              <a:ahLst/>
              <a:cxnLst/>
              <a:rect l="l" t="t" r="r" b="b"/>
              <a:pathLst>
                <a:path w="2085" h="2083" extrusionOk="0">
                  <a:moveTo>
                    <a:pt x="921" y="19"/>
                  </a:moveTo>
                  <a:cubicBezTo>
                    <a:pt x="1084" y="0"/>
                    <a:pt x="1365" y="24"/>
                    <a:pt x="1519" y="112"/>
                  </a:cubicBezTo>
                  <a:cubicBezTo>
                    <a:pt x="1817" y="280"/>
                    <a:pt x="2084" y="720"/>
                    <a:pt x="1968" y="1158"/>
                  </a:cubicBezTo>
                  <a:cubicBezTo>
                    <a:pt x="1864" y="1560"/>
                    <a:pt x="1188" y="2082"/>
                    <a:pt x="595" y="1793"/>
                  </a:cubicBezTo>
                  <a:cubicBezTo>
                    <a:pt x="421" y="1705"/>
                    <a:pt x="203" y="1462"/>
                    <a:pt x="141" y="1233"/>
                  </a:cubicBezTo>
                  <a:cubicBezTo>
                    <a:pt x="1" y="677"/>
                    <a:pt x="343" y="192"/>
                    <a:pt x="683" y="56"/>
                  </a:cubicBezTo>
                  <a:cubicBezTo>
                    <a:pt x="753" y="28"/>
                    <a:pt x="832" y="28"/>
                    <a:pt x="921" y="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4264;p85">
              <a:extLst>
                <a:ext uri="{FF2B5EF4-FFF2-40B4-BE49-F238E27FC236}">
                  <a16:creationId xmlns:a16="http://schemas.microsoft.com/office/drawing/2014/main" id="{AEE028B0-19DB-4BAF-DBC2-F067F2F047EF}"/>
                </a:ext>
              </a:extLst>
            </p:cNvPr>
            <p:cNvSpPr/>
            <p:nvPr/>
          </p:nvSpPr>
          <p:spPr>
            <a:xfrm>
              <a:off x="7093675" y="3461500"/>
              <a:ext cx="15450" cy="36825"/>
            </a:xfrm>
            <a:custGeom>
              <a:avLst/>
              <a:gdLst/>
              <a:ahLst/>
              <a:cxnLst/>
              <a:rect l="l" t="t" r="r" b="b"/>
              <a:pathLst>
                <a:path w="618" h="1473" extrusionOk="0">
                  <a:moveTo>
                    <a:pt x="76" y="1"/>
                  </a:moveTo>
                  <a:cubicBezTo>
                    <a:pt x="52" y="11"/>
                    <a:pt x="38" y="24"/>
                    <a:pt x="42" y="57"/>
                  </a:cubicBezTo>
                  <a:cubicBezTo>
                    <a:pt x="1" y="240"/>
                    <a:pt x="98" y="604"/>
                    <a:pt x="169" y="851"/>
                  </a:cubicBezTo>
                  <a:cubicBezTo>
                    <a:pt x="197" y="968"/>
                    <a:pt x="234" y="1108"/>
                    <a:pt x="277" y="1216"/>
                  </a:cubicBezTo>
                  <a:cubicBezTo>
                    <a:pt x="313" y="1322"/>
                    <a:pt x="350" y="1472"/>
                    <a:pt x="473" y="1472"/>
                  </a:cubicBezTo>
                  <a:cubicBezTo>
                    <a:pt x="486" y="1472"/>
                    <a:pt x="496" y="1472"/>
                    <a:pt x="510" y="1468"/>
                  </a:cubicBezTo>
                  <a:cubicBezTo>
                    <a:pt x="617" y="1365"/>
                    <a:pt x="547" y="1206"/>
                    <a:pt x="529" y="1089"/>
                  </a:cubicBezTo>
                  <a:cubicBezTo>
                    <a:pt x="463" y="688"/>
                    <a:pt x="350" y="268"/>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4265;p85">
              <a:extLst>
                <a:ext uri="{FF2B5EF4-FFF2-40B4-BE49-F238E27FC236}">
                  <a16:creationId xmlns:a16="http://schemas.microsoft.com/office/drawing/2014/main" id="{C1EE505A-0170-16F7-3AA0-EA948F0B4289}"/>
                </a:ext>
              </a:extLst>
            </p:cNvPr>
            <p:cNvSpPr/>
            <p:nvPr/>
          </p:nvSpPr>
          <p:spPr>
            <a:xfrm>
              <a:off x="7098475" y="3365675"/>
              <a:ext cx="76000" cy="77200"/>
            </a:xfrm>
            <a:custGeom>
              <a:avLst/>
              <a:gdLst/>
              <a:ahLst/>
              <a:cxnLst/>
              <a:rect l="l" t="t" r="r" b="b"/>
              <a:pathLst>
                <a:path w="3040" h="3088" extrusionOk="0">
                  <a:moveTo>
                    <a:pt x="1471" y="0"/>
                  </a:moveTo>
                  <a:cubicBezTo>
                    <a:pt x="1429" y="0"/>
                    <a:pt x="1387" y="6"/>
                    <a:pt x="1345" y="10"/>
                  </a:cubicBezTo>
                  <a:cubicBezTo>
                    <a:pt x="686" y="84"/>
                    <a:pt x="158" y="706"/>
                    <a:pt x="98" y="1350"/>
                  </a:cubicBezTo>
                  <a:cubicBezTo>
                    <a:pt x="0" y="2387"/>
                    <a:pt x="817" y="3087"/>
                    <a:pt x="1671" y="3087"/>
                  </a:cubicBezTo>
                  <a:cubicBezTo>
                    <a:pt x="1975" y="3087"/>
                    <a:pt x="2283" y="3003"/>
                    <a:pt x="2554" y="2812"/>
                  </a:cubicBezTo>
                  <a:cubicBezTo>
                    <a:pt x="2736" y="2685"/>
                    <a:pt x="3040" y="2485"/>
                    <a:pt x="2900" y="2213"/>
                  </a:cubicBezTo>
                  <a:cubicBezTo>
                    <a:pt x="2872" y="2204"/>
                    <a:pt x="2844" y="2200"/>
                    <a:pt x="2820" y="2200"/>
                  </a:cubicBezTo>
                  <a:cubicBezTo>
                    <a:pt x="2714" y="2200"/>
                    <a:pt x="2667" y="2316"/>
                    <a:pt x="2610" y="2377"/>
                  </a:cubicBezTo>
                  <a:cubicBezTo>
                    <a:pt x="2428" y="2583"/>
                    <a:pt x="2162" y="2760"/>
                    <a:pt x="1817" y="2793"/>
                  </a:cubicBezTo>
                  <a:cubicBezTo>
                    <a:pt x="1766" y="2797"/>
                    <a:pt x="1714" y="2802"/>
                    <a:pt x="1667" y="2802"/>
                  </a:cubicBezTo>
                  <a:cubicBezTo>
                    <a:pt x="934" y="2802"/>
                    <a:pt x="355" y="2237"/>
                    <a:pt x="369" y="1491"/>
                  </a:cubicBezTo>
                  <a:cubicBezTo>
                    <a:pt x="383" y="743"/>
                    <a:pt x="921" y="374"/>
                    <a:pt x="1490" y="211"/>
                  </a:cubicBezTo>
                  <a:cubicBezTo>
                    <a:pt x="1569" y="187"/>
                    <a:pt x="1714" y="202"/>
                    <a:pt x="1742" y="84"/>
                  </a:cubicBezTo>
                  <a:cubicBezTo>
                    <a:pt x="1677" y="24"/>
                    <a:pt x="1578" y="0"/>
                    <a:pt x="14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266;p85">
              <a:extLst>
                <a:ext uri="{FF2B5EF4-FFF2-40B4-BE49-F238E27FC236}">
                  <a16:creationId xmlns:a16="http://schemas.microsoft.com/office/drawing/2014/main" id="{D199DED4-CAF1-724D-8145-122BCB4977A5}"/>
                </a:ext>
              </a:extLst>
            </p:cNvPr>
            <p:cNvSpPr/>
            <p:nvPr/>
          </p:nvSpPr>
          <p:spPr>
            <a:xfrm>
              <a:off x="7114925" y="3380375"/>
              <a:ext cx="52100" cy="52000"/>
            </a:xfrm>
            <a:custGeom>
              <a:avLst/>
              <a:gdLst/>
              <a:ahLst/>
              <a:cxnLst/>
              <a:rect l="l" t="t" r="r" b="b"/>
              <a:pathLst>
                <a:path w="2084" h="2080" extrusionOk="0">
                  <a:moveTo>
                    <a:pt x="920" y="19"/>
                  </a:moveTo>
                  <a:cubicBezTo>
                    <a:pt x="1084" y="0"/>
                    <a:pt x="1364" y="24"/>
                    <a:pt x="1518" y="108"/>
                  </a:cubicBezTo>
                  <a:cubicBezTo>
                    <a:pt x="1821" y="276"/>
                    <a:pt x="2084" y="720"/>
                    <a:pt x="1972" y="1159"/>
                  </a:cubicBezTo>
                  <a:cubicBezTo>
                    <a:pt x="1864" y="1560"/>
                    <a:pt x="1192" y="2079"/>
                    <a:pt x="599" y="1789"/>
                  </a:cubicBezTo>
                  <a:cubicBezTo>
                    <a:pt x="421" y="1705"/>
                    <a:pt x="201" y="1457"/>
                    <a:pt x="145" y="1229"/>
                  </a:cubicBezTo>
                  <a:cubicBezTo>
                    <a:pt x="0" y="673"/>
                    <a:pt x="347" y="188"/>
                    <a:pt x="687" y="56"/>
                  </a:cubicBezTo>
                  <a:cubicBezTo>
                    <a:pt x="752" y="28"/>
                    <a:pt x="832" y="28"/>
                    <a:pt x="920" y="1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267;p85">
              <a:extLst>
                <a:ext uri="{FF2B5EF4-FFF2-40B4-BE49-F238E27FC236}">
                  <a16:creationId xmlns:a16="http://schemas.microsoft.com/office/drawing/2014/main" id="{42FC64AB-8BC5-2C9F-5565-177C0DA2537E}"/>
                </a:ext>
              </a:extLst>
            </p:cNvPr>
            <p:cNvSpPr/>
            <p:nvPr/>
          </p:nvSpPr>
          <p:spPr>
            <a:xfrm>
              <a:off x="7134200" y="3384025"/>
              <a:ext cx="15550" cy="36650"/>
            </a:xfrm>
            <a:custGeom>
              <a:avLst/>
              <a:gdLst/>
              <a:ahLst/>
              <a:cxnLst/>
              <a:rect l="l" t="t" r="r" b="b"/>
              <a:pathLst>
                <a:path w="622" h="1466" extrusionOk="0">
                  <a:moveTo>
                    <a:pt x="80" y="0"/>
                  </a:moveTo>
                  <a:cubicBezTo>
                    <a:pt x="56" y="5"/>
                    <a:pt x="42" y="22"/>
                    <a:pt x="42" y="56"/>
                  </a:cubicBezTo>
                  <a:cubicBezTo>
                    <a:pt x="0" y="233"/>
                    <a:pt x="102" y="602"/>
                    <a:pt x="168" y="850"/>
                  </a:cubicBezTo>
                  <a:cubicBezTo>
                    <a:pt x="201" y="966"/>
                    <a:pt x="238" y="1102"/>
                    <a:pt x="276" y="1209"/>
                  </a:cubicBezTo>
                  <a:cubicBezTo>
                    <a:pt x="317" y="1317"/>
                    <a:pt x="350" y="1466"/>
                    <a:pt x="477" y="1466"/>
                  </a:cubicBezTo>
                  <a:lnTo>
                    <a:pt x="514" y="1466"/>
                  </a:lnTo>
                  <a:cubicBezTo>
                    <a:pt x="621" y="1358"/>
                    <a:pt x="551" y="1205"/>
                    <a:pt x="533" y="1083"/>
                  </a:cubicBezTo>
                  <a:cubicBezTo>
                    <a:pt x="467" y="681"/>
                    <a:pt x="354" y="261"/>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268;p85">
              <a:extLst>
                <a:ext uri="{FF2B5EF4-FFF2-40B4-BE49-F238E27FC236}">
                  <a16:creationId xmlns:a16="http://schemas.microsoft.com/office/drawing/2014/main" id="{6A7D3227-25C7-6AF0-B8D9-16614DA24E23}"/>
                </a:ext>
              </a:extLst>
            </p:cNvPr>
            <p:cNvSpPr/>
            <p:nvPr/>
          </p:nvSpPr>
          <p:spPr>
            <a:xfrm>
              <a:off x="7141525" y="3281875"/>
              <a:ext cx="75925" cy="77175"/>
            </a:xfrm>
            <a:custGeom>
              <a:avLst/>
              <a:gdLst/>
              <a:ahLst/>
              <a:cxnLst/>
              <a:rect l="l" t="t" r="r" b="b"/>
              <a:pathLst>
                <a:path w="3037" h="3087" extrusionOk="0">
                  <a:moveTo>
                    <a:pt x="1472" y="0"/>
                  </a:moveTo>
                  <a:cubicBezTo>
                    <a:pt x="1430" y="0"/>
                    <a:pt x="1388" y="5"/>
                    <a:pt x="1346" y="9"/>
                  </a:cubicBezTo>
                  <a:cubicBezTo>
                    <a:pt x="683" y="84"/>
                    <a:pt x="156" y="705"/>
                    <a:pt x="95" y="1349"/>
                  </a:cubicBezTo>
                  <a:cubicBezTo>
                    <a:pt x="1" y="2391"/>
                    <a:pt x="813" y="3086"/>
                    <a:pt x="1673" y="3086"/>
                  </a:cubicBezTo>
                  <a:cubicBezTo>
                    <a:pt x="1972" y="3086"/>
                    <a:pt x="2280" y="3002"/>
                    <a:pt x="2555" y="2811"/>
                  </a:cubicBezTo>
                  <a:cubicBezTo>
                    <a:pt x="2738" y="2690"/>
                    <a:pt x="3037" y="2484"/>
                    <a:pt x="2901" y="2213"/>
                  </a:cubicBezTo>
                  <a:cubicBezTo>
                    <a:pt x="2869" y="2203"/>
                    <a:pt x="2845" y="2199"/>
                    <a:pt x="2822" y="2199"/>
                  </a:cubicBezTo>
                  <a:cubicBezTo>
                    <a:pt x="2710" y="2199"/>
                    <a:pt x="2663" y="2315"/>
                    <a:pt x="2611" y="2377"/>
                  </a:cubicBezTo>
                  <a:cubicBezTo>
                    <a:pt x="2425" y="2582"/>
                    <a:pt x="2163" y="2759"/>
                    <a:pt x="1813" y="2792"/>
                  </a:cubicBezTo>
                  <a:cubicBezTo>
                    <a:pt x="1761" y="2797"/>
                    <a:pt x="1714" y="2802"/>
                    <a:pt x="1664" y="2802"/>
                  </a:cubicBezTo>
                  <a:cubicBezTo>
                    <a:pt x="930" y="2802"/>
                    <a:pt x="352" y="2237"/>
                    <a:pt x="370" y="1494"/>
                  </a:cubicBezTo>
                  <a:cubicBezTo>
                    <a:pt x="384" y="742"/>
                    <a:pt x="917" y="373"/>
                    <a:pt x="1490" y="210"/>
                  </a:cubicBezTo>
                  <a:cubicBezTo>
                    <a:pt x="1565" y="186"/>
                    <a:pt x="1710" y="201"/>
                    <a:pt x="1742" y="84"/>
                  </a:cubicBezTo>
                  <a:cubicBezTo>
                    <a:pt x="1677" y="24"/>
                    <a:pt x="1580" y="0"/>
                    <a:pt x="1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269;p85">
              <a:extLst>
                <a:ext uri="{FF2B5EF4-FFF2-40B4-BE49-F238E27FC236}">
                  <a16:creationId xmlns:a16="http://schemas.microsoft.com/office/drawing/2014/main" id="{67E384A5-340F-465D-1DBC-290B622C1FA4}"/>
                </a:ext>
              </a:extLst>
            </p:cNvPr>
            <p:cNvSpPr/>
            <p:nvPr/>
          </p:nvSpPr>
          <p:spPr>
            <a:xfrm>
              <a:off x="7158000" y="3296575"/>
              <a:ext cx="52100" cy="51975"/>
            </a:xfrm>
            <a:custGeom>
              <a:avLst/>
              <a:gdLst/>
              <a:ahLst/>
              <a:cxnLst/>
              <a:rect l="l" t="t" r="r" b="b"/>
              <a:pathLst>
                <a:path w="2084" h="2079" extrusionOk="0">
                  <a:moveTo>
                    <a:pt x="921" y="18"/>
                  </a:moveTo>
                  <a:cubicBezTo>
                    <a:pt x="1083" y="1"/>
                    <a:pt x="1364" y="24"/>
                    <a:pt x="1518" y="108"/>
                  </a:cubicBezTo>
                  <a:cubicBezTo>
                    <a:pt x="1822" y="276"/>
                    <a:pt x="2083" y="719"/>
                    <a:pt x="1971" y="1158"/>
                  </a:cubicBezTo>
                  <a:cubicBezTo>
                    <a:pt x="1863" y="1559"/>
                    <a:pt x="1187" y="2078"/>
                    <a:pt x="594" y="1789"/>
                  </a:cubicBezTo>
                  <a:cubicBezTo>
                    <a:pt x="421" y="1705"/>
                    <a:pt x="201" y="1457"/>
                    <a:pt x="141" y="1229"/>
                  </a:cubicBezTo>
                  <a:cubicBezTo>
                    <a:pt x="1" y="673"/>
                    <a:pt x="342" y="187"/>
                    <a:pt x="687" y="57"/>
                  </a:cubicBezTo>
                  <a:cubicBezTo>
                    <a:pt x="753" y="29"/>
                    <a:pt x="831" y="29"/>
                    <a:pt x="921" y="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270;p85">
              <a:extLst>
                <a:ext uri="{FF2B5EF4-FFF2-40B4-BE49-F238E27FC236}">
                  <a16:creationId xmlns:a16="http://schemas.microsoft.com/office/drawing/2014/main" id="{4B7CF757-FC92-B9E5-BB06-CB5829DFDAFC}"/>
                </a:ext>
              </a:extLst>
            </p:cNvPr>
            <p:cNvSpPr/>
            <p:nvPr/>
          </p:nvSpPr>
          <p:spPr>
            <a:xfrm>
              <a:off x="7177250" y="3300200"/>
              <a:ext cx="15450" cy="36650"/>
            </a:xfrm>
            <a:custGeom>
              <a:avLst/>
              <a:gdLst/>
              <a:ahLst/>
              <a:cxnLst/>
              <a:rect l="l" t="t" r="r" b="b"/>
              <a:pathLst>
                <a:path w="618" h="1466" extrusionOk="0">
                  <a:moveTo>
                    <a:pt x="76" y="0"/>
                  </a:moveTo>
                  <a:cubicBezTo>
                    <a:pt x="57" y="9"/>
                    <a:pt x="43" y="24"/>
                    <a:pt x="43" y="56"/>
                  </a:cubicBezTo>
                  <a:cubicBezTo>
                    <a:pt x="1" y="233"/>
                    <a:pt x="104" y="602"/>
                    <a:pt x="169" y="850"/>
                  </a:cubicBezTo>
                  <a:cubicBezTo>
                    <a:pt x="197" y="966"/>
                    <a:pt x="235" y="1102"/>
                    <a:pt x="276" y="1209"/>
                  </a:cubicBezTo>
                  <a:cubicBezTo>
                    <a:pt x="319" y="1317"/>
                    <a:pt x="352" y="1466"/>
                    <a:pt x="473" y="1466"/>
                  </a:cubicBezTo>
                  <a:lnTo>
                    <a:pt x="510" y="1466"/>
                  </a:lnTo>
                  <a:cubicBezTo>
                    <a:pt x="617" y="1358"/>
                    <a:pt x="548" y="1205"/>
                    <a:pt x="529" y="1084"/>
                  </a:cubicBezTo>
                  <a:cubicBezTo>
                    <a:pt x="464" y="681"/>
                    <a:pt x="356" y="261"/>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4069;p81">
            <a:extLst>
              <a:ext uri="{FF2B5EF4-FFF2-40B4-BE49-F238E27FC236}">
                <a16:creationId xmlns:a16="http://schemas.microsoft.com/office/drawing/2014/main" id="{FE329BB1-11B8-727F-4D65-AD6383E0CD1B}"/>
              </a:ext>
            </a:extLst>
          </p:cNvPr>
          <p:cNvGrpSpPr/>
          <p:nvPr/>
        </p:nvGrpSpPr>
        <p:grpSpPr>
          <a:xfrm>
            <a:off x="5860421" y="1854256"/>
            <a:ext cx="460900" cy="383181"/>
            <a:chOff x="8682861" y="2586191"/>
            <a:chExt cx="460900" cy="383181"/>
          </a:xfrm>
        </p:grpSpPr>
        <p:sp>
          <p:nvSpPr>
            <p:cNvPr id="241" name="Google Shape;4070;p81">
              <a:extLst>
                <a:ext uri="{FF2B5EF4-FFF2-40B4-BE49-F238E27FC236}">
                  <a16:creationId xmlns:a16="http://schemas.microsoft.com/office/drawing/2014/main" id="{C6550544-255C-375E-9838-3BAF03A9E34E}"/>
                </a:ext>
              </a:extLst>
            </p:cNvPr>
            <p:cNvSpPr/>
            <p:nvPr/>
          </p:nvSpPr>
          <p:spPr>
            <a:xfrm>
              <a:off x="8976764" y="2805834"/>
              <a:ext cx="55687" cy="58665"/>
            </a:xfrm>
            <a:custGeom>
              <a:avLst/>
              <a:gdLst/>
              <a:ahLst/>
              <a:cxnLst/>
              <a:rect l="l" t="t" r="r" b="b"/>
              <a:pathLst>
                <a:path w="1739" h="1832" extrusionOk="0">
                  <a:moveTo>
                    <a:pt x="580" y="1"/>
                  </a:moveTo>
                  <a:lnTo>
                    <a:pt x="0" y="673"/>
                  </a:lnTo>
                  <a:lnTo>
                    <a:pt x="1159" y="1832"/>
                  </a:lnTo>
                  <a:lnTo>
                    <a:pt x="1646" y="1739"/>
                  </a:lnTo>
                  <a:lnTo>
                    <a:pt x="1738" y="1160"/>
                  </a:lnTo>
                  <a:lnTo>
                    <a:pt x="5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071;p81">
              <a:extLst>
                <a:ext uri="{FF2B5EF4-FFF2-40B4-BE49-F238E27FC236}">
                  <a16:creationId xmlns:a16="http://schemas.microsoft.com/office/drawing/2014/main" id="{CFF36257-5823-7A44-A1C3-92C8CEF23F73}"/>
                </a:ext>
              </a:extLst>
            </p:cNvPr>
            <p:cNvSpPr/>
            <p:nvPr/>
          </p:nvSpPr>
          <p:spPr>
            <a:xfrm>
              <a:off x="8741494" y="2597495"/>
              <a:ext cx="287978" cy="268541"/>
            </a:xfrm>
            <a:custGeom>
              <a:avLst/>
              <a:gdLst/>
              <a:ahLst/>
              <a:cxnLst/>
              <a:rect l="l" t="t" r="r" b="b"/>
              <a:pathLst>
                <a:path w="8993" h="8386" extrusionOk="0">
                  <a:moveTo>
                    <a:pt x="4821" y="505"/>
                  </a:moveTo>
                  <a:cubicBezTo>
                    <a:pt x="5702" y="505"/>
                    <a:pt x="6559" y="898"/>
                    <a:pt x="7255" y="1571"/>
                  </a:cubicBezTo>
                  <a:cubicBezTo>
                    <a:pt x="7927" y="2243"/>
                    <a:pt x="8298" y="3123"/>
                    <a:pt x="8298" y="3981"/>
                  </a:cubicBezTo>
                  <a:cubicBezTo>
                    <a:pt x="8298" y="4954"/>
                    <a:pt x="7927" y="5812"/>
                    <a:pt x="7255" y="6507"/>
                  </a:cubicBezTo>
                  <a:cubicBezTo>
                    <a:pt x="6559" y="7179"/>
                    <a:pt x="5702" y="7457"/>
                    <a:pt x="4821" y="7457"/>
                  </a:cubicBezTo>
                  <a:cubicBezTo>
                    <a:pt x="3964" y="7457"/>
                    <a:pt x="2990" y="7179"/>
                    <a:pt x="2318" y="6507"/>
                  </a:cubicBezTo>
                  <a:cubicBezTo>
                    <a:pt x="974" y="5140"/>
                    <a:pt x="974" y="2915"/>
                    <a:pt x="2318" y="1571"/>
                  </a:cubicBezTo>
                  <a:cubicBezTo>
                    <a:pt x="2990" y="898"/>
                    <a:pt x="3964" y="505"/>
                    <a:pt x="4821" y="505"/>
                  </a:cubicBezTo>
                  <a:close/>
                  <a:moveTo>
                    <a:pt x="4725" y="0"/>
                  </a:moveTo>
                  <a:cubicBezTo>
                    <a:pt x="3188" y="0"/>
                    <a:pt x="1924" y="806"/>
                    <a:pt x="1924" y="806"/>
                  </a:cubicBezTo>
                  <a:lnTo>
                    <a:pt x="1461" y="1292"/>
                  </a:lnTo>
                  <a:cubicBezTo>
                    <a:pt x="1" y="2915"/>
                    <a:pt x="93" y="5533"/>
                    <a:pt x="1739" y="7086"/>
                  </a:cubicBezTo>
                  <a:cubicBezTo>
                    <a:pt x="2614" y="7949"/>
                    <a:pt x="3732" y="8386"/>
                    <a:pt x="4834" y="8386"/>
                  </a:cubicBezTo>
                  <a:cubicBezTo>
                    <a:pt x="5805" y="8386"/>
                    <a:pt x="6763" y="8048"/>
                    <a:pt x="7533" y="7364"/>
                  </a:cubicBezTo>
                  <a:cubicBezTo>
                    <a:pt x="7718" y="7272"/>
                    <a:pt x="7834" y="6970"/>
                    <a:pt x="7834" y="6970"/>
                  </a:cubicBezTo>
                  <a:cubicBezTo>
                    <a:pt x="8599" y="6206"/>
                    <a:pt x="8993" y="5348"/>
                    <a:pt x="8993" y="4467"/>
                  </a:cubicBezTo>
                  <a:cubicBezTo>
                    <a:pt x="8993" y="3309"/>
                    <a:pt x="8506" y="2150"/>
                    <a:pt x="7533" y="1177"/>
                  </a:cubicBezTo>
                  <a:cubicBezTo>
                    <a:pt x="6637" y="281"/>
                    <a:pt x="5634" y="0"/>
                    <a:pt x="47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072;p81">
              <a:extLst>
                <a:ext uri="{FF2B5EF4-FFF2-40B4-BE49-F238E27FC236}">
                  <a16:creationId xmlns:a16="http://schemas.microsoft.com/office/drawing/2014/main" id="{70CA3785-A876-58D9-23BA-867488F5722E}"/>
                </a:ext>
              </a:extLst>
            </p:cNvPr>
            <p:cNvSpPr/>
            <p:nvPr/>
          </p:nvSpPr>
          <p:spPr>
            <a:xfrm>
              <a:off x="8788247" y="2586191"/>
              <a:ext cx="247182" cy="247150"/>
            </a:xfrm>
            <a:custGeom>
              <a:avLst/>
              <a:gdLst/>
              <a:ahLst/>
              <a:cxnLst/>
              <a:rect l="l" t="t" r="r" b="b"/>
              <a:pathLst>
                <a:path w="7719" h="7718" extrusionOk="0">
                  <a:moveTo>
                    <a:pt x="3361" y="0"/>
                  </a:moveTo>
                  <a:cubicBezTo>
                    <a:pt x="2202" y="0"/>
                    <a:pt x="1160" y="487"/>
                    <a:pt x="279" y="1251"/>
                  </a:cubicBezTo>
                  <a:cubicBezTo>
                    <a:pt x="186" y="1437"/>
                    <a:pt x="94" y="1530"/>
                    <a:pt x="1" y="1645"/>
                  </a:cubicBezTo>
                  <a:cubicBezTo>
                    <a:pt x="766" y="950"/>
                    <a:pt x="1739" y="672"/>
                    <a:pt x="2782" y="672"/>
                  </a:cubicBezTo>
                  <a:cubicBezTo>
                    <a:pt x="3848" y="672"/>
                    <a:pt x="5007" y="1066"/>
                    <a:pt x="5795" y="1924"/>
                  </a:cubicBezTo>
                  <a:cubicBezTo>
                    <a:pt x="6652" y="2804"/>
                    <a:pt x="7139" y="3847"/>
                    <a:pt x="7139" y="5006"/>
                  </a:cubicBezTo>
                  <a:cubicBezTo>
                    <a:pt x="7139" y="5979"/>
                    <a:pt x="6745" y="6953"/>
                    <a:pt x="6073" y="7717"/>
                  </a:cubicBezTo>
                  <a:cubicBezTo>
                    <a:pt x="6258" y="7625"/>
                    <a:pt x="6374" y="7532"/>
                    <a:pt x="6467" y="7439"/>
                  </a:cubicBezTo>
                  <a:cubicBezTo>
                    <a:pt x="7324" y="6559"/>
                    <a:pt x="7718" y="5493"/>
                    <a:pt x="7718" y="4334"/>
                  </a:cubicBezTo>
                  <a:cubicBezTo>
                    <a:pt x="7718" y="3268"/>
                    <a:pt x="7324" y="2109"/>
                    <a:pt x="6467" y="1251"/>
                  </a:cubicBezTo>
                  <a:cubicBezTo>
                    <a:pt x="5586" y="487"/>
                    <a:pt x="4427" y="0"/>
                    <a:pt x="33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073;p81">
              <a:extLst>
                <a:ext uri="{FF2B5EF4-FFF2-40B4-BE49-F238E27FC236}">
                  <a16:creationId xmlns:a16="http://schemas.microsoft.com/office/drawing/2014/main" id="{930FE35F-D21B-888C-A807-7DA88EBFFE75}"/>
                </a:ext>
              </a:extLst>
            </p:cNvPr>
            <p:cNvSpPr/>
            <p:nvPr/>
          </p:nvSpPr>
          <p:spPr>
            <a:xfrm>
              <a:off x="9007185" y="2854828"/>
              <a:ext cx="40861" cy="37146"/>
            </a:xfrm>
            <a:custGeom>
              <a:avLst/>
              <a:gdLst/>
              <a:ahLst/>
              <a:cxnLst/>
              <a:rect l="l" t="t" r="r" b="b"/>
              <a:pathLst>
                <a:path w="1276" h="1160" extrusionOk="0">
                  <a:moveTo>
                    <a:pt x="487" y="0"/>
                  </a:moveTo>
                  <a:lnTo>
                    <a:pt x="302" y="209"/>
                  </a:lnTo>
                  <a:lnTo>
                    <a:pt x="116" y="394"/>
                  </a:lnTo>
                  <a:cubicBezTo>
                    <a:pt x="1" y="487"/>
                    <a:pt x="1" y="672"/>
                    <a:pt x="116" y="788"/>
                  </a:cubicBezTo>
                  <a:lnTo>
                    <a:pt x="487" y="1159"/>
                  </a:lnTo>
                  <a:lnTo>
                    <a:pt x="1275" y="788"/>
                  </a:lnTo>
                  <a:lnTo>
                    <a:pt x="4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074;p81">
              <a:extLst>
                <a:ext uri="{FF2B5EF4-FFF2-40B4-BE49-F238E27FC236}">
                  <a16:creationId xmlns:a16="http://schemas.microsoft.com/office/drawing/2014/main" id="{9AB97071-4B76-29A4-3254-6FF3CEAC8141}"/>
                </a:ext>
              </a:extLst>
            </p:cNvPr>
            <p:cNvSpPr/>
            <p:nvPr/>
          </p:nvSpPr>
          <p:spPr>
            <a:xfrm>
              <a:off x="9016824" y="2837952"/>
              <a:ext cx="43070" cy="35449"/>
            </a:xfrm>
            <a:custGeom>
              <a:avLst/>
              <a:gdLst/>
              <a:ahLst/>
              <a:cxnLst/>
              <a:rect l="l" t="t" r="r" b="b"/>
              <a:pathLst>
                <a:path w="1345" h="1107" extrusionOk="0">
                  <a:moveTo>
                    <a:pt x="36" y="701"/>
                  </a:moveTo>
                  <a:lnTo>
                    <a:pt x="36" y="701"/>
                  </a:lnTo>
                  <a:cubicBezTo>
                    <a:pt x="23" y="711"/>
                    <a:pt x="11" y="723"/>
                    <a:pt x="1" y="736"/>
                  </a:cubicBezTo>
                  <a:lnTo>
                    <a:pt x="36" y="701"/>
                  </a:lnTo>
                  <a:close/>
                  <a:moveTo>
                    <a:pt x="768" y="0"/>
                  </a:moveTo>
                  <a:cubicBezTo>
                    <a:pt x="696" y="0"/>
                    <a:pt x="627" y="52"/>
                    <a:pt x="580" y="157"/>
                  </a:cubicBezTo>
                  <a:lnTo>
                    <a:pt x="36" y="701"/>
                  </a:lnTo>
                  <a:lnTo>
                    <a:pt x="36" y="701"/>
                  </a:lnTo>
                  <a:cubicBezTo>
                    <a:pt x="79" y="666"/>
                    <a:pt x="133" y="649"/>
                    <a:pt x="189" y="649"/>
                  </a:cubicBezTo>
                  <a:cubicBezTo>
                    <a:pt x="262" y="649"/>
                    <a:pt x="337" y="678"/>
                    <a:pt x="395" y="736"/>
                  </a:cubicBezTo>
                  <a:lnTo>
                    <a:pt x="766" y="1107"/>
                  </a:lnTo>
                  <a:lnTo>
                    <a:pt x="1345" y="1107"/>
                  </a:lnTo>
                  <a:lnTo>
                    <a:pt x="1345" y="527"/>
                  </a:lnTo>
                  <a:lnTo>
                    <a:pt x="974" y="157"/>
                  </a:lnTo>
                  <a:cubicBezTo>
                    <a:pt x="916" y="52"/>
                    <a:pt x="841" y="0"/>
                    <a:pt x="7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075;p81">
              <a:extLst>
                <a:ext uri="{FF2B5EF4-FFF2-40B4-BE49-F238E27FC236}">
                  <a16:creationId xmlns:a16="http://schemas.microsoft.com/office/drawing/2014/main" id="{7FBB5CDE-47E6-729E-4EBF-349F64202740}"/>
                </a:ext>
              </a:extLst>
            </p:cNvPr>
            <p:cNvSpPr/>
            <p:nvPr/>
          </p:nvSpPr>
          <p:spPr>
            <a:xfrm>
              <a:off x="9022780" y="2873369"/>
              <a:ext cx="111342" cy="96003"/>
            </a:xfrm>
            <a:custGeom>
              <a:avLst/>
              <a:gdLst/>
              <a:ahLst/>
              <a:cxnLst/>
              <a:rect l="l" t="t" r="r" b="b"/>
              <a:pathLst>
                <a:path w="3477" h="2998" extrusionOk="0">
                  <a:moveTo>
                    <a:pt x="580" y="1"/>
                  </a:moveTo>
                  <a:lnTo>
                    <a:pt x="0" y="580"/>
                  </a:lnTo>
                  <a:lnTo>
                    <a:pt x="1460" y="2527"/>
                  </a:lnTo>
                  <a:cubicBezTo>
                    <a:pt x="1713" y="2843"/>
                    <a:pt x="2063" y="2997"/>
                    <a:pt x="2415" y="2997"/>
                  </a:cubicBezTo>
                  <a:cubicBezTo>
                    <a:pt x="2578" y="2997"/>
                    <a:pt x="2742" y="2964"/>
                    <a:pt x="2897" y="2898"/>
                  </a:cubicBezTo>
                  <a:cubicBezTo>
                    <a:pt x="3476" y="2527"/>
                    <a:pt x="3291" y="1553"/>
                    <a:pt x="2712" y="1067"/>
                  </a:cubicBezTo>
                  <a:lnTo>
                    <a:pt x="5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076;p81">
              <a:extLst>
                <a:ext uri="{FF2B5EF4-FFF2-40B4-BE49-F238E27FC236}">
                  <a16:creationId xmlns:a16="http://schemas.microsoft.com/office/drawing/2014/main" id="{B513D9A5-CB82-9718-28FB-FEB525291CA2}"/>
                </a:ext>
              </a:extLst>
            </p:cNvPr>
            <p:cNvSpPr/>
            <p:nvPr/>
          </p:nvSpPr>
          <p:spPr>
            <a:xfrm>
              <a:off x="9041321" y="2854828"/>
              <a:ext cx="102440" cy="111342"/>
            </a:xfrm>
            <a:custGeom>
              <a:avLst/>
              <a:gdLst/>
              <a:ahLst/>
              <a:cxnLst/>
              <a:rect l="l" t="t" r="r" b="b"/>
              <a:pathLst>
                <a:path w="3199" h="3477" extrusionOk="0">
                  <a:moveTo>
                    <a:pt x="580" y="0"/>
                  </a:moveTo>
                  <a:lnTo>
                    <a:pt x="1" y="580"/>
                  </a:lnTo>
                  <a:lnTo>
                    <a:pt x="1947" y="2040"/>
                  </a:lnTo>
                  <a:cubicBezTo>
                    <a:pt x="2411" y="2411"/>
                    <a:pt x="2619" y="2990"/>
                    <a:pt x="2318" y="3477"/>
                  </a:cubicBezTo>
                  <a:cubicBezTo>
                    <a:pt x="2527" y="3477"/>
                    <a:pt x="2619" y="3384"/>
                    <a:pt x="2712" y="3291"/>
                  </a:cubicBezTo>
                  <a:cubicBezTo>
                    <a:pt x="3199" y="2712"/>
                    <a:pt x="3199" y="1831"/>
                    <a:pt x="2619" y="1460"/>
                  </a:cubicBezTo>
                  <a:lnTo>
                    <a:pt x="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077;p81">
              <a:extLst>
                <a:ext uri="{FF2B5EF4-FFF2-40B4-BE49-F238E27FC236}">
                  <a16:creationId xmlns:a16="http://schemas.microsoft.com/office/drawing/2014/main" id="{B98725B3-CE97-216F-9222-A0D757D9A10D}"/>
                </a:ext>
              </a:extLst>
            </p:cNvPr>
            <p:cNvSpPr/>
            <p:nvPr/>
          </p:nvSpPr>
          <p:spPr>
            <a:xfrm>
              <a:off x="8682861" y="2777654"/>
              <a:ext cx="170007" cy="179614"/>
            </a:xfrm>
            <a:custGeom>
              <a:avLst/>
              <a:gdLst/>
              <a:ahLst/>
              <a:cxnLst/>
              <a:rect l="l" t="t" r="r" b="b"/>
              <a:pathLst>
                <a:path w="5309" h="5609" extrusionOk="0">
                  <a:moveTo>
                    <a:pt x="2805" y="0"/>
                  </a:moveTo>
                  <a:cubicBezTo>
                    <a:pt x="1252" y="0"/>
                    <a:pt x="1" y="1252"/>
                    <a:pt x="1" y="2804"/>
                  </a:cubicBezTo>
                  <a:cubicBezTo>
                    <a:pt x="1" y="4241"/>
                    <a:pt x="1067" y="5307"/>
                    <a:pt x="2411" y="5609"/>
                  </a:cubicBezTo>
                  <a:cubicBezTo>
                    <a:pt x="3570" y="5516"/>
                    <a:pt x="5308" y="4357"/>
                    <a:pt x="5308" y="2804"/>
                  </a:cubicBezTo>
                  <a:cubicBezTo>
                    <a:pt x="5308" y="2503"/>
                    <a:pt x="5308" y="2225"/>
                    <a:pt x="5215" y="2040"/>
                  </a:cubicBezTo>
                  <a:cubicBezTo>
                    <a:pt x="5123" y="1831"/>
                    <a:pt x="5123" y="1646"/>
                    <a:pt x="5215" y="1460"/>
                  </a:cubicBezTo>
                  <a:lnTo>
                    <a:pt x="4914" y="0"/>
                  </a:lnTo>
                  <a:lnTo>
                    <a:pt x="4242" y="186"/>
                  </a:lnTo>
                  <a:lnTo>
                    <a:pt x="3663" y="186"/>
                  </a:lnTo>
                  <a:cubicBezTo>
                    <a:pt x="3385" y="93"/>
                    <a:pt x="3083" y="0"/>
                    <a:pt x="2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078;p81">
              <a:extLst>
                <a:ext uri="{FF2B5EF4-FFF2-40B4-BE49-F238E27FC236}">
                  <a16:creationId xmlns:a16="http://schemas.microsoft.com/office/drawing/2014/main" id="{1C067EF3-8B27-995D-277E-C568ECAE148A}"/>
                </a:ext>
              </a:extLst>
            </p:cNvPr>
            <p:cNvSpPr/>
            <p:nvPr/>
          </p:nvSpPr>
          <p:spPr>
            <a:xfrm>
              <a:off x="8760067" y="2771698"/>
              <a:ext cx="108364" cy="185570"/>
            </a:xfrm>
            <a:custGeom>
              <a:avLst/>
              <a:gdLst/>
              <a:ahLst/>
              <a:cxnLst/>
              <a:rect l="l" t="t" r="r" b="b"/>
              <a:pathLst>
                <a:path w="3384" h="5795" extrusionOk="0">
                  <a:moveTo>
                    <a:pt x="3198" y="1"/>
                  </a:moveTo>
                  <a:lnTo>
                    <a:pt x="2503" y="186"/>
                  </a:lnTo>
                  <a:lnTo>
                    <a:pt x="2225" y="1646"/>
                  </a:lnTo>
                  <a:cubicBezTo>
                    <a:pt x="2132" y="1832"/>
                    <a:pt x="2132" y="2017"/>
                    <a:pt x="2225" y="2226"/>
                  </a:cubicBezTo>
                  <a:cubicBezTo>
                    <a:pt x="2225" y="2318"/>
                    <a:pt x="2318" y="2504"/>
                    <a:pt x="2318" y="2596"/>
                  </a:cubicBezTo>
                  <a:lnTo>
                    <a:pt x="2318" y="2990"/>
                  </a:lnTo>
                  <a:cubicBezTo>
                    <a:pt x="2318" y="3755"/>
                    <a:pt x="2040" y="4427"/>
                    <a:pt x="1553" y="4914"/>
                  </a:cubicBezTo>
                  <a:cubicBezTo>
                    <a:pt x="1066" y="5401"/>
                    <a:pt x="580" y="5702"/>
                    <a:pt x="0" y="5795"/>
                  </a:cubicBezTo>
                  <a:lnTo>
                    <a:pt x="394" y="5795"/>
                  </a:lnTo>
                  <a:cubicBezTo>
                    <a:pt x="1159" y="5795"/>
                    <a:pt x="1831" y="5493"/>
                    <a:pt x="2318" y="4914"/>
                  </a:cubicBezTo>
                  <a:cubicBezTo>
                    <a:pt x="2897" y="4427"/>
                    <a:pt x="3198" y="3755"/>
                    <a:pt x="3198" y="2990"/>
                  </a:cubicBezTo>
                  <a:lnTo>
                    <a:pt x="3198" y="2596"/>
                  </a:lnTo>
                  <a:cubicBezTo>
                    <a:pt x="3082" y="2504"/>
                    <a:pt x="3082" y="2318"/>
                    <a:pt x="3082" y="2226"/>
                  </a:cubicBezTo>
                  <a:cubicBezTo>
                    <a:pt x="2990" y="2017"/>
                    <a:pt x="2990" y="1832"/>
                    <a:pt x="3082" y="1646"/>
                  </a:cubicBezTo>
                  <a:lnTo>
                    <a:pt x="3384" y="186"/>
                  </a:lnTo>
                  <a:cubicBezTo>
                    <a:pt x="3384" y="93"/>
                    <a:pt x="3291" y="1"/>
                    <a:pt x="3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079;p81">
              <a:extLst>
                <a:ext uri="{FF2B5EF4-FFF2-40B4-BE49-F238E27FC236}">
                  <a16:creationId xmlns:a16="http://schemas.microsoft.com/office/drawing/2014/main" id="{ACC1F2B9-4310-E39B-FF03-C08BD7BF2D8E}"/>
                </a:ext>
              </a:extLst>
            </p:cNvPr>
            <p:cNvSpPr/>
            <p:nvPr/>
          </p:nvSpPr>
          <p:spPr>
            <a:xfrm>
              <a:off x="8899589" y="2753157"/>
              <a:ext cx="40092" cy="40092"/>
            </a:xfrm>
            <a:custGeom>
              <a:avLst/>
              <a:gdLst/>
              <a:ahLst/>
              <a:cxnLst/>
              <a:rect l="l" t="t" r="r" b="b"/>
              <a:pathLst>
                <a:path w="1252" h="1252" extrusionOk="0">
                  <a:moveTo>
                    <a:pt x="579" y="0"/>
                  </a:moveTo>
                  <a:cubicBezTo>
                    <a:pt x="278" y="0"/>
                    <a:pt x="0" y="279"/>
                    <a:pt x="0" y="580"/>
                  </a:cubicBezTo>
                  <a:cubicBezTo>
                    <a:pt x="0" y="951"/>
                    <a:pt x="278" y="1252"/>
                    <a:pt x="579" y="1252"/>
                  </a:cubicBezTo>
                  <a:cubicBezTo>
                    <a:pt x="950" y="1252"/>
                    <a:pt x="1252" y="951"/>
                    <a:pt x="1252" y="580"/>
                  </a:cubicBezTo>
                  <a:cubicBezTo>
                    <a:pt x="1252" y="279"/>
                    <a:pt x="950" y="0"/>
                    <a:pt x="5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080;p81">
              <a:extLst>
                <a:ext uri="{FF2B5EF4-FFF2-40B4-BE49-F238E27FC236}">
                  <a16:creationId xmlns:a16="http://schemas.microsoft.com/office/drawing/2014/main" id="{508207D2-B6CB-D98D-E379-4A642305D18E}"/>
                </a:ext>
              </a:extLst>
            </p:cNvPr>
            <p:cNvSpPr/>
            <p:nvPr/>
          </p:nvSpPr>
          <p:spPr>
            <a:xfrm>
              <a:off x="8918131" y="2684885"/>
              <a:ext cx="43070" cy="40092"/>
            </a:xfrm>
            <a:custGeom>
              <a:avLst/>
              <a:gdLst/>
              <a:ahLst/>
              <a:cxnLst/>
              <a:rect l="l" t="t" r="r" b="b"/>
              <a:pathLst>
                <a:path w="1345" h="1252" extrusionOk="0">
                  <a:moveTo>
                    <a:pt x="673" y="0"/>
                  </a:moveTo>
                  <a:cubicBezTo>
                    <a:pt x="279" y="0"/>
                    <a:pt x="0" y="302"/>
                    <a:pt x="0" y="672"/>
                  </a:cubicBezTo>
                  <a:cubicBezTo>
                    <a:pt x="0" y="974"/>
                    <a:pt x="279" y="1252"/>
                    <a:pt x="673" y="1252"/>
                  </a:cubicBezTo>
                  <a:cubicBezTo>
                    <a:pt x="1043" y="1252"/>
                    <a:pt x="1345" y="974"/>
                    <a:pt x="1345" y="672"/>
                  </a:cubicBezTo>
                  <a:cubicBezTo>
                    <a:pt x="1345" y="302"/>
                    <a:pt x="1043" y="0"/>
                    <a:pt x="6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081;p81">
              <a:extLst>
                <a:ext uri="{FF2B5EF4-FFF2-40B4-BE49-F238E27FC236}">
                  <a16:creationId xmlns:a16="http://schemas.microsoft.com/office/drawing/2014/main" id="{E3E0725A-598D-0284-88DA-19D10C8E475C}"/>
                </a:ext>
              </a:extLst>
            </p:cNvPr>
            <p:cNvSpPr/>
            <p:nvPr/>
          </p:nvSpPr>
          <p:spPr>
            <a:xfrm>
              <a:off x="8818701" y="2675983"/>
              <a:ext cx="71250" cy="70514"/>
            </a:xfrm>
            <a:custGeom>
              <a:avLst/>
              <a:gdLst/>
              <a:ahLst/>
              <a:cxnLst/>
              <a:rect l="l" t="t" r="r" b="b"/>
              <a:pathLst>
                <a:path w="2225" h="2202" extrusionOk="0">
                  <a:moveTo>
                    <a:pt x="1066" y="0"/>
                  </a:moveTo>
                  <a:cubicBezTo>
                    <a:pt x="487" y="0"/>
                    <a:pt x="0" y="464"/>
                    <a:pt x="0" y="1159"/>
                  </a:cubicBezTo>
                  <a:cubicBezTo>
                    <a:pt x="0" y="1738"/>
                    <a:pt x="487" y="2202"/>
                    <a:pt x="1066" y="2202"/>
                  </a:cubicBezTo>
                  <a:cubicBezTo>
                    <a:pt x="1738" y="2202"/>
                    <a:pt x="2225" y="1738"/>
                    <a:pt x="2225" y="1159"/>
                  </a:cubicBezTo>
                  <a:cubicBezTo>
                    <a:pt x="2225" y="464"/>
                    <a:pt x="1738" y="0"/>
                    <a:pt x="1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082;p81">
              <a:extLst>
                <a:ext uri="{FF2B5EF4-FFF2-40B4-BE49-F238E27FC236}">
                  <a16:creationId xmlns:a16="http://schemas.microsoft.com/office/drawing/2014/main" id="{D369B5CB-8D54-0C58-CD1A-E04A9557C549}"/>
                </a:ext>
              </a:extLst>
            </p:cNvPr>
            <p:cNvSpPr/>
            <p:nvPr/>
          </p:nvSpPr>
          <p:spPr>
            <a:xfrm>
              <a:off x="8784533" y="2821621"/>
              <a:ext cx="34168" cy="31574"/>
            </a:xfrm>
            <a:custGeom>
              <a:avLst/>
              <a:gdLst/>
              <a:ahLst/>
              <a:cxnLst/>
              <a:rect l="l" t="t" r="r" b="b"/>
              <a:pathLst>
                <a:path w="1067" h="986" extrusionOk="0">
                  <a:moveTo>
                    <a:pt x="882" y="0"/>
                  </a:moveTo>
                  <a:cubicBezTo>
                    <a:pt x="812" y="0"/>
                    <a:pt x="743" y="29"/>
                    <a:pt x="696" y="87"/>
                  </a:cubicBezTo>
                  <a:lnTo>
                    <a:pt x="117" y="667"/>
                  </a:lnTo>
                  <a:cubicBezTo>
                    <a:pt x="1" y="759"/>
                    <a:pt x="117" y="852"/>
                    <a:pt x="210" y="945"/>
                  </a:cubicBezTo>
                  <a:lnTo>
                    <a:pt x="302" y="945"/>
                  </a:lnTo>
                  <a:cubicBezTo>
                    <a:pt x="364" y="945"/>
                    <a:pt x="385" y="986"/>
                    <a:pt x="391" y="986"/>
                  </a:cubicBezTo>
                  <a:cubicBezTo>
                    <a:pt x="395" y="986"/>
                    <a:pt x="395" y="976"/>
                    <a:pt x="395" y="945"/>
                  </a:cubicBezTo>
                  <a:lnTo>
                    <a:pt x="1067" y="365"/>
                  </a:lnTo>
                  <a:lnTo>
                    <a:pt x="1067" y="87"/>
                  </a:lnTo>
                  <a:cubicBezTo>
                    <a:pt x="1021" y="29"/>
                    <a:pt x="951" y="0"/>
                    <a:pt x="8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083;p81">
              <a:extLst>
                <a:ext uri="{FF2B5EF4-FFF2-40B4-BE49-F238E27FC236}">
                  <a16:creationId xmlns:a16="http://schemas.microsoft.com/office/drawing/2014/main" id="{4D057BE0-2518-B8CF-E2D9-766A3AD50CDE}"/>
                </a:ext>
              </a:extLst>
            </p:cNvPr>
            <p:cNvSpPr/>
            <p:nvPr/>
          </p:nvSpPr>
          <p:spPr>
            <a:xfrm>
              <a:off x="8784533" y="2881791"/>
              <a:ext cx="34168" cy="31702"/>
            </a:xfrm>
            <a:custGeom>
              <a:avLst/>
              <a:gdLst/>
              <a:ahLst/>
              <a:cxnLst/>
              <a:rect l="l" t="t" r="r" b="b"/>
              <a:pathLst>
                <a:path w="1067" h="990" extrusionOk="0">
                  <a:moveTo>
                    <a:pt x="333" y="1"/>
                  </a:moveTo>
                  <a:cubicBezTo>
                    <a:pt x="294" y="1"/>
                    <a:pt x="275" y="66"/>
                    <a:pt x="210" y="132"/>
                  </a:cubicBezTo>
                  <a:cubicBezTo>
                    <a:pt x="117" y="224"/>
                    <a:pt x="1" y="224"/>
                    <a:pt x="117" y="317"/>
                  </a:cubicBezTo>
                  <a:lnTo>
                    <a:pt x="696" y="989"/>
                  </a:lnTo>
                  <a:lnTo>
                    <a:pt x="1067" y="989"/>
                  </a:lnTo>
                  <a:lnTo>
                    <a:pt x="1067" y="618"/>
                  </a:lnTo>
                  <a:lnTo>
                    <a:pt x="395" y="39"/>
                  </a:lnTo>
                  <a:cubicBezTo>
                    <a:pt x="368" y="12"/>
                    <a:pt x="349" y="1"/>
                    <a:pt x="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084;p81">
              <a:extLst>
                <a:ext uri="{FF2B5EF4-FFF2-40B4-BE49-F238E27FC236}">
                  <a16:creationId xmlns:a16="http://schemas.microsoft.com/office/drawing/2014/main" id="{95D0F73D-8475-803E-3A2D-C160C876DE51}"/>
                </a:ext>
              </a:extLst>
            </p:cNvPr>
            <p:cNvSpPr/>
            <p:nvPr/>
          </p:nvSpPr>
          <p:spPr>
            <a:xfrm>
              <a:off x="8725931" y="2821621"/>
              <a:ext cx="34168" cy="30261"/>
            </a:xfrm>
            <a:custGeom>
              <a:avLst/>
              <a:gdLst/>
              <a:ahLst/>
              <a:cxnLst/>
              <a:rect l="l" t="t" r="r" b="b"/>
              <a:pathLst>
                <a:path w="1067" h="945" extrusionOk="0">
                  <a:moveTo>
                    <a:pt x="252" y="0"/>
                  </a:moveTo>
                  <a:cubicBezTo>
                    <a:pt x="203" y="0"/>
                    <a:pt x="151" y="29"/>
                    <a:pt x="93" y="87"/>
                  </a:cubicBezTo>
                  <a:cubicBezTo>
                    <a:pt x="0" y="180"/>
                    <a:pt x="0" y="273"/>
                    <a:pt x="93" y="365"/>
                  </a:cubicBezTo>
                  <a:lnTo>
                    <a:pt x="672" y="945"/>
                  </a:lnTo>
                  <a:lnTo>
                    <a:pt x="973" y="945"/>
                  </a:lnTo>
                  <a:cubicBezTo>
                    <a:pt x="973" y="852"/>
                    <a:pt x="1066" y="759"/>
                    <a:pt x="973" y="667"/>
                  </a:cubicBezTo>
                  <a:lnTo>
                    <a:pt x="394" y="87"/>
                  </a:lnTo>
                  <a:cubicBezTo>
                    <a:pt x="348" y="29"/>
                    <a:pt x="301" y="0"/>
                    <a:pt x="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085;p81">
              <a:extLst>
                <a:ext uri="{FF2B5EF4-FFF2-40B4-BE49-F238E27FC236}">
                  <a16:creationId xmlns:a16="http://schemas.microsoft.com/office/drawing/2014/main" id="{B1BFD1E9-382C-4740-167E-4A662F87C8CF}"/>
                </a:ext>
              </a:extLst>
            </p:cNvPr>
            <p:cNvSpPr/>
            <p:nvPr/>
          </p:nvSpPr>
          <p:spPr>
            <a:xfrm>
              <a:off x="8797150" y="2861489"/>
              <a:ext cx="31222" cy="11912"/>
            </a:xfrm>
            <a:custGeom>
              <a:avLst/>
              <a:gdLst/>
              <a:ahLst/>
              <a:cxnLst/>
              <a:rect l="l" t="t" r="r" b="b"/>
              <a:pathLst>
                <a:path w="975" h="372" extrusionOk="0">
                  <a:moveTo>
                    <a:pt x="94" y="1"/>
                  </a:moveTo>
                  <a:cubicBezTo>
                    <a:pt x="1" y="1"/>
                    <a:pt x="1" y="94"/>
                    <a:pt x="1" y="186"/>
                  </a:cubicBezTo>
                  <a:cubicBezTo>
                    <a:pt x="1" y="279"/>
                    <a:pt x="1" y="372"/>
                    <a:pt x="94" y="372"/>
                  </a:cubicBezTo>
                  <a:lnTo>
                    <a:pt x="673" y="372"/>
                  </a:lnTo>
                  <a:cubicBezTo>
                    <a:pt x="882" y="372"/>
                    <a:pt x="974" y="279"/>
                    <a:pt x="974" y="186"/>
                  </a:cubicBezTo>
                  <a:cubicBezTo>
                    <a:pt x="974" y="94"/>
                    <a:pt x="882" y="1"/>
                    <a:pt x="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086;p81">
              <a:extLst>
                <a:ext uri="{FF2B5EF4-FFF2-40B4-BE49-F238E27FC236}">
                  <a16:creationId xmlns:a16="http://schemas.microsoft.com/office/drawing/2014/main" id="{4D298AE0-7B9E-C580-DC55-27D1827A783A}"/>
                </a:ext>
              </a:extLst>
            </p:cNvPr>
            <p:cNvSpPr/>
            <p:nvPr/>
          </p:nvSpPr>
          <p:spPr>
            <a:xfrm>
              <a:off x="8719975" y="2861489"/>
              <a:ext cx="31222" cy="11912"/>
            </a:xfrm>
            <a:custGeom>
              <a:avLst/>
              <a:gdLst/>
              <a:ahLst/>
              <a:cxnLst/>
              <a:rect l="l" t="t" r="r" b="b"/>
              <a:pathLst>
                <a:path w="975" h="372" extrusionOk="0">
                  <a:moveTo>
                    <a:pt x="186" y="1"/>
                  </a:moveTo>
                  <a:cubicBezTo>
                    <a:pt x="93" y="1"/>
                    <a:pt x="1" y="94"/>
                    <a:pt x="1" y="186"/>
                  </a:cubicBezTo>
                  <a:cubicBezTo>
                    <a:pt x="1" y="279"/>
                    <a:pt x="93" y="372"/>
                    <a:pt x="186" y="372"/>
                  </a:cubicBezTo>
                  <a:lnTo>
                    <a:pt x="765" y="372"/>
                  </a:lnTo>
                  <a:cubicBezTo>
                    <a:pt x="858" y="372"/>
                    <a:pt x="974" y="279"/>
                    <a:pt x="974" y="186"/>
                  </a:cubicBezTo>
                  <a:cubicBezTo>
                    <a:pt x="974" y="94"/>
                    <a:pt x="858" y="1"/>
                    <a:pt x="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087;p81">
              <a:extLst>
                <a:ext uri="{FF2B5EF4-FFF2-40B4-BE49-F238E27FC236}">
                  <a16:creationId xmlns:a16="http://schemas.microsoft.com/office/drawing/2014/main" id="{A643F817-A3D7-E82B-7664-D9169BE3EEC4}"/>
                </a:ext>
              </a:extLst>
            </p:cNvPr>
            <p:cNvSpPr/>
            <p:nvPr/>
          </p:nvSpPr>
          <p:spPr>
            <a:xfrm>
              <a:off x="8765992" y="2891942"/>
              <a:ext cx="12649" cy="31190"/>
            </a:xfrm>
            <a:custGeom>
              <a:avLst/>
              <a:gdLst/>
              <a:ahLst/>
              <a:cxnLst/>
              <a:rect l="l" t="t" r="r" b="b"/>
              <a:pathLst>
                <a:path w="395" h="974" extrusionOk="0">
                  <a:moveTo>
                    <a:pt x="209" y="0"/>
                  </a:moveTo>
                  <a:cubicBezTo>
                    <a:pt x="116" y="0"/>
                    <a:pt x="1" y="0"/>
                    <a:pt x="1" y="93"/>
                  </a:cubicBezTo>
                  <a:lnTo>
                    <a:pt x="1" y="672"/>
                  </a:lnTo>
                  <a:cubicBezTo>
                    <a:pt x="1" y="881"/>
                    <a:pt x="116" y="973"/>
                    <a:pt x="209" y="973"/>
                  </a:cubicBezTo>
                  <a:cubicBezTo>
                    <a:pt x="302" y="973"/>
                    <a:pt x="395" y="881"/>
                    <a:pt x="395" y="672"/>
                  </a:cubicBezTo>
                  <a:lnTo>
                    <a:pt x="395" y="93"/>
                  </a:lnTo>
                  <a:cubicBezTo>
                    <a:pt x="395" y="0"/>
                    <a:pt x="302" y="0"/>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088;p81">
              <a:extLst>
                <a:ext uri="{FF2B5EF4-FFF2-40B4-BE49-F238E27FC236}">
                  <a16:creationId xmlns:a16="http://schemas.microsoft.com/office/drawing/2014/main" id="{F3A623BF-0380-D3E6-615E-E14FA58D56F5}"/>
                </a:ext>
              </a:extLst>
            </p:cNvPr>
            <p:cNvSpPr/>
            <p:nvPr/>
          </p:nvSpPr>
          <p:spPr>
            <a:xfrm>
              <a:off x="8765992" y="2814736"/>
              <a:ext cx="12649" cy="31222"/>
            </a:xfrm>
            <a:custGeom>
              <a:avLst/>
              <a:gdLst/>
              <a:ahLst/>
              <a:cxnLst/>
              <a:rect l="l" t="t" r="r" b="b"/>
              <a:pathLst>
                <a:path w="395" h="975" extrusionOk="0">
                  <a:moveTo>
                    <a:pt x="209" y="1"/>
                  </a:moveTo>
                  <a:cubicBezTo>
                    <a:pt x="116" y="1"/>
                    <a:pt x="1" y="94"/>
                    <a:pt x="1" y="186"/>
                  </a:cubicBezTo>
                  <a:lnTo>
                    <a:pt x="1" y="766"/>
                  </a:lnTo>
                  <a:cubicBezTo>
                    <a:pt x="1" y="882"/>
                    <a:pt x="116" y="974"/>
                    <a:pt x="209" y="974"/>
                  </a:cubicBezTo>
                  <a:cubicBezTo>
                    <a:pt x="302" y="974"/>
                    <a:pt x="395" y="882"/>
                    <a:pt x="395" y="766"/>
                  </a:cubicBezTo>
                  <a:lnTo>
                    <a:pt x="395" y="186"/>
                  </a:lnTo>
                  <a:cubicBezTo>
                    <a:pt x="395" y="94"/>
                    <a:pt x="302" y="1"/>
                    <a:pt x="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089;p81">
              <a:extLst>
                <a:ext uri="{FF2B5EF4-FFF2-40B4-BE49-F238E27FC236}">
                  <a16:creationId xmlns:a16="http://schemas.microsoft.com/office/drawing/2014/main" id="{182F1C38-F411-574D-AE8B-15B3E96F64CA}"/>
                </a:ext>
              </a:extLst>
            </p:cNvPr>
            <p:cNvSpPr/>
            <p:nvPr/>
          </p:nvSpPr>
          <p:spPr>
            <a:xfrm>
              <a:off x="8725931" y="2881791"/>
              <a:ext cx="34168" cy="31702"/>
            </a:xfrm>
            <a:custGeom>
              <a:avLst/>
              <a:gdLst/>
              <a:ahLst/>
              <a:cxnLst/>
              <a:rect l="l" t="t" r="r" b="b"/>
              <a:pathLst>
                <a:path w="1067" h="990" extrusionOk="0">
                  <a:moveTo>
                    <a:pt x="769" y="1"/>
                  </a:moveTo>
                  <a:cubicBezTo>
                    <a:pt x="738" y="1"/>
                    <a:pt x="706" y="12"/>
                    <a:pt x="672" y="39"/>
                  </a:cubicBezTo>
                  <a:lnTo>
                    <a:pt x="93" y="618"/>
                  </a:lnTo>
                  <a:cubicBezTo>
                    <a:pt x="0" y="711"/>
                    <a:pt x="0" y="896"/>
                    <a:pt x="93" y="989"/>
                  </a:cubicBezTo>
                  <a:lnTo>
                    <a:pt x="394" y="989"/>
                  </a:lnTo>
                  <a:lnTo>
                    <a:pt x="973" y="317"/>
                  </a:lnTo>
                  <a:cubicBezTo>
                    <a:pt x="1066" y="224"/>
                    <a:pt x="973" y="224"/>
                    <a:pt x="973" y="132"/>
                  </a:cubicBezTo>
                  <a:cubicBezTo>
                    <a:pt x="908" y="66"/>
                    <a:pt x="842" y="1"/>
                    <a:pt x="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090;p81">
              <a:extLst>
                <a:ext uri="{FF2B5EF4-FFF2-40B4-BE49-F238E27FC236}">
                  <a16:creationId xmlns:a16="http://schemas.microsoft.com/office/drawing/2014/main" id="{CC99CE85-D35E-C0C8-49F3-405A7BFCB9D1}"/>
                </a:ext>
              </a:extLst>
            </p:cNvPr>
            <p:cNvSpPr/>
            <p:nvPr/>
          </p:nvSpPr>
          <p:spPr>
            <a:xfrm>
              <a:off x="8744473" y="2839233"/>
              <a:ext cx="58665" cy="59402"/>
            </a:xfrm>
            <a:custGeom>
              <a:avLst/>
              <a:gdLst/>
              <a:ahLst/>
              <a:cxnLst/>
              <a:rect l="l" t="t" r="r" b="b"/>
              <a:pathLst>
                <a:path w="1832" h="1855" extrusionOk="0">
                  <a:moveTo>
                    <a:pt x="881" y="1"/>
                  </a:moveTo>
                  <a:cubicBezTo>
                    <a:pt x="209" y="1"/>
                    <a:pt x="0" y="395"/>
                    <a:pt x="0" y="881"/>
                  </a:cubicBezTo>
                  <a:cubicBezTo>
                    <a:pt x="0" y="1368"/>
                    <a:pt x="209" y="1855"/>
                    <a:pt x="881" y="1855"/>
                  </a:cubicBezTo>
                  <a:cubicBezTo>
                    <a:pt x="1553" y="1855"/>
                    <a:pt x="1831" y="1368"/>
                    <a:pt x="1831" y="881"/>
                  </a:cubicBezTo>
                  <a:cubicBezTo>
                    <a:pt x="1831" y="395"/>
                    <a:pt x="1553" y="1"/>
                    <a:pt x="8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091;p81">
              <a:extLst>
                <a:ext uri="{FF2B5EF4-FFF2-40B4-BE49-F238E27FC236}">
                  <a16:creationId xmlns:a16="http://schemas.microsoft.com/office/drawing/2014/main" id="{02D93E28-02A7-2364-902D-ADA73EC1C662}"/>
                </a:ext>
              </a:extLst>
            </p:cNvPr>
            <p:cNvSpPr/>
            <p:nvPr/>
          </p:nvSpPr>
          <p:spPr>
            <a:xfrm>
              <a:off x="8763014" y="2857806"/>
              <a:ext cx="18605" cy="18573"/>
            </a:xfrm>
            <a:custGeom>
              <a:avLst/>
              <a:gdLst/>
              <a:ahLst/>
              <a:cxnLst/>
              <a:rect l="l" t="t" r="r" b="b"/>
              <a:pathLst>
                <a:path w="581" h="580" extrusionOk="0">
                  <a:moveTo>
                    <a:pt x="302" y="0"/>
                  </a:moveTo>
                  <a:cubicBezTo>
                    <a:pt x="209" y="0"/>
                    <a:pt x="1" y="209"/>
                    <a:pt x="1" y="301"/>
                  </a:cubicBezTo>
                  <a:cubicBezTo>
                    <a:pt x="1" y="487"/>
                    <a:pt x="209" y="579"/>
                    <a:pt x="302" y="579"/>
                  </a:cubicBezTo>
                  <a:cubicBezTo>
                    <a:pt x="488" y="579"/>
                    <a:pt x="580" y="487"/>
                    <a:pt x="580" y="301"/>
                  </a:cubicBezTo>
                  <a:cubicBezTo>
                    <a:pt x="580" y="209"/>
                    <a:pt x="488" y="0"/>
                    <a:pt x="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1892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166"/>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199"/>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20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6"/>
        <p:cNvGrpSpPr/>
        <p:nvPr/>
      </p:nvGrpSpPr>
      <p:grpSpPr>
        <a:xfrm>
          <a:off x="0" y="0"/>
          <a:ext cx="0" cy="0"/>
          <a:chOff x="0" y="0"/>
          <a:chExt cx="0" cy="0"/>
        </a:xfrm>
      </p:grpSpPr>
      <p:grpSp>
        <p:nvGrpSpPr>
          <p:cNvPr id="27" name="Google Shape;3055;p65">
            <a:extLst>
              <a:ext uri="{FF2B5EF4-FFF2-40B4-BE49-F238E27FC236}">
                <a16:creationId xmlns:a16="http://schemas.microsoft.com/office/drawing/2014/main" id="{F4D0B31C-F731-F14B-3F6D-2BCDC23D8B9C}"/>
              </a:ext>
            </a:extLst>
          </p:cNvPr>
          <p:cNvGrpSpPr/>
          <p:nvPr/>
        </p:nvGrpSpPr>
        <p:grpSpPr>
          <a:xfrm>
            <a:off x="53800" y="0"/>
            <a:ext cx="1175213" cy="1612058"/>
            <a:chOff x="5378250" y="1062800"/>
            <a:chExt cx="1276184" cy="1299665"/>
          </a:xfrm>
        </p:grpSpPr>
        <p:sp>
          <p:nvSpPr>
            <p:cNvPr id="28" name="Google Shape;3056;p65">
              <a:extLst>
                <a:ext uri="{FF2B5EF4-FFF2-40B4-BE49-F238E27FC236}">
                  <a16:creationId xmlns:a16="http://schemas.microsoft.com/office/drawing/2014/main" id="{2F5B5328-5842-680A-3381-931BA608CFC4}"/>
                </a:ext>
              </a:extLst>
            </p:cNvPr>
            <p:cNvSpPr/>
            <p:nvPr/>
          </p:nvSpPr>
          <p:spPr>
            <a:xfrm>
              <a:off x="5378250" y="1062800"/>
              <a:ext cx="272706" cy="598461"/>
            </a:xfrm>
            <a:custGeom>
              <a:avLst/>
              <a:gdLst/>
              <a:ahLst/>
              <a:cxnLst/>
              <a:rect l="l" t="t" r="r" b="b"/>
              <a:pathLst>
                <a:path w="4133" h="9070" extrusionOk="0">
                  <a:moveTo>
                    <a:pt x="3661" y="1150"/>
                  </a:moveTo>
                  <a:cubicBezTo>
                    <a:pt x="2891" y="1304"/>
                    <a:pt x="2214" y="1533"/>
                    <a:pt x="1527" y="1818"/>
                  </a:cubicBezTo>
                  <a:cubicBezTo>
                    <a:pt x="1111" y="1990"/>
                    <a:pt x="869" y="2186"/>
                    <a:pt x="841" y="2723"/>
                  </a:cubicBezTo>
                  <a:cubicBezTo>
                    <a:pt x="831" y="2994"/>
                    <a:pt x="878" y="3302"/>
                    <a:pt x="934" y="3583"/>
                  </a:cubicBezTo>
                  <a:cubicBezTo>
                    <a:pt x="1079" y="4358"/>
                    <a:pt x="1294" y="5147"/>
                    <a:pt x="1466" y="5880"/>
                  </a:cubicBezTo>
                  <a:cubicBezTo>
                    <a:pt x="1727" y="6992"/>
                    <a:pt x="2031" y="7934"/>
                    <a:pt x="2190" y="8934"/>
                  </a:cubicBezTo>
                  <a:cubicBezTo>
                    <a:pt x="2022" y="8981"/>
                    <a:pt x="1859" y="9037"/>
                    <a:pt x="1671" y="9069"/>
                  </a:cubicBezTo>
                  <a:cubicBezTo>
                    <a:pt x="1173" y="7714"/>
                    <a:pt x="696" y="6156"/>
                    <a:pt x="322" y="4577"/>
                  </a:cubicBezTo>
                  <a:cubicBezTo>
                    <a:pt x="197" y="4044"/>
                    <a:pt x="46" y="3484"/>
                    <a:pt x="14" y="2943"/>
                  </a:cubicBezTo>
                  <a:cubicBezTo>
                    <a:pt x="0" y="2779"/>
                    <a:pt x="0" y="2643"/>
                    <a:pt x="14" y="2485"/>
                  </a:cubicBezTo>
                  <a:cubicBezTo>
                    <a:pt x="70" y="1691"/>
                    <a:pt x="696" y="1290"/>
                    <a:pt x="1331" y="1047"/>
                  </a:cubicBezTo>
                  <a:cubicBezTo>
                    <a:pt x="2031" y="781"/>
                    <a:pt x="2811" y="692"/>
                    <a:pt x="3628" y="589"/>
                  </a:cubicBezTo>
                  <a:cubicBezTo>
                    <a:pt x="3699" y="393"/>
                    <a:pt x="3675" y="1"/>
                    <a:pt x="3880" y="25"/>
                  </a:cubicBezTo>
                  <a:cubicBezTo>
                    <a:pt x="4123" y="48"/>
                    <a:pt x="4132" y="464"/>
                    <a:pt x="4132" y="822"/>
                  </a:cubicBezTo>
                  <a:cubicBezTo>
                    <a:pt x="4132" y="1197"/>
                    <a:pt x="4114" y="1630"/>
                    <a:pt x="3867" y="1612"/>
                  </a:cubicBezTo>
                  <a:cubicBezTo>
                    <a:pt x="3680" y="1593"/>
                    <a:pt x="3708" y="1337"/>
                    <a:pt x="3661" y="11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57;p65">
              <a:extLst>
                <a:ext uri="{FF2B5EF4-FFF2-40B4-BE49-F238E27FC236}">
                  <a16:creationId xmlns:a16="http://schemas.microsoft.com/office/drawing/2014/main" id="{FC9F2A35-5C6F-8AEE-DA31-E63F9C10063B}"/>
                </a:ext>
              </a:extLst>
            </p:cNvPr>
            <p:cNvSpPr/>
            <p:nvPr/>
          </p:nvSpPr>
          <p:spPr>
            <a:xfrm>
              <a:off x="5746108" y="1062800"/>
              <a:ext cx="273036" cy="598461"/>
            </a:xfrm>
            <a:custGeom>
              <a:avLst/>
              <a:gdLst/>
              <a:ahLst/>
              <a:cxnLst/>
              <a:rect l="l" t="t" r="r" b="b"/>
              <a:pathLst>
                <a:path w="4138" h="9070" extrusionOk="0">
                  <a:moveTo>
                    <a:pt x="477" y="1150"/>
                  </a:moveTo>
                  <a:cubicBezTo>
                    <a:pt x="1243" y="1304"/>
                    <a:pt x="1924" y="1533"/>
                    <a:pt x="2611" y="1818"/>
                  </a:cubicBezTo>
                  <a:cubicBezTo>
                    <a:pt x="3027" y="1990"/>
                    <a:pt x="3269" y="2186"/>
                    <a:pt x="3292" y="2723"/>
                  </a:cubicBezTo>
                  <a:cubicBezTo>
                    <a:pt x="3307" y="2994"/>
                    <a:pt x="3260" y="3302"/>
                    <a:pt x="3204" y="3583"/>
                  </a:cubicBezTo>
                  <a:cubicBezTo>
                    <a:pt x="3055" y="4358"/>
                    <a:pt x="2844" y="5147"/>
                    <a:pt x="2671" y="5880"/>
                  </a:cubicBezTo>
                  <a:cubicBezTo>
                    <a:pt x="2410" y="6992"/>
                    <a:pt x="2107" y="7934"/>
                    <a:pt x="1943" y="8934"/>
                  </a:cubicBezTo>
                  <a:cubicBezTo>
                    <a:pt x="2116" y="8981"/>
                    <a:pt x="2279" y="9037"/>
                    <a:pt x="2466" y="9069"/>
                  </a:cubicBezTo>
                  <a:cubicBezTo>
                    <a:pt x="2966" y="7714"/>
                    <a:pt x="3442" y="6156"/>
                    <a:pt x="3816" y="4577"/>
                  </a:cubicBezTo>
                  <a:cubicBezTo>
                    <a:pt x="3937" y="4044"/>
                    <a:pt x="4091" y="3484"/>
                    <a:pt x="4124" y="2943"/>
                  </a:cubicBezTo>
                  <a:cubicBezTo>
                    <a:pt x="4133" y="2779"/>
                    <a:pt x="4137" y="2643"/>
                    <a:pt x="4124" y="2485"/>
                  </a:cubicBezTo>
                  <a:cubicBezTo>
                    <a:pt x="4068" y="1691"/>
                    <a:pt x="3442" y="1290"/>
                    <a:pt x="2807" y="1047"/>
                  </a:cubicBezTo>
                  <a:cubicBezTo>
                    <a:pt x="2107" y="781"/>
                    <a:pt x="1322" y="692"/>
                    <a:pt x="505" y="589"/>
                  </a:cubicBezTo>
                  <a:cubicBezTo>
                    <a:pt x="439" y="393"/>
                    <a:pt x="463" y="1"/>
                    <a:pt x="253" y="25"/>
                  </a:cubicBezTo>
                  <a:cubicBezTo>
                    <a:pt x="14" y="48"/>
                    <a:pt x="1" y="464"/>
                    <a:pt x="1" y="822"/>
                  </a:cubicBezTo>
                  <a:cubicBezTo>
                    <a:pt x="1" y="1197"/>
                    <a:pt x="24" y="1630"/>
                    <a:pt x="271" y="1612"/>
                  </a:cubicBezTo>
                  <a:cubicBezTo>
                    <a:pt x="454" y="1593"/>
                    <a:pt x="430" y="1337"/>
                    <a:pt x="477" y="11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58;p65">
              <a:extLst>
                <a:ext uri="{FF2B5EF4-FFF2-40B4-BE49-F238E27FC236}">
                  <a16:creationId xmlns:a16="http://schemas.microsoft.com/office/drawing/2014/main" id="{C8C94ECB-F2C2-BA98-08D4-16B47EBDAEA2}"/>
                </a:ext>
              </a:extLst>
            </p:cNvPr>
            <p:cNvSpPr/>
            <p:nvPr/>
          </p:nvSpPr>
          <p:spPr>
            <a:xfrm>
              <a:off x="5468186" y="1626100"/>
              <a:ext cx="1013755" cy="736365"/>
            </a:xfrm>
            <a:custGeom>
              <a:avLst/>
              <a:gdLst/>
              <a:ahLst/>
              <a:cxnLst/>
              <a:rect l="l" t="t" r="r" b="b"/>
              <a:pathLst>
                <a:path w="15364" h="11160" extrusionOk="0">
                  <a:moveTo>
                    <a:pt x="5903" y="0"/>
                  </a:moveTo>
                  <a:cubicBezTo>
                    <a:pt x="6360" y="33"/>
                    <a:pt x="6814" y="70"/>
                    <a:pt x="7267" y="117"/>
                  </a:cubicBezTo>
                  <a:cubicBezTo>
                    <a:pt x="7004" y="2087"/>
                    <a:pt x="6127" y="3436"/>
                    <a:pt x="4404" y="3940"/>
                  </a:cubicBezTo>
                  <a:cubicBezTo>
                    <a:pt x="4582" y="4828"/>
                    <a:pt x="4731" y="5655"/>
                    <a:pt x="5025" y="6406"/>
                  </a:cubicBezTo>
                  <a:cubicBezTo>
                    <a:pt x="5310" y="7125"/>
                    <a:pt x="5698" y="7789"/>
                    <a:pt x="6136" y="8362"/>
                  </a:cubicBezTo>
                  <a:cubicBezTo>
                    <a:pt x="6590" y="8946"/>
                    <a:pt x="7075" y="9431"/>
                    <a:pt x="7799" y="9768"/>
                  </a:cubicBezTo>
                  <a:cubicBezTo>
                    <a:pt x="8499" y="10099"/>
                    <a:pt x="9498" y="10170"/>
                    <a:pt x="10381" y="9875"/>
                  </a:cubicBezTo>
                  <a:cubicBezTo>
                    <a:pt x="11137" y="9619"/>
                    <a:pt x="11683" y="9123"/>
                    <a:pt x="12114" y="8541"/>
                  </a:cubicBezTo>
                  <a:cubicBezTo>
                    <a:pt x="12562" y="7929"/>
                    <a:pt x="12781" y="7158"/>
                    <a:pt x="12898" y="6257"/>
                  </a:cubicBezTo>
                  <a:cubicBezTo>
                    <a:pt x="12963" y="5785"/>
                    <a:pt x="12991" y="5328"/>
                    <a:pt x="13094" y="4907"/>
                  </a:cubicBezTo>
                  <a:cubicBezTo>
                    <a:pt x="13383" y="3698"/>
                    <a:pt x="13874" y="2657"/>
                    <a:pt x="15241" y="2461"/>
                  </a:cubicBezTo>
                  <a:cubicBezTo>
                    <a:pt x="15265" y="2550"/>
                    <a:pt x="15284" y="2634"/>
                    <a:pt x="15303" y="2727"/>
                  </a:cubicBezTo>
                  <a:cubicBezTo>
                    <a:pt x="15316" y="2811"/>
                    <a:pt x="15363" y="2927"/>
                    <a:pt x="15344" y="2993"/>
                  </a:cubicBezTo>
                  <a:cubicBezTo>
                    <a:pt x="15325" y="3082"/>
                    <a:pt x="15181" y="3133"/>
                    <a:pt x="15111" y="3184"/>
                  </a:cubicBezTo>
                  <a:cubicBezTo>
                    <a:pt x="15008" y="3259"/>
                    <a:pt x="14957" y="3334"/>
                    <a:pt x="14873" y="3380"/>
                  </a:cubicBezTo>
                  <a:cubicBezTo>
                    <a:pt x="14340" y="3955"/>
                    <a:pt x="14042" y="4772"/>
                    <a:pt x="13892" y="5705"/>
                  </a:cubicBezTo>
                  <a:cubicBezTo>
                    <a:pt x="13812" y="6210"/>
                    <a:pt x="13795" y="6696"/>
                    <a:pt x="13700" y="7158"/>
                  </a:cubicBezTo>
                  <a:cubicBezTo>
                    <a:pt x="13612" y="7592"/>
                    <a:pt x="13448" y="7998"/>
                    <a:pt x="13271" y="8377"/>
                  </a:cubicBezTo>
                  <a:cubicBezTo>
                    <a:pt x="12926" y="9114"/>
                    <a:pt x="12412" y="9703"/>
                    <a:pt x="11773" y="10183"/>
                  </a:cubicBezTo>
                  <a:cubicBezTo>
                    <a:pt x="11137" y="10664"/>
                    <a:pt x="10394" y="11019"/>
                    <a:pt x="9372" y="11075"/>
                  </a:cubicBezTo>
                  <a:cubicBezTo>
                    <a:pt x="7803" y="11160"/>
                    <a:pt x="6571" y="10492"/>
                    <a:pt x="5754" y="9740"/>
                  </a:cubicBezTo>
                  <a:cubicBezTo>
                    <a:pt x="4913" y="8970"/>
                    <a:pt x="4236" y="7910"/>
                    <a:pt x="3853" y="6686"/>
                  </a:cubicBezTo>
                  <a:cubicBezTo>
                    <a:pt x="3596" y="5860"/>
                    <a:pt x="3368" y="4959"/>
                    <a:pt x="3260" y="3987"/>
                  </a:cubicBezTo>
                  <a:cubicBezTo>
                    <a:pt x="2321" y="3824"/>
                    <a:pt x="1640" y="3343"/>
                    <a:pt x="1112" y="2755"/>
                  </a:cubicBezTo>
                  <a:cubicBezTo>
                    <a:pt x="589" y="2175"/>
                    <a:pt x="168" y="1424"/>
                    <a:pt x="0" y="504"/>
                  </a:cubicBezTo>
                  <a:cubicBezTo>
                    <a:pt x="440" y="382"/>
                    <a:pt x="888" y="266"/>
                    <a:pt x="1364" y="177"/>
                  </a:cubicBezTo>
                  <a:cubicBezTo>
                    <a:pt x="1584" y="976"/>
                    <a:pt x="1896" y="1694"/>
                    <a:pt x="2429" y="2222"/>
                  </a:cubicBezTo>
                  <a:cubicBezTo>
                    <a:pt x="2681" y="2470"/>
                    <a:pt x="3022" y="2708"/>
                    <a:pt x="3409" y="2802"/>
                  </a:cubicBezTo>
                  <a:cubicBezTo>
                    <a:pt x="3830" y="2899"/>
                    <a:pt x="4282" y="2820"/>
                    <a:pt x="4642" y="2578"/>
                  </a:cubicBezTo>
                  <a:cubicBezTo>
                    <a:pt x="5375" y="2087"/>
                    <a:pt x="5754" y="1167"/>
                    <a:pt x="5870" y="42"/>
                  </a:cubicBezTo>
                  <a:cubicBezTo>
                    <a:pt x="5870" y="18"/>
                    <a:pt x="5884" y="5"/>
                    <a:pt x="59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59;p65">
              <a:extLst>
                <a:ext uri="{FF2B5EF4-FFF2-40B4-BE49-F238E27FC236}">
                  <a16:creationId xmlns:a16="http://schemas.microsoft.com/office/drawing/2014/main" id="{8EBF94B0-19EA-CEF1-C506-8AB4F0F06F4C}"/>
                </a:ext>
              </a:extLst>
            </p:cNvPr>
            <p:cNvSpPr/>
            <p:nvPr/>
          </p:nvSpPr>
          <p:spPr>
            <a:xfrm>
              <a:off x="6399610" y="1689510"/>
              <a:ext cx="254824" cy="265646"/>
            </a:xfrm>
            <a:custGeom>
              <a:avLst/>
              <a:gdLst/>
              <a:ahLst/>
              <a:cxnLst/>
              <a:rect l="l" t="t" r="r" b="b"/>
              <a:pathLst>
                <a:path w="3862" h="4026" extrusionOk="0">
                  <a:moveTo>
                    <a:pt x="1905" y="48"/>
                  </a:moveTo>
                  <a:cubicBezTo>
                    <a:pt x="2536" y="1"/>
                    <a:pt x="3041" y="300"/>
                    <a:pt x="3358" y="654"/>
                  </a:cubicBezTo>
                  <a:cubicBezTo>
                    <a:pt x="3633" y="962"/>
                    <a:pt x="3862" y="1434"/>
                    <a:pt x="3862" y="1929"/>
                  </a:cubicBezTo>
                  <a:cubicBezTo>
                    <a:pt x="3862" y="2503"/>
                    <a:pt x="3601" y="2938"/>
                    <a:pt x="3269" y="3265"/>
                  </a:cubicBezTo>
                  <a:cubicBezTo>
                    <a:pt x="2961" y="3563"/>
                    <a:pt x="2476" y="3830"/>
                    <a:pt x="2036" y="3899"/>
                  </a:cubicBezTo>
                  <a:cubicBezTo>
                    <a:pt x="1252" y="4026"/>
                    <a:pt x="593" y="3512"/>
                    <a:pt x="304" y="2951"/>
                  </a:cubicBezTo>
                  <a:cubicBezTo>
                    <a:pt x="206" y="2765"/>
                    <a:pt x="117" y="2578"/>
                    <a:pt x="94" y="2330"/>
                  </a:cubicBezTo>
                  <a:cubicBezTo>
                    <a:pt x="0" y="1289"/>
                    <a:pt x="519" y="519"/>
                    <a:pt x="1177" y="211"/>
                  </a:cubicBezTo>
                  <a:cubicBezTo>
                    <a:pt x="1368" y="117"/>
                    <a:pt x="1616" y="66"/>
                    <a:pt x="1905"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60;p65">
              <a:extLst>
                <a:ext uri="{FF2B5EF4-FFF2-40B4-BE49-F238E27FC236}">
                  <a16:creationId xmlns:a16="http://schemas.microsoft.com/office/drawing/2014/main" id="{2D8D113C-E030-53F7-0C81-8BF6DAE8338E}"/>
                </a:ext>
              </a:extLst>
            </p:cNvPr>
            <p:cNvSpPr/>
            <p:nvPr/>
          </p:nvSpPr>
          <p:spPr>
            <a:xfrm>
              <a:off x="6451077" y="1734841"/>
              <a:ext cx="168255" cy="154663"/>
            </a:xfrm>
            <a:custGeom>
              <a:avLst/>
              <a:gdLst/>
              <a:ahLst/>
              <a:cxnLst/>
              <a:rect l="l" t="t" r="r" b="b"/>
              <a:pathLst>
                <a:path w="2550" h="2344" extrusionOk="0">
                  <a:moveTo>
                    <a:pt x="1074" y="70"/>
                  </a:moveTo>
                  <a:cubicBezTo>
                    <a:pt x="1560" y="1"/>
                    <a:pt x="1920" y="257"/>
                    <a:pt x="2125" y="561"/>
                  </a:cubicBezTo>
                  <a:cubicBezTo>
                    <a:pt x="2162" y="611"/>
                    <a:pt x="2218" y="682"/>
                    <a:pt x="2261" y="779"/>
                  </a:cubicBezTo>
                  <a:cubicBezTo>
                    <a:pt x="2550" y="1513"/>
                    <a:pt x="2069" y="2330"/>
                    <a:pt x="1280" y="2339"/>
                  </a:cubicBezTo>
                  <a:cubicBezTo>
                    <a:pt x="664" y="2344"/>
                    <a:pt x="117" y="1943"/>
                    <a:pt x="52" y="1345"/>
                  </a:cubicBezTo>
                  <a:cubicBezTo>
                    <a:pt x="0" y="910"/>
                    <a:pt x="224" y="583"/>
                    <a:pt x="448" y="369"/>
                  </a:cubicBezTo>
                  <a:cubicBezTo>
                    <a:pt x="593" y="229"/>
                    <a:pt x="850" y="103"/>
                    <a:pt x="1074" y="7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61;p65">
              <a:extLst>
                <a:ext uri="{FF2B5EF4-FFF2-40B4-BE49-F238E27FC236}">
                  <a16:creationId xmlns:a16="http://schemas.microsoft.com/office/drawing/2014/main" id="{F9C09048-6FF6-371C-8C1C-48C2A3C9E48B}"/>
                </a:ext>
              </a:extLst>
            </p:cNvPr>
            <p:cNvSpPr/>
            <p:nvPr/>
          </p:nvSpPr>
          <p:spPr>
            <a:xfrm>
              <a:off x="6471400" y="1883897"/>
              <a:ext cx="43153" cy="43285"/>
            </a:xfrm>
            <a:custGeom>
              <a:avLst/>
              <a:gdLst/>
              <a:ahLst/>
              <a:cxnLst/>
              <a:rect l="l" t="t" r="r" b="b"/>
              <a:pathLst>
                <a:path w="654" h="656" extrusionOk="0">
                  <a:moveTo>
                    <a:pt x="285" y="1"/>
                  </a:moveTo>
                  <a:cubicBezTo>
                    <a:pt x="0" y="61"/>
                    <a:pt x="463" y="655"/>
                    <a:pt x="589" y="397"/>
                  </a:cubicBezTo>
                  <a:cubicBezTo>
                    <a:pt x="654" y="263"/>
                    <a:pt x="412" y="57"/>
                    <a:pt x="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62;p65">
              <a:extLst>
                <a:ext uri="{FF2B5EF4-FFF2-40B4-BE49-F238E27FC236}">
                  <a16:creationId xmlns:a16="http://schemas.microsoft.com/office/drawing/2014/main" id="{1BBFB148-5208-176C-AD53-21D601CC4858}"/>
                </a:ext>
              </a:extLst>
            </p:cNvPr>
            <p:cNvSpPr/>
            <p:nvPr/>
          </p:nvSpPr>
          <p:spPr>
            <a:xfrm>
              <a:off x="6426399" y="1802012"/>
              <a:ext cx="51862" cy="75550"/>
            </a:xfrm>
            <a:custGeom>
              <a:avLst/>
              <a:gdLst/>
              <a:ahLst/>
              <a:cxnLst/>
              <a:rect l="l" t="t" r="r" b="b"/>
              <a:pathLst>
                <a:path w="786" h="1145" extrusionOk="0">
                  <a:moveTo>
                    <a:pt x="486" y="1078"/>
                  </a:moveTo>
                  <a:cubicBezTo>
                    <a:pt x="538" y="1112"/>
                    <a:pt x="663" y="1144"/>
                    <a:pt x="715" y="1032"/>
                  </a:cubicBezTo>
                  <a:cubicBezTo>
                    <a:pt x="785" y="888"/>
                    <a:pt x="603" y="616"/>
                    <a:pt x="551" y="495"/>
                  </a:cubicBezTo>
                  <a:cubicBezTo>
                    <a:pt x="486" y="350"/>
                    <a:pt x="435" y="47"/>
                    <a:pt x="253" y="24"/>
                  </a:cubicBezTo>
                  <a:cubicBezTo>
                    <a:pt x="1" y="0"/>
                    <a:pt x="150" y="439"/>
                    <a:pt x="211" y="584"/>
                  </a:cubicBezTo>
                  <a:cubicBezTo>
                    <a:pt x="243" y="664"/>
                    <a:pt x="281" y="737"/>
                    <a:pt x="309" y="804"/>
                  </a:cubicBezTo>
                  <a:cubicBezTo>
                    <a:pt x="361" y="916"/>
                    <a:pt x="383" y="1022"/>
                    <a:pt x="486" y="107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063;p65">
              <a:extLst>
                <a:ext uri="{FF2B5EF4-FFF2-40B4-BE49-F238E27FC236}">
                  <a16:creationId xmlns:a16="http://schemas.microsoft.com/office/drawing/2014/main" id="{0723F187-CEA8-6B61-EC1C-5F32A5E284AA}"/>
                </a:ext>
              </a:extLst>
            </p:cNvPr>
            <p:cNvSpPr/>
            <p:nvPr/>
          </p:nvSpPr>
          <p:spPr>
            <a:xfrm>
              <a:off x="5500254" y="1682120"/>
              <a:ext cx="38600" cy="71591"/>
            </a:xfrm>
            <a:custGeom>
              <a:avLst/>
              <a:gdLst/>
              <a:ahLst/>
              <a:cxnLst/>
              <a:rect l="l" t="t" r="r" b="b"/>
              <a:pathLst>
                <a:path w="585" h="1085" extrusionOk="0">
                  <a:moveTo>
                    <a:pt x="551" y="1028"/>
                  </a:moveTo>
                  <a:cubicBezTo>
                    <a:pt x="584" y="856"/>
                    <a:pt x="486" y="570"/>
                    <a:pt x="369" y="300"/>
                  </a:cubicBezTo>
                  <a:cubicBezTo>
                    <a:pt x="322" y="188"/>
                    <a:pt x="238" y="0"/>
                    <a:pt x="131" y="33"/>
                  </a:cubicBezTo>
                  <a:cubicBezTo>
                    <a:pt x="1" y="71"/>
                    <a:pt x="61" y="300"/>
                    <a:pt x="80" y="379"/>
                  </a:cubicBezTo>
                  <a:cubicBezTo>
                    <a:pt x="150" y="636"/>
                    <a:pt x="285" y="930"/>
                    <a:pt x="406" y="1065"/>
                  </a:cubicBezTo>
                  <a:cubicBezTo>
                    <a:pt x="444" y="1084"/>
                    <a:pt x="514" y="1061"/>
                    <a:pt x="551" y="102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64;p65">
              <a:extLst>
                <a:ext uri="{FF2B5EF4-FFF2-40B4-BE49-F238E27FC236}">
                  <a16:creationId xmlns:a16="http://schemas.microsoft.com/office/drawing/2014/main" id="{5E9CFF4E-EF1F-3EDE-0480-D3B67BC01C83}"/>
                </a:ext>
              </a:extLst>
            </p:cNvPr>
            <p:cNvSpPr/>
            <p:nvPr/>
          </p:nvSpPr>
          <p:spPr>
            <a:xfrm>
              <a:off x="5527307" y="1654077"/>
              <a:ext cx="34047" cy="42031"/>
            </a:xfrm>
            <a:custGeom>
              <a:avLst/>
              <a:gdLst/>
              <a:ahLst/>
              <a:cxnLst/>
              <a:rect l="l" t="t" r="r" b="b"/>
              <a:pathLst>
                <a:path w="516" h="637" extrusionOk="0">
                  <a:moveTo>
                    <a:pt x="230" y="631"/>
                  </a:moveTo>
                  <a:cubicBezTo>
                    <a:pt x="515" y="603"/>
                    <a:pt x="347" y="1"/>
                    <a:pt x="127" y="89"/>
                  </a:cubicBezTo>
                  <a:cubicBezTo>
                    <a:pt x="34" y="126"/>
                    <a:pt x="1" y="449"/>
                    <a:pt x="90" y="575"/>
                  </a:cubicBezTo>
                  <a:cubicBezTo>
                    <a:pt x="123" y="622"/>
                    <a:pt x="179" y="636"/>
                    <a:pt x="230" y="63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65;p65">
              <a:extLst>
                <a:ext uri="{FF2B5EF4-FFF2-40B4-BE49-F238E27FC236}">
                  <a16:creationId xmlns:a16="http://schemas.microsoft.com/office/drawing/2014/main" id="{47B16ED0-EBB9-2A8F-3D9C-6DF9EA503DE8}"/>
                </a:ext>
              </a:extLst>
            </p:cNvPr>
            <p:cNvSpPr/>
            <p:nvPr/>
          </p:nvSpPr>
          <p:spPr>
            <a:xfrm>
              <a:off x="5902028" y="1656519"/>
              <a:ext cx="31144" cy="41041"/>
            </a:xfrm>
            <a:custGeom>
              <a:avLst/>
              <a:gdLst/>
              <a:ahLst/>
              <a:cxnLst/>
              <a:rect l="l" t="t" r="r" b="b"/>
              <a:pathLst>
                <a:path w="472" h="622" extrusionOk="0">
                  <a:moveTo>
                    <a:pt x="187" y="594"/>
                  </a:moveTo>
                  <a:cubicBezTo>
                    <a:pt x="472" y="622"/>
                    <a:pt x="425" y="1"/>
                    <a:pt x="192" y="43"/>
                  </a:cubicBezTo>
                  <a:cubicBezTo>
                    <a:pt x="93" y="61"/>
                    <a:pt x="0" y="369"/>
                    <a:pt x="61" y="515"/>
                  </a:cubicBezTo>
                  <a:cubicBezTo>
                    <a:pt x="84" y="566"/>
                    <a:pt x="136" y="589"/>
                    <a:pt x="187" y="59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7" name="Google Shape;3007;p64"/>
          <p:cNvSpPr txBox="1">
            <a:spLocks noGrp="1"/>
          </p:cNvSpPr>
          <p:nvPr>
            <p:ph type="title"/>
          </p:nvPr>
        </p:nvSpPr>
        <p:spPr>
          <a:xfrm>
            <a:off x="3463199" y="427164"/>
            <a:ext cx="2149036"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500" dirty="0">
                <a:solidFill>
                  <a:schemeClr val="lt2"/>
                </a:solidFill>
                <a:latin typeface="ADLaM Display" panose="02010000000000000000" pitchFamily="2" charset="0"/>
                <a:ea typeface="ADLaM Display" panose="02010000000000000000" pitchFamily="2" charset="0"/>
                <a:cs typeface="ADLaM Display" panose="02010000000000000000" pitchFamily="2" charset="0"/>
              </a:rPr>
              <a:t>Results</a:t>
            </a:r>
            <a:endParaRPr sz="4500" dirty="0">
              <a:solidFill>
                <a:schemeClr val="lt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008" name="Google Shape;3008;p64"/>
          <p:cNvSpPr txBox="1">
            <a:spLocks noGrp="1"/>
          </p:cNvSpPr>
          <p:nvPr>
            <p:ph type="body" idx="1"/>
          </p:nvPr>
        </p:nvSpPr>
        <p:spPr>
          <a:xfrm>
            <a:off x="591211" y="1017600"/>
            <a:ext cx="5432083" cy="3698736"/>
          </a:xfrm>
          <a:prstGeom prst="rect">
            <a:avLst/>
          </a:prstGeom>
        </p:spPr>
        <p:txBody>
          <a:bodyPr spcFirstLastPara="1" wrap="square" lIns="91425" tIns="91425" rIns="91425" bIns="91425" anchor="t" anchorCtr="0">
            <a:noAutofit/>
          </a:bodyPr>
          <a:lstStyle/>
          <a:p>
            <a:pPr marL="342900" lvl="0" indent="-342900" algn="l" rtl="0">
              <a:spcAft>
                <a:spcPts val="800"/>
              </a:spcAft>
              <a:buFont typeface="+mj-lt"/>
              <a:buAutoNum type="arabicPeriod"/>
              <a:tabLst>
                <a:tab pos="457200" algn="l"/>
              </a:tabLst>
            </a:pPr>
            <a:r>
              <a:rPr lang="en-US" sz="1400" b="1" u="sng" dirty="0">
                <a:latin typeface="Segoe UI" panose="020B0502040204020203" pitchFamily="34" charset="0"/>
                <a:cs typeface="Segoe UI" panose="020B0502040204020203" pitchFamily="34" charset="0"/>
              </a:rPr>
              <a:t>Training Accuracy and Loss: </a:t>
            </a:r>
          </a:p>
          <a:p>
            <a:pPr marL="742950" lvl="1" indent="-285750" algn="l" rtl="0">
              <a:lnSpc>
                <a:spcPct val="107000"/>
              </a:lnSpc>
              <a:spcAft>
                <a:spcPts val="800"/>
              </a:spcAft>
              <a:buFont typeface="Arial" panose="020B0604020202020204" pitchFamily="34" charset="0"/>
              <a:buChar char="•"/>
            </a:pPr>
            <a:r>
              <a:rPr lang="en-US" sz="1100" kern="100" dirty="0">
                <a:effectLst/>
                <a:latin typeface="Segoe UI" panose="020B0502040204020203" pitchFamily="34" charset="0"/>
                <a:ea typeface="Calibri" panose="020F0502020204030204" pitchFamily="34" charset="0"/>
                <a:cs typeface="Segoe UI" panose="020B0502040204020203" pitchFamily="34" charset="0"/>
              </a:rPr>
              <a:t>The model achieved a training accuracy of around 90% after 10 epochs.</a:t>
            </a:r>
          </a:p>
          <a:p>
            <a:pPr marL="742950" lvl="1" indent="-285750" algn="l" rtl="0">
              <a:lnSpc>
                <a:spcPct val="107000"/>
              </a:lnSpc>
              <a:spcAft>
                <a:spcPts val="800"/>
              </a:spcAft>
              <a:buFont typeface="Arial" panose="020B0604020202020204" pitchFamily="34" charset="0"/>
              <a:buChar char="•"/>
            </a:pPr>
            <a:r>
              <a:rPr lang="en-US" sz="1100" kern="100" dirty="0">
                <a:effectLst/>
                <a:latin typeface="Segoe UI" panose="020B0502040204020203" pitchFamily="34" charset="0"/>
                <a:ea typeface="Calibri" panose="020F0502020204030204" pitchFamily="34" charset="0"/>
                <a:cs typeface="Segoe UI" panose="020B0502040204020203" pitchFamily="34" charset="0"/>
              </a:rPr>
              <a:t>The training loss decreased over epochs, indicating that the model was learning from the training data.</a:t>
            </a:r>
          </a:p>
          <a:p>
            <a:pPr marL="342900" indent="-342900">
              <a:spcAft>
                <a:spcPts val="800"/>
              </a:spcAft>
              <a:buFont typeface="+mj-lt"/>
              <a:buAutoNum type="arabicPeriod"/>
              <a:tabLst>
                <a:tab pos="457200" algn="l"/>
              </a:tabLst>
            </a:pPr>
            <a:r>
              <a:rPr lang="en-US" sz="1400" b="1" u="sng" dirty="0">
                <a:latin typeface="Segoe UI" panose="020B0502040204020203" pitchFamily="34" charset="0"/>
                <a:cs typeface="Segoe UI" panose="020B0502040204020203" pitchFamily="34" charset="0"/>
              </a:rPr>
              <a:t>Testing Accuracy and Loss:</a:t>
            </a:r>
          </a:p>
          <a:p>
            <a:pPr marL="742950" lvl="1" indent="-285750">
              <a:lnSpc>
                <a:spcPct val="100000"/>
              </a:lnSpc>
              <a:spcAft>
                <a:spcPts val="800"/>
              </a:spcAft>
              <a:buFont typeface="Arial" panose="020B0604020202020204" pitchFamily="34" charset="0"/>
              <a:buChar char="•"/>
            </a:pPr>
            <a:r>
              <a:rPr lang="en-US" sz="1100" kern="100" dirty="0">
                <a:latin typeface="Segoe UI" panose="020B0502040204020203" pitchFamily="34" charset="0"/>
                <a:ea typeface="Calibri" panose="020F0502020204030204" pitchFamily="34" charset="0"/>
                <a:cs typeface="Segoe UI" panose="020B0502040204020203" pitchFamily="34" charset="0"/>
              </a:rPr>
              <a:t>The testing accuracy varied, reaching around 92% after 10 epochs.</a:t>
            </a:r>
          </a:p>
          <a:p>
            <a:pPr marL="742950" lvl="1" indent="-285750">
              <a:lnSpc>
                <a:spcPct val="107000"/>
              </a:lnSpc>
              <a:spcAft>
                <a:spcPts val="800"/>
              </a:spcAft>
              <a:buFont typeface="Arial" panose="020B0604020202020204" pitchFamily="34" charset="0"/>
              <a:buChar char="•"/>
            </a:pPr>
            <a:r>
              <a:rPr lang="en-US" sz="1100" kern="100" dirty="0">
                <a:latin typeface="Segoe UI" panose="020B0502040204020203" pitchFamily="34" charset="0"/>
                <a:ea typeface="Calibri" panose="020F0502020204030204" pitchFamily="34" charset="0"/>
                <a:cs typeface="Segoe UI" panose="020B0502040204020203" pitchFamily="34" charset="0"/>
              </a:rPr>
              <a:t>The testing loss showed fluctuations but generally remained within acceptable limits.</a:t>
            </a:r>
          </a:p>
          <a:p>
            <a:pPr marL="342900" lvl="1" indent="-342900">
              <a:lnSpc>
                <a:spcPct val="100000"/>
              </a:lnSpc>
              <a:spcAft>
                <a:spcPts val="800"/>
              </a:spcAft>
              <a:buClr>
                <a:srgbClr val="9F0102"/>
              </a:buClr>
              <a:buSzPts val="1400"/>
              <a:buFont typeface="+mj-lt"/>
              <a:buAutoNum type="arabicPeriod" startAt="3"/>
              <a:tabLst>
                <a:tab pos="457200" algn="l"/>
              </a:tabLst>
            </a:pPr>
            <a:r>
              <a:rPr lang="en-US" b="1" u="sng" dirty="0">
                <a:latin typeface="Segoe UI" panose="020B0502040204020203" pitchFamily="34" charset="0"/>
                <a:cs typeface="Segoe UI" panose="020B0502040204020203" pitchFamily="34" charset="0"/>
              </a:rPr>
              <a:t>Confusion Matrix and Classification Report:</a:t>
            </a:r>
          </a:p>
          <a:p>
            <a:pPr marL="742950" lvl="1" indent="-285750">
              <a:lnSpc>
                <a:spcPct val="107000"/>
              </a:lnSpc>
              <a:spcAft>
                <a:spcPts val="800"/>
              </a:spcAft>
              <a:buFont typeface="Arial" panose="020B0604020202020204" pitchFamily="34" charset="0"/>
              <a:buChar char="•"/>
            </a:pPr>
            <a:r>
              <a:rPr lang="en-US" sz="1100" kern="100" dirty="0">
                <a:latin typeface="Segoe UI" panose="020B0502040204020203" pitchFamily="34" charset="0"/>
                <a:ea typeface="Calibri" panose="020F0502020204030204" pitchFamily="34" charset="0"/>
                <a:cs typeface="Segoe UI" panose="020B0502040204020203" pitchFamily="34" charset="0"/>
              </a:rPr>
              <a:t>The confusion matrix and classification report provided detailed insights into the model's performance on specific classes (NORMAL and PNEUMONIA).</a:t>
            </a:r>
          </a:p>
          <a:p>
            <a:pPr marL="742950" lvl="1" indent="-285750">
              <a:lnSpc>
                <a:spcPct val="107000"/>
              </a:lnSpc>
              <a:spcAft>
                <a:spcPts val="800"/>
              </a:spcAft>
              <a:buFont typeface="Arial" panose="020B0604020202020204" pitchFamily="34" charset="0"/>
              <a:buChar char="•"/>
            </a:pPr>
            <a:r>
              <a:rPr lang="en-US" sz="1100" kern="100" dirty="0">
                <a:latin typeface="Segoe UI" panose="020B0502040204020203" pitchFamily="34" charset="0"/>
                <a:ea typeface="Calibri" panose="020F0502020204030204" pitchFamily="34" charset="0"/>
                <a:cs typeface="Segoe UI" panose="020B0502040204020203" pitchFamily="34" charset="0"/>
              </a:rPr>
              <a:t>Precision, recall, and F1-score metrics were used to assess the model's performance.</a:t>
            </a:r>
          </a:p>
        </p:txBody>
      </p:sp>
      <p:pic>
        <p:nvPicPr>
          <p:cNvPr id="1026" name="Picture 2">
            <a:extLst>
              <a:ext uri="{FF2B5EF4-FFF2-40B4-BE49-F238E27FC236}">
                <a16:creationId xmlns:a16="http://schemas.microsoft.com/office/drawing/2014/main" id="{43BE47A5-47D0-B4DA-E183-4D8B96762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160" y="665964"/>
            <a:ext cx="2452628" cy="22294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C2ECAEA-3929-DCAA-D038-AEC9712881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0161" y="2937816"/>
            <a:ext cx="2452628" cy="177852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oogle Shape;3206;p69">
            <a:extLst>
              <a:ext uri="{FF2B5EF4-FFF2-40B4-BE49-F238E27FC236}">
                <a16:creationId xmlns:a16="http://schemas.microsoft.com/office/drawing/2014/main" id="{D808ADF9-47D4-0E0F-C7E0-9DE7F0AD0BDA}"/>
              </a:ext>
            </a:extLst>
          </p:cNvPr>
          <p:cNvGrpSpPr/>
          <p:nvPr/>
        </p:nvGrpSpPr>
        <p:grpSpPr>
          <a:xfrm>
            <a:off x="94168" y="3940575"/>
            <a:ext cx="840351" cy="1029700"/>
            <a:chOff x="720001" y="2769784"/>
            <a:chExt cx="1585023" cy="1833727"/>
          </a:xfrm>
        </p:grpSpPr>
        <p:sp>
          <p:nvSpPr>
            <p:cNvPr id="3" name="Google Shape;3207;p69">
              <a:extLst>
                <a:ext uri="{FF2B5EF4-FFF2-40B4-BE49-F238E27FC236}">
                  <a16:creationId xmlns:a16="http://schemas.microsoft.com/office/drawing/2014/main" id="{4627DA48-4355-0BDD-59C7-37998EF605B8}"/>
                </a:ext>
              </a:extLst>
            </p:cNvPr>
            <p:cNvSpPr/>
            <p:nvPr/>
          </p:nvSpPr>
          <p:spPr>
            <a:xfrm>
              <a:off x="720001" y="2769784"/>
              <a:ext cx="1585023" cy="1833727"/>
            </a:xfrm>
            <a:custGeom>
              <a:avLst/>
              <a:gdLst/>
              <a:ahLst/>
              <a:cxnLst/>
              <a:rect l="l" t="t" r="r" b="b"/>
              <a:pathLst>
                <a:path w="13356" h="15452" extrusionOk="0">
                  <a:moveTo>
                    <a:pt x="12781" y="3167"/>
                  </a:moveTo>
                  <a:cubicBezTo>
                    <a:pt x="12935" y="3260"/>
                    <a:pt x="13243" y="3507"/>
                    <a:pt x="13300" y="3717"/>
                  </a:cubicBezTo>
                  <a:cubicBezTo>
                    <a:pt x="13356" y="3923"/>
                    <a:pt x="13224" y="4189"/>
                    <a:pt x="13127" y="4400"/>
                  </a:cubicBezTo>
                  <a:cubicBezTo>
                    <a:pt x="13038" y="4596"/>
                    <a:pt x="10778" y="9348"/>
                    <a:pt x="10591" y="9741"/>
                  </a:cubicBezTo>
                  <a:cubicBezTo>
                    <a:pt x="10293" y="10367"/>
                    <a:pt x="10013" y="11057"/>
                    <a:pt x="9821" y="11590"/>
                  </a:cubicBezTo>
                  <a:cubicBezTo>
                    <a:pt x="9498" y="12468"/>
                    <a:pt x="9121" y="13425"/>
                    <a:pt x="8780" y="14345"/>
                  </a:cubicBezTo>
                  <a:cubicBezTo>
                    <a:pt x="8681" y="14615"/>
                    <a:pt x="8588" y="15046"/>
                    <a:pt x="8317" y="15260"/>
                  </a:cubicBezTo>
                  <a:cubicBezTo>
                    <a:pt x="8079" y="15451"/>
                    <a:pt x="7659" y="15354"/>
                    <a:pt x="7323" y="15283"/>
                  </a:cubicBezTo>
                  <a:cubicBezTo>
                    <a:pt x="6944" y="15209"/>
                    <a:pt x="6604" y="15106"/>
                    <a:pt x="6291" y="15008"/>
                  </a:cubicBezTo>
                  <a:cubicBezTo>
                    <a:pt x="5608" y="14794"/>
                    <a:pt x="4880" y="14546"/>
                    <a:pt x="4199" y="14285"/>
                  </a:cubicBezTo>
                  <a:cubicBezTo>
                    <a:pt x="3783" y="14126"/>
                    <a:pt x="3447" y="13971"/>
                    <a:pt x="3129" y="13846"/>
                  </a:cubicBezTo>
                  <a:cubicBezTo>
                    <a:pt x="2442" y="13574"/>
                    <a:pt x="1757" y="13304"/>
                    <a:pt x="1019" y="12986"/>
                  </a:cubicBezTo>
                  <a:cubicBezTo>
                    <a:pt x="481" y="12753"/>
                    <a:pt x="1" y="12412"/>
                    <a:pt x="20" y="11912"/>
                  </a:cubicBezTo>
                  <a:cubicBezTo>
                    <a:pt x="29" y="11702"/>
                    <a:pt x="123" y="11441"/>
                    <a:pt x="192" y="11184"/>
                  </a:cubicBezTo>
                  <a:cubicBezTo>
                    <a:pt x="263" y="10936"/>
                    <a:pt x="328" y="10675"/>
                    <a:pt x="407" y="10447"/>
                  </a:cubicBezTo>
                  <a:cubicBezTo>
                    <a:pt x="584" y="9937"/>
                    <a:pt x="809" y="9432"/>
                    <a:pt x="1019" y="8956"/>
                  </a:cubicBezTo>
                  <a:cubicBezTo>
                    <a:pt x="1673" y="7458"/>
                    <a:pt x="2256" y="5945"/>
                    <a:pt x="2924" y="4456"/>
                  </a:cubicBezTo>
                  <a:cubicBezTo>
                    <a:pt x="3349" y="3503"/>
                    <a:pt x="3905" y="2424"/>
                    <a:pt x="4414" y="1434"/>
                  </a:cubicBezTo>
                  <a:cubicBezTo>
                    <a:pt x="4745" y="790"/>
                    <a:pt x="5240" y="24"/>
                    <a:pt x="5815" y="5"/>
                  </a:cubicBezTo>
                  <a:cubicBezTo>
                    <a:pt x="6071" y="1"/>
                    <a:pt x="6379" y="122"/>
                    <a:pt x="6660" y="215"/>
                  </a:cubicBezTo>
                  <a:cubicBezTo>
                    <a:pt x="7505" y="486"/>
                    <a:pt x="8401" y="954"/>
                    <a:pt x="9261" y="1392"/>
                  </a:cubicBezTo>
                  <a:cubicBezTo>
                    <a:pt x="10190" y="1874"/>
                    <a:pt x="10979" y="2204"/>
                    <a:pt x="11880" y="2663"/>
                  </a:cubicBezTo>
                  <a:cubicBezTo>
                    <a:pt x="12183" y="2816"/>
                    <a:pt x="12478" y="2975"/>
                    <a:pt x="12781" y="31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208;p69">
              <a:extLst>
                <a:ext uri="{FF2B5EF4-FFF2-40B4-BE49-F238E27FC236}">
                  <a16:creationId xmlns:a16="http://schemas.microsoft.com/office/drawing/2014/main" id="{E49252E4-2A60-F0BE-642D-654C4E811F42}"/>
                </a:ext>
              </a:extLst>
            </p:cNvPr>
            <p:cNvSpPr/>
            <p:nvPr/>
          </p:nvSpPr>
          <p:spPr>
            <a:xfrm>
              <a:off x="1351705" y="2963218"/>
              <a:ext cx="800938" cy="437902"/>
            </a:xfrm>
            <a:custGeom>
              <a:avLst/>
              <a:gdLst/>
              <a:ahLst/>
              <a:cxnLst/>
              <a:rect l="l" t="t" r="r" b="b"/>
              <a:pathLst>
                <a:path w="6749" h="3690" extrusionOk="0">
                  <a:moveTo>
                    <a:pt x="6711" y="3157"/>
                  </a:moveTo>
                  <a:cubicBezTo>
                    <a:pt x="6725" y="3129"/>
                    <a:pt x="6739" y="3101"/>
                    <a:pt x="6748" y="3068"/>
                  </a:cubicBezTo>
                  <a:cubicBezTo>
                    <a:pt x="6557" y="2970"/>
                    <a:pt x="6356" y="2882"/>
                    <a:pt x="6164" y="2783"/>
                  </a:cubicBezTo>
                  <a:cubicBezTo>
                    <a:pt x="5291" y="2345"/>
                    <a:pt x="4511" y="1953"/>
                    <a:pt x="3619" y="1537"/>
                  </a:cubicBezTo>
                  <a:cubicBezTo>
                    <a:pt x="3078" y="1280"/>
                    <a:pt x="2522" y="1041"/>
                    <a:pt x="1938" y="766"/>
                  </a:cubicBezTo>
                  <a:cubicBezTo>
                    <a:pt x="1696" y="654"/>
                    <a:pt x="1458" y="542"/>
                    <a:pt x="1093" y="384"/>
                  </a:cubicBezTo>
                  <a:cubicBezTo>
                    <a:pt x="879" y="285"/>
                    <a:pt x="360" y="0"/>
                    <a:pt x="253" y="47"/>
                  </a:cubicBezTo>
                  <a:cubicBezTo>
                    <a:pt x="145" y="89"/>
                    <a:pt x="1" y="350"/>
                    <a:pt x="43" y="453"/>
                  </a:cubicBezTo>
                  <a:cubicBezTo>
                    <a:pt x="80" y="546"/>
                    <a:pt x="244" y="608"/>
                    <a:pt x="416" y="692"/>
                  </a:cubicBezTo>
                  <a:cubicBezTo>
                    <a:pt x="860" y="910"/>
                    <a:pt x="1300" y="1134"/>
                    <a:pt x="1673" y="1303"/>
                  </a:cubicBezTo>
                  <a:cubicBezTo>
                    <a:pt x="3106" y="1966"/>
                    <a:pt x="4483" y="2722"/>
                    <a:pt x="5866" y="3399"/>
                  </a:cubicBezTo>
                  <a:cubicBezTo>
                    <a:pt x="6048" y="3488"/>
                    <a:pt x="6267" y="3615"/>
                    <a:pt x="6445" y="3690"/>
                  </a:cubicBezTo>
                  <a:cubicBezTo>
                    <a:pt x="6543" y="3516"/>
                    <a:pt x="6636" y="3339"/>
                    <a:pt x="6711" y="31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209;p69">
              <a:extLst>
                <a:ext uri="{FF2B5EF4-FFF2-40B4-BE49-F238E27FC236}">
                  <a16:creationId xmlns:a16="http://schemas.microsoft.com/office/drawing/2014/main" id="{D995156A-44D8-1AFC-2129-33920A85819E}"/>
                </a:ext>
              </a:extLst>
            </p:cNvPr>
            <p:cNvSpPr/>
            <p:nvPr/>
          </p:nvSpPr>
          <p:spPr>
            <a:xfrm>
              <a:off x="1254273" y="3107760"/>
              <a:ext cx="821824" cy="446327"/>
            </a:xfrm>
            <a:custGeom>
              <a:avLst/>
              <a:gdLst/>
              <a:ahLst/>
              <a:cxnLst/>
              <a:rect l="l" t="t" r="r" b="b"/>
              <a:pathLst>
                <a:path w="6925" h="3761" extrusionOk="0">
                  <a:moveTo>
                    <a:pt x="6925" y="3172"/>
                  </a:moveTo>
                  <a:cubicBezTo>
                    <a:pt x="6687" y="3026"/>
                    <a:pt x="6416" y="2910"/>
                    <a:pt x="6164" y="2784"/>
                  </a:cubicBezTo>
                  <a:cubicBezTo>
                    <a:pt x="5291" y="2345"/>
                    <a:pt x="4511" y="1953"/>
                    <a:pt x="3619" y="1537"/>
                  </a:cubicBezTo>
                  <a:cubicBezTo>
                    <a:pt x="3078" y="1280"/>
                    <a:pt x="2522" y="1043"/>
                    <a:pt x="1938" y="767"/>
                  </a:cubicBezTo>
                  <a:cubicBezTo>
                    <a:pt x="1695" y="651"/>
                    <a:pt x="1457" y="538"/>
                    <a:pt x="1093" y="379"/>
                  </a:cubicBezTo>
                  <a:cubicBezTo>
                    <a:pt x="878" y="286"/>
                    <a:pt x="360" y="1"/>
                    <a:pt x="252" y="48"/>
                  </a:cubicBezTo>
                  <a:cubicBezTo>
                    <a:pt x="145" y="90"/>
                    <a:pt x="0" y="351"/>
                    <a:pt x="42" y="454"/>
                  </a:cubicBezTo>
                  <a:cubicBezTo>
                    <a:pt x="80" y="547"/>
                    <a:pt x="243" y="608"/>
                    <a:pt x="416" y="692"/>
                  </a:cubicBezTo>
                  <a:cubicBezTo>
                    <a:pt x="860" y="912"/>
                    <a:pt x="1298" y="1131"/>
                    <a:pt x="1672" y="1304"/>
                  </a:cubicBezTo>
                  <a:cubicBezTo>
                    <a:pt x="3106" y="1967"/>
                    <a:pt x="4483" y="2724"/>
                    <a:pt x="5865" y="3401"/>
                  </a:cubicBezTo>
                  <a:cubicBezTo>
                    <a:pt x="6131" y="3531"/>
                    <a:pt x="6491" y="3741"/>
                    <a:pt x="6664" y="3760"/>
                  </a:cubicBezTo>
                  <a:cubicBezTo>
                    <a:pt x="6752" y="3564"/>
                    <a:pt x="6836" y="3363"/>
                    <a:pt x="6925" y="31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210;p69">
              <a:extLst>
                <a:ext uri="{FF2B5EF4-FFF2-40B4-BE49-F238E27FC236}">
                  <a16:creationId xmlns:a16="http://schemas.microsoft.com/office/drawing/2014/main" id="{AB3900DE-8AF7-389A-5BD3-57CAEF422EA0}"/>
                </a:ext>
              </a:extLst>
            </p:cNvPr>
            <p:cNvSpPr/>
            <p:nvPr/>
          </p:nvSpPr>
          <p:spPr>
            <a:xfrm>
              <a:off x="1223299" y="3277934"/>
              <a:ext cx="783018" cy="427340"/>
            </a:xfrm>
            <a:custGeom>
              <a:avLst/>
              <a:gdLst/>
              <a:ahLst/>
              <a:cxnLst/>
              <a:rect l="l" t="t" r="r" b="b"/>
              <a:pathLst>
                <a:path w="6598" h="3601" extrusionOk="0">
                  <a:moveTo>
                    <a:pt x="6598" y="2989"/>
                  </a:moveTo>
                  <a:cubicBezTo>
                    <a:pt x="6453" y="2919"/>
                    <a:pt x="6304" y="2853"/>
                    <a:pt x="6164" y="2784"/>
                  </a:cubicBezTo>
                  <a:cubicBezTo>
                    <a:pt x="5290" y="2340"/>
                    <a:pt x="4511" y="1948"/>
                    <a:pt x="3619" y="1532"/>
                  </a:cubicBezTo>
                  <a:cubicBezTo>
                    <a:pt x="3076" y="1275"/>
                    <a:pt x="2522" y="1038"/>
                    <a:pt x="1933" y="762"/>
                  </a:cubicBezTo>
                  <a:cubicBezTo>
                    <a:pt x="1695" y="650"/>
                    <a:pt x="1457" y="538"/>
                    <a:pt x="1093" y="379"/>
                  </a:cubicBezTo>
                  <a:cubicBezTo>
                    <a:pt x="878" y="281"/>
                    <a:pt x="359" y="1"/>
                    <a:pt x="252" y="42"/>
                  </a:cubicBezTo>
                  <a:cubicBezTo>
                    <a:pt x="145" y="85"/>
                    <a:pt x="0" y="346"/>
                    <a:pt x="42" y="454"/>
                  </a:cubicBezTo>
                  <a:cubicBezTo>
                    <a:pt x="79" y="542"/>
                    <a:pt x="242" y="603"/>
                    <a:pt x="415" y="687"/>
                  </a:cubicBezTo>
                  <a:cubicBezTo>
                    <a:pt x="859" y="906"/>
                    <a:pt x="1298" y="1131"/>
                    <a:pt x="1671" y="1303"/>
                  </a:cubicBezTo>
                  <a:cubicBezTo>
                    <a:pt x="3100" y="1962"/>
                    <a:pt x="4483" y="2719"/>
                    <a:pt x="5865" y="3395"/>
                  </a:cubicBezTo>
                  <a:cubicBezTo>
                    <a:pt x="5986" y="3456"/>
                    <a:pt x="6130" y="3536"/>
                    <a:pt x="6261" y="3601"/>
                  </a:cubicBezTo>
                  <a:cubicBezTo>
                    <a:pt x="6378" y="3400"/>
                    <a:pt x="6485" y="3195"/>
                    <a:pt x="6598" y="29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11;p69">
              <a:extLst>
                <a:ext uri="{FF2B5EF4-FFF2-40B4-BE49-F238E27FC236}">
                  <a16:creationId xmlns:a16="http://schemas.microsoft.com/office/drawing/2014/main" id="{BDA9CCAD-76DD-7798-B2F0-2AC51A7E5B68}"/>
                </a:ext>
              </a:extLst>
            </p:cNvPr>
            <p:cNvSpPr/>
            <p:nvPr/>
          </p:nvSpPr>
          <p:spPr>
            <a:xfrm>
              <a:off x="1125630" y="3422001"/>
              <a:ext cx="795953" cy="433392"/>
            </a:xfrm>
            <a:custGeom>
              <a:avLst/>
              <a:gdLst/>
              <a:ahLst/>
              <a:cxnLst/>
              <a:rect l="l" t="t" r="r" b="b"/>
              <a:pathLst>
                <a:path w="6707" h="3652" extrusionOk="0">
                  <a:moveTo>
                    <a:pt x="6707" y="3050"/>
                  </a:moveTo>
                  <a:cubicBezTo>
                    <a:pt x="6528" y="2956"/>
                    <a:pt x="6342" y="2877"/>
                    <a:pt x="6164" y="2783"/>
                  </a:cubicBezTo>
                  <a:cubicBezTo>
                    <a:pt x="5291" y="2345"/>
                    <a:pt x="4511" y="1953"/>
                    <a:pt x="3619" y="1537"/>
                  </a:cubicBezTo>
                  <a:cubicBezTo>
                    <a:pt x="3078" y="1280"/>
                    <a:pt x="2518" y="1042"/>
                    <a:pt x="1934" y="766"/>
                  </a:cubicBezTo>
                  <a:cubicBezTo>
                    <a:pt x="1696" y="654"/>
                    <a:pt x="1457" y="542"/>
                    <a:pt x="1093" y="384"/>
                  </a:cubicBezTo>
                  <a:cubicBezTo>
                    <a:pt x="879" y="285"/>
                    <a:pt x="360" y="1"/>
                    <a:pt x="253" y="48"/>
                  </a:cubicBezTo>
                  <a:cubicBezTo>
                    <a:pt x="141" y="89"/>
                    <a:pt x="1" y="350"/>
                    <a:pt x="43" y="453"/>
                  </a:cubicBezTo>
                  <a:cubicBezTo>
                    <a:pt x="80" y="546"/>
                    <a:pt x="244" y="608"/>
                    <a:pt x="416" y="692"/>
                  </a:cubicBezTo>
                  <a:cubicBezTo>
                    <a:pt x="860" y="911"/>
                    <a:pt x="1299" y="1130"/>
                    <a:pt x="1673" y="1303"/>
                  </a:cubicBezTo>
                  <a:cubicBezTo>
                    <a:pt x="3101" y="1966"/>
                    <a:pt x="4479" y="2723"/>
                    <a:pt x="5866" y="3400"/>
                  </a:cubicBezTo>
                  <a:cubicBezTo>
                    <a:pt x="6020" y="3475"/>
                    <a:pt x="6202" y="3578"/>
                    <a:pt x="6360" y="3652"/>
                  </a:cubicBezTo>
                  <a:cubicBezTo>
                    <a:pt x="6477" y="3451"/>
                    <a:pt x="6595" y="3251"/>
                    <a:pt x="6707" y="30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12;p69">
              <a:extLst>
                <a:ext uri="{FF2B5EF4-FFF2-40B4-BE49-F238E27FC236}">
                  <a16:creationId xmlns:a16="http://schemas.microsoft.com/office/drawing/2014/main" id="{88968CDF-9044-B867-C178-D16651C8D627}"/>
                </a:ext>
              </a:extLst>
            </p:cNvPr>
            <p:cNvSpPr/>
            <p:nvPr/>
          </p:nvSpPr>
          <p:spPr>
            <a:xfrm>
              <a:off x="1064157" y="3563220"/>
              <a:ext cx="801412" cy="437427"/>
            </a:xfrm>
            <a:custGeom>
              <a:avLst/>
              <a:gdLst/>
              <a:ahLst/>
              <a:cxnLst/>
              <a:rect l="l" t="t" r="r" b="b"/>
              <a:pathLst>
                <a:path w="6753" h="3686" extrusionOk="0">
                  <a:moveTo>
                    <a:pt x="6715" y="3153"/>
                  </a:moveTo>
                  <a:cubicBezTo>
                    <a:pt x="6729" y="3125"/>
                    <a:pt x="6738" y="3097"/>
                    <a:pt x="6753" y="3069"/>
                  </a:cubicBezTo>
                  <a:cubicBezTo>
                    <a:pt x="6561" y="2966"/>
                    <a:pt x="6361" y="2878"/>
                    <a:pt x="6169" y="2780"/>
                  </a:cubicBezTo>
                  <a:cubicBezTo>
                    <a:pt x="5296" y="2341"/>
                    <a:pt x="4516" y="1949"/>
                    <a:pt x="3624" y="1533"/>
                  </a:cubicBezTo>
                  <a:cubicBezTo>
                    <a:pt x="3083" y="1276"/>
                    <a:pt x="2522" y="1037"/>
                    <a:pt x="1938" y="763"/>
                  </a:cubicBezTo>
                  <a:cubicBezTo>
                    <a:pt x="1700" y="651"/>
                    <a:pt x="1462" y="539"/>
                    <a:pt x="1098" y="380"/>
                  </a:cubicBezTo>
                  <a:cubicBezTo>
                    <a:pt x="883" y="281"/>
                    <a:pt x="365" y="1"/>
                    <a:pt x="257" y="43"/>
                  </a:cubicBezTo>
                  <a:cubicBezTo>
                    <a:pt x="145" y="85"/>
                    <a:pt x="1" y="347"/>
                    <a:pt x="47" y="455"/>
                  </a:cubicBezTo>
                  <a:cubicBezTo>
                    <a:pt x="85" y="543"/>
                    <a:pt x="249" y="604"/>
                    <a:pt x="421" y="688"/>
                  </a:cubicBezTo>
                  <a:cubicBezTo>
                    <a:pt x="859" y="907"/>
                    <a:pt x="1303" y="1132"/>
                    <a:pt x="1677" y="1300"/>
                  </a:cubicBezTo>
                  <a:cubicBezTo>
                    <a:pt x="3106" y="1962"/>
                    <a:pt x="4484" y="2718"/>
                    <a:pt x="5870" y="3396"/>
                  </a:cubicBezTo>
                  <a:cubicBezTo>
                    <a:pt x="6048" y="3485"/>
                    <a:pt x="6272" y="3610"/>
                    <a:pt x="6449" y="3686"/>
                  </a:cubicBezTo>
                  <a:cubicBezTo>
                    <a:pt x="6542" y="3513"/>
                    <a:pt x="6636" y="3340"/>
                    <a:pt x="6715" y="31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13;p69">
              <a:extLst>
                <a:ext uri="{FF2B5EF4-FFF2-40B4-BE49-F238E27FC236}">
                  <a16:creationId xmlns:a16="http://schemas.microsoft.com/office/drawing/2014/main" id="{249252B4-208D-E686-2319-3618610FF8C9}"/>
                </a:ext>
              </a:extLst>
            </p:cNvPr>
            <p:cNvSpPr/>
            <p:nvPr/>
          </p:nvSpPr>
          <p:spPr>
            <a:xfrm>
              <a:off x="1436557" y="2834578"/>
              <a:ext cx="106570" cy="59455"/>
            </a:xfrm>
            <a:custGeom>
              <a:avLst/>
              <a:gdLst/>
              <a:ahLst/>
              <a:cxnLst/>
              <a:rect l="l" t="t" r="r" b="b"/>
              <a:pathLst>
                <a:path w="898" h="501" extrusionOk="0">
                  <a:moveTo>
                    <a:pt x="1" y="117"/>
                  </a:moveTo>
                  <a:cubicBezTo>
                    <a:pt x="89" y="48"/>
                    <a:pt x="197" y="1"/>
                    <a:pt x="299" y="1"/>
                  </a:cubicBezTo>
                  <a:cubicBezTo>
                    <a:pt x="434" y="1"/>
                    <a:pt x="897" y="127"/>
                    <a:pt x="799" y="323"/>
                  </a:cubicBezTo>
                  <a:cubicBezTo>
                    <a:pt x="710" y="501"/>
                    <a:pt x="19" y="356"/>
                    <a:pt x="1" y="11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14;p69">
              <a:extLst>
                <a:ext uri="{FF2B5EF4-FFF2-40B4-BE49-F238E27FC236}">
                  <a16:creationId xmlns:a16="http://schemas.microsoft.com/office/drawing/2014/main" id="{083953DA-B19B-D2A6-7436-A2971B92965F}"/>
                </a:ext>
              </a:extLst>
            </p:cNvPr>
            <p:cNvSpPr/>
            <p:nvPr/>
          </p:nvSpPr>
          <p:spPr>
            <a:xfrm>
              <a:off x="1303048" y="2823067"/>
              <a:ext cx="85327" cy="72034"/>
            </a:xfrm>
            <a:custGeom>
              <a:avLst/>
              <a:gdLst/>
              <a:ahLst/>
              <a:cxnLst/>
              <a:rect l="l" t="t" r="r" b="b"/>
              <a:pathLst>
                <a:path w="719" h="607" extrusionOk="0">
                  <a:moveTo>
                    <a:pt x="705" y="332"/>
                  </a:moveTo>
                  <a:cubicBezTo>
                    <a:pt x="589" y="457"/>
                    <a:pt x="369" y="606"/>
                    <a:pt x="257" y="528"/>
                  </a:cubicBezTo>
                  <a:cubicBezTo>
                    <a:pt x="1" y="332"/>
                    <a:pt x="719" y="0"/>
                    <a:pt x="705" y="33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15;p69">
              <a:extLst>
                <a:ext uri="{FF2B5EF4-FFF2-40B4-BE49-F238E27FC236}">
                  <a16:creationId xmlns:a16="http://schemas.microsoft.com/office/drawing/2014/main" id="{1C3C053F-8B14-F2C7-12C3-27A1CEB6288A}"/>
                </a:ext>
              </a:extLst>
            </p:cNvPr>
            <p:cNvSpPr/>
            <p:nvPr/>
          </p:nvSpPr>
          <p:spPr>
            <a:xfrm>
              <a:off x="1401073" y="2892846"/>
              <a:ext cx="50556" cy="43315"/>
            </a:xfrm>
            <a:custGeom>
              <a:avLst/>
              <a:gdLst/>
              <a:ahLst/>
              <a:cxnLst/>
              <a:rect l="l" t="t" r="r" b="b"/>
              <a:pathLst>
                <a:path w="426" h="365" extrusionOk="0">
                  <a:moveTo>
                    <a:pt x="425" y="169"/>
                  </a:moveTo>
                  <a:cubicBezTo>
                    <a:pt x="407" y="197"/>
                    <a:pt x="397" y="225"/>
                    <a:pt x="412" y="253"/>
                  </a:cubicBezTo>
                  <a:cubicBezTo>
                    <a:pt x="290" y="355"/>
                    <a:pt x="155" y="365"/>
                    <a:pt x="0" y="262"/>
                  </a:cubicBezTo>
                  <a:cubicBezTo>
                    <a:pt x="0" y="229"/>
                    <a:pt x="9" y="197"/>
                    <a:pt x="0" y="164"/>
                  </a:cubicBezTo>
                  <a:cubicBezTo>
                    <a:pt x="122" y="61"/>
                    <a:pt x="309" y="1"/>
                    <a:pt x="425" y="16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16;p69">
              <a:extLst>
                <a:ext uri="{FF2B5EF4-FFF2-40B4-BE49-F238E27FC236}">
                  <a16:creationId xmlns:a16="http://schemas.microsoft.com/office/drawing/2014/main" id="{A8DFC1B7-D1C4-C3B9-F243-E6F95F3CACCB}"/>
                </a:ext>
              </a:extLst>
            </p:cNvPr>
            <p:cNvSpPr/>
            <p:nvPr/>
          </p:nvSpPr>
          <p:spPr>
            <a:xfrm>
              <a:off x="2126412" y="3137190"/>
              <a:ext cx="102654" cy="119266"/>
            </a:xfrm>
            <a:custGeom>
              <a:avLst/>
              <a:gdLst/>
              <a:ahLst/>
              <a:cxnLst/>
              <a:rect l="l" t="t" r="r" b="b"/>
              <a:pathLst>
                <a:path w="865" h="1005" extrusionOk="0">
                  <a:moveTo>
                    <a:pt x="865" y="575"/>
                  </a:moveTo>
                  <a:cubicBezTo>
                    <a:pt x="744" y="1004"/>
                    <a:pt x="1" y="463"/>
                    <a:pt x="132" y="234"/>
                  </a:cubicBezTo>
                  <a:cubicBezTo>
                    <a:pt x="267" y="0"/>
                    <a:pt x="795" y="332"/>
                    <a:pt x="865" y="57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17;p69">
              <a:extLst>
                <a:ext uri="{FF2B5EF4-FFF2-40B4-BE49-F238E27FC236}">
                  <a16:creationId xmlns:a16="http://schemas.microsoft.com/office/drawing/2014/main" id="{D91C2BC6-59B2-C16D-B16E-8C363822ACD2}"/>
                </a:ext>
              </a:extLst>
            </p:cNvPr>
            <p:cNvSpPr/>
            <p:nvPr/>
          </p:nvSpPr>
          <p:spPr>
            <a:xfrm>
              <a:off x="1955758" y="3061241"/>
              <a:ext cx="145970" cy="116418"/>
            </a:xfrm>
            <a:custGeom>
              <a:avLst/>
              <a:gdLst/>
              <a:ahLst/>
              <a:cxnLst/>
              <a:rect l="l" t="t" r="r" b="b"/>
              <a:pathLst>
                <a:path w="1230" h="981" extrusionOk="0">
                  <a:moveTo>
                    <a:pt x="846" y="347"/>
                  </a:moveTo>
                  <a:cubicBezTo>
                    <a:pt x="1070" y="472"/>
                    <a:pt x="1229" y="547"/>
                    <a:pt x="1130" y="715"/>
                  </a:cubicBezTo>
                  <a:cubicBezTo>
                    <a:pt x="977" y="981"/>
                    <a:pt x="1" y="505"/>
                    <a:pt x="150" y="224"/>
                  </a:cubicBezTo>
                  <a:cubicBezTo>
                    <a:pt x="266" y="0"/>
                    <a:pt x="636" y="224"/>
                    <a:pt x="846" y="34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18;p69">
              <a:extLst>
                <a:ext uri="{FF2B5EF4-FFF2-40B4-BE49-F238E27FC236}">
                  <a16:creationId xmlns:a16="http://schemas.microsoft.com/office/drawing/2014/main" id="{B5379C5C-CCAA-C4E8-DAFB-C01BDE86471E}"/>
                </a:ext>
              </a:extLst>
            </p:cNvPr>
            <p:cNvSpPr/>
            <p:nvPr/>
          </p:nvSpPr>
          <p:spPr>
            <a:xfrm>
              <a:off x="2172932" y="3254081"/>
              <a:ext cx="65627" cy="83901"/>
            </a:xfrm>
            <a:custGeom>
              <a:avLst/>
              <a:gdLst/>
              <a:ahLst/>
              <a:cxnLst/>
              <a:rect l="l" t="t" r="r" b="b"/>
              <a:pathLst>
                <a:path w="553" h="707" extrusionOk="0">
                  <a:moveTo>
                    <a:pt x="524" y="280"/>
                  </a:moveTo>
                  <a:cubicBezTo>
                    <a:pt x="552" y="482"/>
                    <a:pt x="324" y="706"/>
                    <a:pt x="173" y="580"/>
                  </a:cubicBezTo>
                  <a:cubicBezTo>
                    <a:pt x="1" y="431"/>
                    <a:pt x="324" y="0"/>
                    <a:pt x="524" y="28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19;p69">
              <a:extLst>
                <a:ext uri="{FF2B5EF4-FFF2-40B4-BE49-F238E27FC236}">
                  <a16:creationId xmlns:a16="http://schemas.microsoft.com/office/drawing/2014/main" id="{D5AC9957-EC1C-8187-94CD-045D7C29558E}"/>
                </a:ext>
              </a:extLst>
            </p:cNvPr>
            <p:cNvSpPr/>
            <p:nvPr/>
          </p:nvSpPr>
          <p:spPr>
            <a:xfrm>
              <a:off x="1622283" y="4506894"/>
              <a:ext cx="105265" cy="58387"/>
            </a:xfrm>
            <a:custGeom>
              <a:avLst/>
              <a:gdLst/>
              <a:ahLst/>
              <a:cxnLst/>
              <a:rect l="l" t="t" r="r" b="b"/>
              <a:pathLst>
                <a:path w="887" h="492" extrusionOk="0">
                  <a:moveTo>
                    <a:pt x="186" y="95"/>
                  </a:moveTo>
                  <a:cubicBezTo>
                    <a:pt x="0" y="384"/>
                    <a:pt x="887" y="492"/>
                    <a:pt x="770" y="169"/>
                  </a:cubicBezTo>
                  <a:cubicBezTo>
                    <a:pt x="714" y="1"/>
                    <a:pt x="341" y="39"/>
                    <a:pt x="186" y="9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20;p69">
              <a:extLst>
                <a:ext uri="{FF2B5EF4-FFF2-40B4-BE49-F238E27FC236}">
                  <a16:creationId xmlns:a16="http://schemas.microsoft.com/office/drawing/2014/main" id="{B5C32E40-5B94-9A80-04A5-A9AD1B634992}"/>
                </a:ext>
              </a:extLst>
            </p:cNvPr>
            <p:cNvSpPr/>
            <p:nvPr/>
          </p:nvSpPr>
          <p:spPr>
            <a:xfrm>
              <a:off x="1424927" y="4453255"/>
              <a:ext cx="179555" cy="101584"/>
            </a:xfrm>
            <a:custGeom>
              <a:avLst/>
              <a:gdLst/>
              <a:ahLst/>
              <a:cxnLst/>
              <a:rect l="l" t="t" r="r" b="b"/>
              <a:pathLst>
                <a:path w="1513" h="856" extrusionOk="0">
                  <a:moveTo>
                    <a:pt x="1312" y="817"/>
                  </a:moveTo>
                  <a:cubicBezTo>
                    <a:pt x="1383" y="799"/>
                    <a:pt x="1513" y="720"/>
                    <a:pt x="1467" y="584"/>
                  </a:cubicBezTo>
                  <a:cubicBezTo>
                    <a:pt x="1401" y="401"/>
                    <a:pt x="1023" y="332"/>
                    <a:pt x="879" y="276"/>
                  </a:cubicBezTo>
                  <a:cubicBezTo>
                    <a:pt x="701" y="205"/>
                    <a:pt x="402" y="0"/>
                    <a:pt x="239" y="131"/>
                  </a:cubicBezTo>
                  <a:cubicBezTo>
                    <a:pt x="0" y="323"/>
                    <a:pt x="495" y="561"/>
                    <a:pt x="668" y="636"/>
                  </a:cubicBezTo>
                  <a:cubicBezTo>
                    <a:pt x="761" y="677"/>
                    <a:pt x="855" y="705"/>
                    <a:pt x="935" y="733"/>
                  </a:cubicBezTo>
                  <a:cubicBezTo>
                    <a:pt x="1075" y="785"/>
                    <a:pt x="1177" y="855"/>
                    <a:pt x="1312" y="81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21;p69">
              <a:extLst>
                <a:ext uri="{FF2B5EF4-FFF2-40B4-BE49-F238E27FC236}">
                  <a16:creationId xmlns:a16="http://schemas.microsoft.com/office/drawing/2014/main" id="{333CD0E5-BC03-DE3F-AD5E-DC430AEFDD78}"/>
                </a:ext>
              </a:extLst>
            </p:cNvPr>
            <p:cNvSpPr/>
            <p:nvPr/>
          </p:nvSpPr>
          <p:spPr>
            <a:xfrm>
              <a:off x="1135599" y="3970618"/>
              <a:ext cx="574268" cy="456652"/>
            </a:xfrm>
            <a:custGeom>
              <a:avLst/>
              <a:gdLst/>
              <a:ahLst/>
              <a:cxnLst/>
              <a:rect l="l" t="t" r="r" b="b"/>
              <a:pathLst>
                <a:path w="4839" h="3848" extrusionOk="0">
                  <a:moveTo>
                    <a:pt x="3186" y="1700"/>
                  </a:moveTo>
                  <a:cubicBezTo>
                    <a:pt x="3442" y="1733"/>
                    <a:pt x="3755" y="1466"/>
                    <a:pt x="3955" y="1667"/>
                  </a:cubicBezTo>
                  <a:cubicBezTo>
                    <a:pt x="4166" y="1873"/>
                    <a:pt x="3843" y="2209"/>
                    <a:pt x="3793" y="2498"/>
                  </a:cubicBezTo>
                  <a:cubicBezTo>
                    <a:pt x="4078" y="2517"/>
                    <a:pt x="4390" y="2386"/>
                    <a:pt x="4605" y="2606"/>
                  </a:cubicBezTo>
                  <a:cubicBezTo>
                    <a:pt x="4839" y="2843"/>
                    <a:pt x="4731" y="3578"/>
                    <a:pt x="4577" y="3848"/>
                  </a:cubicBezTo>
                  <a:cubicBezTo>
                    <a:pt x="4507" y="3647"/>
                    <a:pt x="4493" y="3530"/>
                    <a:pt x="4479" y="3330"/>
                  </a:cubicBezTo>
                  <a:cubicBezTo>
                    <a:pt x="4465" y="3203"/>
                    <a:pt x="4511" y="2910"/>
                    <a:pt x="4414" y="2807"/>
                  </a:cubicBezTo>
                  <a:cubicBezTo>
                    <a:pt x="4199" y="2587"/>
                    <a:pt x="3802" y="2928"/>
                    <a:pt x="3601" y="2737"/>
                  </a:cubicBezTo>
                  <a:cubicBezTo>
                    <a:pt x="3405" y="2550"/>
                    <a:pt x="3619" y="2195"/>
                    <a:pt x="3709" y="1925"/>
                  </a:cubicBezTo>
                  <a:cubicBezTo>
                    <a:pt x="3475" y="1807"/>
                    <a:pt x="3087" y="2223"/>
                    <a:pt x="2868" y="2069"/>
                  </a:cubicBezTo>
                  <a:cubicBezTo>
                    <a:pt x="2667" y="1925"/>
                    <a:pt x="2812" y="1714"/>
                    <a:pt x="2929" y="1490"/>
                  </a:cubicBezTo>
                  <a:cubicBezTo>
                    <a:pt x="2499" y="1639"/>
                    <a:pt x="1841" y="2507"/>
                    <a:pt x="1468" y="2205"/>
                  </a:cubicBezTo>
                  <a:cubicBezTo>
                    <a:pt x="1238" y="2018"/>
                    <a:pt x="1412" y="1733"/>
                    <a:pt x="1524" y="1485"/>
                  </a:cubicBezTo>
                  <a:cubicBezTo>
                    <a:pt x="1182" y="1714"/>
                    <a:pt x="453" y="2634"/>
                    <a:pt x="169" y="2121"/>
                  </a:cubicBezTo>
                  <a:cubicBezTo>
                    <a:pt x="1" y="1821"/>
                    <a:pt x="369" y="1162"/>
                    <a:pt x="753" y="705"/>
                  </a:cubicBezTo>
                  <a:cubicBezTo>
                    <a:pt x="981" y="434"/>
                    <a:pt x="1373" y="0"/>
                    <a:pt x="1602" y="149"/>
                  </a:cubicBezTo>
                  <a:cubicBezTo>
                    <a:pt x="1873" y="328"/>
                    <a:pt x="1682" y="626"/>
                    <a:pt x="1602" y="850"/>
                  </a:cubicBezTo>
                  <a:cubicBezTo>
                    <a:pt x="1888" y="776"/>
                    <a:pt x="2162" y="154"/>
                    <a:pt x="2453" y="188"/>
                  </a:cubicBezTo>
                  <a:cubicBezTo>
                    <a:pt x="2756" y="374"/>
                    <a:pt x="2494" y="658"/>
                    <a:pt x="2359" y="906"/>
                  </a:cubicBezTo>
                  <a:cubicBezTo>
                    <a:pt x="2218" y="1158"/>
                    <a:pt x="2102" y="1397"/>
                    <a:pt x="2028" y="1546"/>
                  </a:cubicBezTo>
                  <a:cubicBezTo>
                    <a:pt x="2317" y="1466"/>
                    <a:pt x="3054" y="705"/>
                    <a:pt x="3363" y="813"/>
                  </a:cubicBezTo>
                  <a:cubicBezTo>
                    <a:pt x="3746" y="953"/>
                    <a:pt x="3414" y="1420"/>
                    <a:pt x="3186" y="1700"/>
                  </a:cubicBezTo>
                  <a:close/>
                  <a:moveTo>
                    <a:pt x="632" y="1718"/>
                  </a:moveTo>
                  <a:cubicBezTo>
                    <a:pt x="837" y="1597"/>
                    <a:pt x="1042" y="1350"/>
                    <a:pt x="1248" y="1219"/>
                  </a:cubicBezTo>
                  <a:cubicBezTo>
                    <a:pt x="1201" y="1041"/>
                    <a:pt x="1332" y="860"/>
                    <a:pt x="1345" y="677"/>
                  </a:cubicBezTo>
                  <a:cubicBezTo>
                    <a:pt x="1061" y="1022"/>
                    <a:pt x="776" y="1373"/>
                    <a:pt x="632" y="1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222;p69">
            <a:extLst>
              <a:ext uri="{FF2B5EF4-FFF2-40B4-BE49-F238E27FC236}">
                <a16:creationId xmlns:a16="http://schemas.microsoft.com/office/drawing/2014/main" id="{D0317B70-234E-0CFC-6D1C-851152A04E36}"/>
              </a:ext>
            </a:extLst>
          </p:cNvPr>
          <p:cNvGrpSpPr/>
          <p:nvPr/>
        </p:nvGrpSpPr>
        <p:grpSpPr>
          <a:xfrm>
            <a:off x="730284" y="4009678"/>
            <a:ext cx="242591" cy="919659"/>
            <a:chOff x="6323969" y="2098536"/>
            <a:chExt cx="157579" cy="1125254"/>
          </a:xfrm>
        </p:grpSpPr>
        <p:sp>
          <p:nvSpPr>
            <p:cNvPr id="19" name="Google Shape;3223;p69">
              <a:extLst>
                <a:ext uri="{FF2B5EF4-FFF2-40B4-BE49-F238E27FC236}">
                  <a16:creationId xmlns:a16="http://schemas.microsoft.com/office/drawing/2014/main" id="{E437882E-6113-FAB6-2F50-DEF7BB92B2FD}"/>
                </a:ext>
              </a:extLst>
            </p:cNvPr>
            <p:cNvSpPr/>
            <p:nvPr/>
          </p:nvSpPr>
          <p:spPr>
            <a:xfrm>
              <a:off x="6359292" y="3108558"/>
              <a:ext cx="63215" cy="115232"/>
            </a:xfrm>
            <a:custGeom>
              <a:avLst/>
              <a:gdLst/>
              <a:ahLst/>
              <a:cxnLst/>
              <a:rect l="l" t="t" r="r" b="b"/>
              <a:pathLst>
                <a:path w="621" h="1132" extrusionOk="0">
                  <a:moveTo>
                    <a:pt x="621" y="1"/>
                  </a:moveTo>
                  <a:lnTo>
                    <a:pt x="0" y="11"/>
                  </a:lnTo>
                  <a:cubicBezTo>
                    <a:pt x="46" y="192"/>
                    <a:pt x="93" y="375"/>
                    <a:pt x="136" y="557"/>
                  </a:cubicBezTo>
                  <a:cubicBezTo>
                    <a:pt x="177" y="711"/>
                    <a:pt x="210" y="875"/>
                    <a:pt x="248" y="1000"/>
                  </a:cubicBezTo>
                  <a:cubicBezTo>
                    <a:pt x="261" y="1043"/>
                    <a:pt x="270" y="1112"/>
                    <a:pt x="317" y="1131"/>
                  </a:cubicBezTo>
                  <a:cubicBezTo>
                    <a:pt x="322" y="1131"/>
                    <a:pt x="326" y="1127"/>
                    <a:pt x="332" y="1127"/>
                  </a:cubicBezTo>
                  <a:cubicBezTo>
                    <a:pt x="438" y="800"/>
                    <a:pt x="509" y="436"/>
                    <a:pt x="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4;p69">
              <a:extLst>
                <a:ext uri="{FF2B5EF4-FFF2-40B4-BE49-F238E27FC236}">
                  <a16:creationId xmlns:a16="http://schemas.microsoft.com/office/drawing/2014/main" id="{5214855E-B49C-C8D2-012E-B50F2115FD66}"/>
                </a:ext>
              </a:extLst>
            </p:cNvPr>
            <p:cNvSpPr/>
            <p:nvPr/>
          </p:nvSpPr>
          <p:spPr>
            <a:xfrm>
              <a:off x="6326412" y="2948839"/>
              <a:ext cx="127549" cy="160836"/>
            </a:xfrm>
            <a:custGeom>
              <a:avLst/>
              <a:gdLst/>
              <a:ahLst/>
              <a:cxnLst/>
              <a:rect l="l" t="t" r="r" b="b"/>
              <a:pathLst>
                <a:path w="1253" h="1580" extrusionOk="0">
                  <a:moveTo>
                    <a:pt x="617" y="1"/>
                  </a:moveTo>
                  <a:cubicBezTo>
                    <a:pt x="552" y="1"/>
                    <a:pt x="477" y="6"/>
                    <a:pt x="369" y="15"/>
                  </a:cubicBezTo>
                  <a:cubicBezTo>
                    <a:pt x="291" y="24"/>
                    <a:pt x="164" y="24"/>
                    <a:pt x="108" y="62"/>
                  </a:cubicBezTo>
                  <a:cubicBezTo>
                    <a:pt x="56" y="95"/>
                    <a:pt x="0" y="287"/>
                    <a:pt x="5" y="352"/>
                  </a:cubicBezTo>
                  <a:cubicBezTo>
                    <a:pt x="10" y="436"/>
                    <a:pt x="61" y="548"/>
                    <a:pt x="89" y="651"/>
                  </a:cubicBezTo>
                  <a:cubicBezTo>
                    <a:pt x="168" y="953"/>
                    <a:pt x="248" y="1272"/>
                    <a:pt x="323" y="1580"/>
                  </a:cubicBezTo>
                  <a:lnTo>
                    <a:pt x="944" y="1570"/>
                  </a:lnTo>
                  <a:cubicBezTo>
                    <a:pt x="948" y="1556"/>
                    <a:pt x="953" y="1542"/>
                    <a:pt x="957" y="1524"/>
                  </a:cubicBezTo>
                  <a:cubicBezTo>
                    <a:pt x="1028" y="1253"/>
                    <a:pt x="1108" y="968"/>
                    <a:pt x="1177" y="683"/>
                  </a:cubicBezTo>
                  <a:cubicBezTo>
                    <a:pt x="1201" y="589"/>
                    <a:pt x="1252" y="445"/>
                    <a:pt x="1243" y="393"/>
                  </a:cubicBezTo>
                  <a:cubicBezTo>
                    <a:pt x="1229" y="337"/>
                    <a:pt x="1088" y="108"/>
                    <a:pt x="1060" y="85"/>
                  </a:cubicBezTo>
                  <a:cubicBezTo>
                    <a:pt x="976" y="15"/>
                    <a:pt x="743" y="6"/>
                    <a:pt x="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25;p69">
              <a:extLst>
                <a:ext uri="{FF2B5EF4-FFF2-40B4-BE49-F238E27FC236}">
                  <a16:creationId xmlns:a16="http://schemas.microsoft.com/office/drawing/2014/main" id="{F04089C2-5EA1-7457-F9CB-E3D6B328C0CC}"/>
                </a:ext>
              </a:extLst>
            </p:cNvPr>
            <p:cNvSpPr/>
            <p:nvPr/>
          </p:nvSpPr>
          <p:spPr>
            <a:xfrm>
              <a:off x="6323969" y="2182314"/>
              <a:ext cx="146585" cy="808049"/>
            </a:xfrm>
            <a:custGeom>
              <a:avLst/>
              <a:gdLst/>
              <a:ahLst/>
              <a:cxnLst/>
              <a:rect l="l" t="t" r="r" b="b"/>
              <a:pathLst>
                <a:path w="1440" h="7938" extrusionOk="0">
                  <a:moveTo>
                    <a:pt x="1043" y="7705"/>
                  </a:moveTo>
                  <a:cubicBezTo>
                    <a:pt x="963" y="7755"/>
                    <a:pt x="916" y="7826"/>
                    <a:pt x="828" y="7877"/>
                  </a:cubicBezTo>
                  <a:cubicBezTo>
                    <a:pt x="763" y="7817"/>
                    <a:pt x="711" y="7722"/>
                    <a:pt x="651" y="7648"/>
                  </a:cubicBezTo>
                  <a:cubicBezTo>
                    <a:pt x="576" y="7681"/>
                    <a:pt x="543" y="7807"/>
                    <a:pt x="445" y="7858"/>
                  </a:cubicBezTo>
                  <a:cubicBezTo>
                    <a:pt x="384" y="7789"/>
                    <a:pt x="319" y="7727"/>
                    <a:pt x="263" y="7653"/>
                  </a:cubicBezTo>
                  <a:cubicBezTo>
                    <a:pt x="169" y="7718"/>
                    <a:pt x="146" y="7858"/>
                    <a:pt x="43" y="7891"/>
                  </a:cubicBezTo>
                  <a:cubicBezTo>
                    <a:pt x="1" y="7727"/>
                    <a:pt x="34" y="7559"/>
                    <a:pt x="39" y="7396"/>
                  </a:cubicBezTo>
                  <a:cubicBezTo>
                    <a:pt x="108" y="4949"/>
                    <a:pt x="151" y="2460"/>
                    <a:pt x="230" y="4"/>
                  </a:cubicBezTo>
                  <a:cubicBezTo>
                    <a:pt x="636" y="0"/>
                    <a:pt x="1033" y="18"/>
                    <a:pt x="1425" y="37"/>
                  </a:cubicBezTo>
                  <a:cubicBezTo>
                    <a:pt x="1440" y="93"/>
                    <a:pt x="1440" y="182"/>
                    <a:pt x="1440" y="275"/>
                  </a:cubicBezTo>
                  <a:cubicBezTo>
                    <a:pt x="1379" y="2615"/>
                    <a:pt x="1328" y="5033"/>
                    <a:pt x="1272" y="7401"/>
                  </a:cubicBezTo>
                  <a:cubicBezTo>
                    <a:pt x="1267" y="7578"/>
                    <a:pt x="1276" y="7765"/>
                    <a:pt x="1257" y="7929"/>
                  </a:cubicBezTo>
                  <a:cubicBezTo>
                    <a:pt x="1164" y="7938"/>
                    <a:pt x="1108" y="7765"/>
                    <a:pt x="1043" y="770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26;p69">
              <a:extLst>
                <a:ext uri="{FF2B5EF4-FFF2-40B4-BE49-F238E27FC236}">
                  <a16:creationId xmlns:a16="http://schemas.microsoft.com/office/drawing/2014/main" id="{F5156B2D-69CC-B2AF-671A-310997AE2D92}"/>
                </a:ext>
              </a:extLst>
            </p:cNvPr>
            <p:cNvSpPr/>
            <p:nvPr/>
          </p:nvSpPr>
          <p:spPr>
            <a:xfrm>
              <a:off x="6348706" y="2098536"/>
              <a:ext cx="125208" cy="95687"/>
            </a:xfrm>
            <a:custGeom>
              <a:avLst/>
              <a:gdLst/>
              <a:ahLst/>
              <a:cxnLst/>
              <a:rect l="l" t="t" r="r" b="b"/>
              <a:pathLst>
                <a:path w="1230" h="940" extrusionOk="0">
                  <a:moveTo>
                    <a:pt x="1187" y="869"/>
                  </a:moveTo>
                  <a:cubicBezTo>
                    <a:pt x="753" y="940"/>
                    <a:pt x="393" y="851"/>
                    <a:pt x="1" y="836"/>
                  </a:cubicBezTo>
                  <a:cubicBezTo>
                    <a:pt x="1" y="621"/>
                    <a:pt x="109" y="351"/>
                    <a:pt x="318" y="239"/>
                  </a:cubicBezTo>
                  <a:cubicBezTo>
                    <a:pt x="757" y="0"/>
                    <a:pt x="1229" y="356"/>
                    <a:pt x="1187" y="86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27;p69">
              <a:extLst>
                <a:ext uri="{FF2B5EF4-FFF2-40B4-BE49-F238E27FC236}">
                  <a16:creationId xmlns:a16="http://schemas.microsoft.com/office/drawing/2014/main" id="{687FFCB6-22BB-BBDE-7C96-3FC4C403761B}"/>
                </a:ext>
              </a:extLst>
            </p:cNvPr>
            <p:cNvSpPr/>
            <p:nvPr/>
          </p:nvSpPr>
          <p:spPr>
            <a:xfrm>
              <a:off x="6333131" y="2179871"/>
              <a:ext cx="148417" cy="126531"/>
            </a:xfrm>
            <a:custGeom>
              <a:avLst/>
              <a:gdLst/>
              <a:ahLst/>
              <a:cxnLst/>
              <a:rect l="l" t="t" r="r" b="b"/>
              <a:pathLst>
                <a:path w="1458" h="1243" extrusionOk="0">
                  <a:moveTo>
                    <a:pt x="93" y="1219"/>
                  </a:moveTo>
                  <a:cubicBezTo>
                    <a:pt x="121" y="1126"/>
                    <a:pt x="98" y="1037"/>
                    <a:pt x="37" y="925"/>
                  </a:cubicBezTo>
                  <a:cubicBezTo>
                    <a:pt x="42" y="869"/>
                    <a:pt x="84" y="831"/>
                    <a:pt x="93" y="780"/>
                  </a:cubicBezTo>
                  <a:cubicBezTo>
                    <a:pt x="0" y="663"/>
                    <a:pt x="112" y="565"/>
                    <a:pt x="107" y="477"/>
                  </a:cubicBezTo>
                  <a:cubicBezTo>
                    <a:pt x="107" y="434"/>
                    <a:pt x="79" y="402"/>
                    <a:pt x="79" y="365"/>
                  </a:cubicBezTo>
                  <a:cubicBezTo>
                    <a:pt x="79" y="304"/>
                    <a:pt x="121" y="262"/>
                    <a:pt x="130" y="201"/>
                  </a:cubicBezTo>
                  <a:cubicBezTo>
                    <a:pt x="140" y="145"/>
                    <a:pt x="102" y="93"/>
                    <a:pt x="130" y="42"/>
                  </a:cubicBezTo>
                  <a:cubicBezTo>
                    <a:pt x="346" y="0"/>
                    <a:pt x="555" y="37"/>
                    <a:pt x="751" y="52"/>
                  </a:cubicBezTo>
                  <a:cubicBezTo>
                    <a:pt x="957" y="65"/>
                    <a:pt x="1158" y="37"/>
                    <a:pt x="1363" y="74"/>
                  </a:cubicBezTo>
                  <a:cubicBezTo>
                    <a:pt x="1457" y="206"/>
                    <a:pt x="1378" y="327"/>
                    <a:pt x="1378" y="444"/>
                  </a:cubicBezTo>
                  <a:cubicBezTo>
                    <a:pt x="1378" y="509"/>
                    <a:pt x="1410" y="574"/>
                    <a:pt x="1410" y="640"/>
                  </a:cubicBezTo>
                  <a:cubicBezTo>
                    <a:pt x="1410" y="738"/>
                    <a:pt x="1317" y="831"/>
                    <a:pt x="1415" y="986"/>
                  </a:cubicBezTo>
                  <a:cubicBezTo>
                    <a:pt x="1387" y="1065"/>
                    <a:pt x="1312" y="1121"/>
                    <a:pt x="1331" y="1223"/>
                  </a:cubicBezTo>
                  <a:cubicBezTo>
                    <a:pt x="1322" y="1233"/>
                    <a:pt x="1317" y="1242"/>
                    <a:pt x="1307" y="1229"/>
                  </a:cubicBezTo>
                  <a:cubicBezTo>
                    <a:pt x="901" y="1233"/>
                    <a:pt x="490" y="1242"/>
                    <a:pt x="93" y="121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28;p69">
              <a:extLst>
                <a:ext uri="{FF2B5EF4-FFF2-40B4-BE49-F238E27FC236}">
                  <a16:creationId xmlns:a16="http://schemas.microsoft.com/office/drawing/2014/main" id="{245A52B5-E723-7F3E-4345-ACCBD1D1D83F}"/>
                </a:ext>
              </a:extLst>
            </p:cNvPr>
            <p:cNvSpPr/>
            <p:nvPr/>
          </p:nvSpPr>
          <p:spPr>
            <a:xfrm>
              <a:off x="6394819" y="2346206"/>
              <a:ext cx="59143" cy="97520"/>
            </a:xfrm>
            <a:custGeom>
              <a:avLst/>
              <a:gdLst/>
              <a:ahLst/>
              <a:cxnLst/>
              <a:rect l="l" t="t" r="r" b="b"/>
              <a:pathLst>
                <a:path w="581" h="958" extrusionOk="0">
                  <a:moveTo>
                    <a:pt x="369" y="761"/>
                  </a:moveTo>
                  <a:cubicBezTo>
                    <a:pt x="67" y="957"/>
                    <a:pt x="1" y="75"/>
                    <a:pt x="267" y="43"/>
                  </a:cubicBezTo>
                  <a:cubicBezTo>
                    <a:pt x="580" y="0"/>
                    <a:pt x="505" y="575"/>
                    <a:pt x="397" y="738"/>
                  </a:cubicBezTo>
                  <a:cubicBezTo>
                    <a:pt x="388" y="752"/>
                    <a:pt x="379" y="757"/>
                    <a:pt x="369" y="7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29;p69">
              <a:extLst>
                <a:ext uri="{FF2B5EF4-FFF2-40B4-BE49-F238E27FC236}">
                  <a16:creationId xmlns:a16="http://schemas.microsoft.com/office/drawing/2014/main" id="{866419AF-3417-696D-14BC-C3942F7B465C}"/>
                </a:ext>
              </a:extLst>
            </p:cNvPr>
            <p:cNvSpPr/>
            <p:nvPr/>
          </p:nvSpPr>
          <p:spPr>
            <a:xfrm>
              <a:off x="6402963" y="2252961"/>
              <a:ext cx="55173" cy="75328"/>
            </a:xfrm>
            <a:custGeom>
              <a:avLst/>
              <a:gdLst/>
              <a:ahLst/>
              <a:cxnLst/>
              <a:rect l="l" t="t" r="r" b="b"/>
              <a:pathLst>
                <a:path w="542" h="740" extrusionOk="0">
                  <a:moveTo>
                    <a:pt x="360" y="613"/>
                  </a:moveTo>
                  <a:cubicBezTo>
                    <a:pt x="99" y="739"/>
                    <a:pt x="0" y="1"/>
                    <a:pt x="299" y="20"/>
                  </a:cubicBezTo>
                  <a:cubicBezTo>
                    <a:pt x="528" y="29"/>
                    <a:pt x="542" y="529"/>
                    <a:pt x="360" y="61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30;p69">
              <a:extLst>
                <a:ext uri="{FF2B5EF4-FFF2-40B4-BE49-F238E27FC236}">
                  <a16:creationId xmlns:a16="http://schemas.microsoft.com/office/drawing/2014/main" id="{4CBE06F1-FF65-EC5D-850B-2C2620D6872C}"/>
                </a:ext>
              </a:extLst>
            </p:cNvPr>
            <p:cNvSpPr/>
            <p:nvPr/>
          </p:nvSpPr>
          <p:spPr>
            <a:xfrm>
              <a:off x="6342089" y="2884301"/>
              <a:ext cx="32880" cy="106070"/>
            </a:xfrm>
            <a:custGeom>
              <a:avLst/>
              <a:gdLst/>
              <a:ahLst/>
              <a:cxnLst/>
              <a:rect l="l" t="t" r="r" b="b"/>
              <a:pathLst>
                <a:path w="323" h="1042" extrusionOk="0">
                  <a:moveTo>
                    <a:pt x="239" y="18"/>
                  </a:moveTo>
                  <a:cubicBezTo>
                    <a:pt x="323" y="164"/>
                    <a:pt x="318" y="444"/>
                    <a:pt x="295" y="724"/>
                  </a:cubicBezTo>
                  <a:cubicBezTo>
                    <a:pt x="286" y="841"/>
                    <a:pt x="267" y="1033"/>
                    <a:pt x="159" y="1037"/>
                  </a:cubicBezTo>
                  <a:cubicBezTo>
                    <a:pt x="33" y="1042"/>
                    <a:pt x="19" y="817"/>
                    <a:pt x="14" y="738"/>
                  </a:cubicBezTo>
                  <a:cubicBezTo>
                    <a:pt x="1" y="490"/>
                    <a:pt x="33" y="187"/>
                    <a:pt x="98" y="29"/>
                  </a:cubicBezTo>
                  <a:cubicBezTo>
                    <a:pt x="126" y="1"/>
                    <a:pt x="197" y="1"/>
                    <a:pt x="239" y="1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2396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77"/>
        <p:cNvGrpSpPr/>
        <p:nvPr/>
      </p:nvGrpSpPr>
      <p:grpSpPr>
        <a:xfrm>
          <a:off x="0" y="0"/>
          <a:ext cx="0" cy="0"/>
          <a:chOff x="0" y="0"/>
          <a:chExt cx="0" cy="0"/>
        </a:xfrm>
      </p:grpSpPr>
      <p:sp>
        <p:nvSpPr>
          <p:cNvPr id="3195" name="Google Shape;3195;p68"/>
          <p:cNvSpPr/>
          <p:nvPr/>
        </p:nvSpPr>
        <p:spPr>
          <a:xfrm rot="2700000">
            <a:off x="-898226" y="-1469615"/>
            <a:ext cx="3345240" cy="3309839"/>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txBody>
          <a:bodyPr/>
          <a:lstStyle/>
          <a:p>
            <a:endParaRPr lang="he-IL"/>
          </a:p>
        </p:txBody>
      </p:sp>
      <p:pic>
        <p:nvPicPr>
          <p:cNvPr id="3196" name="Google Shape;3196;p68"/>
          <p:cNvPicPr preferRelativeResize="0"/>
          <p:nvPr/>
        </p:nvPicPr>
        <p:blipFill>
          <a:blip r:embed="rId4">
            <a:alphaModFix/>
          </a:blip>
          <a:stretch>
            <a:fillRect/>
          </a:stretch>
        </p:blipFill>
        <p:spPr>
          <a:xfrm>
            <a:off x="-195000" y="-674763"/>
            <a:ext cx="2143799" cy="2146949"/>
          </a:xfrm>
          <a:prstGeom prst="rect">
            <a:avLst/>
          </a:prstGeom>
          <a:noFill/>
          <a:ln>
            <a:noFill/>
          </a:ln>
        </p:spPr>
      </p:pic>
      <p:sp>
        <p:nvSpPr>
          <p:cNvPr id="27" name="Title 26">
            <a:extLst>
              <a:ext uri="{FF2B5EF4-FFF2-40B4-BE49-F238E27FC236}">
                <a16:creationId xmlns:a16="http://schemas.microsoft.com/office/drawing/2014/main" id="{BF107FAB-C2E1-5B00-3988-9609D1EB7155}"/>
              </a:ext>
            </a:extLst>
          </p:cNvPr>
          <p:cNvSpPr>
            <a:spLocks noGrp="1"/>
          </p:cNvSpPr>
          <p:nvPr>
            <p:ph type="title"/>
          </p:nvPr>
        </p:nvSpPr>
        <p:spPr>
          <a:xfrm>
            <a:off x="2935271" y="382930"/>
            <a:ext cx="3273458" cy="714306"/>
          </a:xfrm>
        </p:spPr>
        <p:txBody>
          <a:bodyPr/>
          <a:lstStyle/>
          <a:p>
            <a:r>
              <a:rPr lang="en-US" sz="4500" b="0" dirty="0">
                <a:solidFill>
                  <a:schemeClr val="lt2"/>
                </a:solidFill>
                <a:latin typeface="ADLaM Display" panose="02010000000000000000" pitchFamily="2" charset="0"/>
                <a:ea typeface="ADLaM Display" panose="02010000000000000000" pitchFamily="2" charset="0"/>
                <a:cs typeface="ADLaM Display" panose="02010000000000000000" pitchFamily="2" charset="0"/>
                <a:sym typeface="Open Sans ExtraBold"/>
              </a:rPr>
              <a:t>challenges</a:t>
            </a:r>
            <a:endParaRPr lang="he-IL" sz="4500" b="0" dirty="0">
              <a:solidFill>
                <a:schemeClr val="lt2"/>
              </a:solidFill>
              <a:latin typeface="ADLaM Display" panose="02010000000000000000" pitchFamily="2" charset="0"/>
              <a:ea typeface="ADLaM Display" panose="02010000000000000000" pitchFamily="2" charset="0"/>
              <a:sym typeface="Open Sans ExtraBold"/>
            </a:endParaRPr>
          </a:p>
        </p:txBody>
      </p:sp>
      <p:sp>
        <p:nvSpPr>
          <p:cNvPr id="30" name="Google Shape;3008;p64">
            <a:extLst>
              <a:ext uri="{FF2B5EF4-FFF2-40B4-BE49-F238E27FC236}">
                <a16:creationId xmlns:a16="http://schemas.microsoft.com/office/drawing/2014/main" id="{8A6F8258-E35E-F9DC-A169-D0E42C3BF595}"/>
              </a:ext>
            </a:extLst>
          </p:cNvPr>
          <p:cNvSpPr txBox="1">
            <a:spLocks/>
          </p:cNvSpPr>
          <p:nvPr/>
        </p:nvSpPr>
        <p:spPr>
          <a:xfrm>
            <a:off x="487681" y="1097236"/>
            <a:ext cx="8194766" cy="35265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2"/>
              </a:buClr>
              <a:buSzPts val="2500"/>
              <a:buFont typeface="Open Sans"/>
              <a:buNone/>
              <a:defRPr sz="2500" b="1" i="0" u="none" strike="noStrike" cap="none">
                <a:solidFill>
                  <a:schemeClr val="lt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lt2"/>
              </a:buClr>
              <a:buSzPts val="2500"/>
              <a:buFont typeface="Open Sans"/>
              <a:buNone/>
              <a:defRPr sz="2500" b="1" i="0" u="none" strike="noStrike" cap="none">
                <a:solidFill>
                  <a:schemeClr val="lt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lt2"/>
              </a:buClr>
              <a:buSzPts val="2500"/>
              <a:buFont typeface="Open Sans"/>
              <a:buNone/>
              <a:defRPr sz="2500" b="1" i="0" u="none" strike="noStrike" cap="none">
                <a:solidFill>
                  <a:schemeClr val="lt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lt2"/>
              </a:buClr>
              <a:buSzPts val="2500"/>
              <a:buFont typeface="Open Sans"/>
              <a:buNone/>
              <a:defRPr sz="2500" b="1" i="0" u="none" strike="noStrike" cap="none">
                <a:solidFill>
                  <a:schemeClr val="lt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lt2"/>
              </a:buClr>
              <a:buSzPts val="2500"/>
              <a:buFont typeface="Open Sans"/>
              <a:buNone/>
              <a:defRPr sz="2500" b="1" i="0" u="none" strike="noStrike" cap="none">
                <a:solidFill>
                  <a:schemeClr val="lt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lt2"/>
              </a:buClr>
              <a:buSzPts val="2500"/>
              <a:buFont typeface="Open Sans"/>
              <a:buNone/>
              <a:defRPr sz="2500" b="1" i="0" u="none" strike="noStrike" cap="none">
                <a:solidFill>
                  <a:schemeClr val="lt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lt2"/>
              </a:buClr>
              <a:buSzPts val="2500"/>
              <a:buFont typeface="Open Sans"/>
              <a:buNone/>
              <a:defRPr sz="2500" b="1" i="0" u="none" strike="noStrike" cap="none">
                <a:solidFill>
                  <a:schemeClr val="lt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lt2"/>
              </a:buClr>
              <a:buSzPts val="2500"/>
              <a:buFont typeface="Open Sans"/>
              <a:buNone/>
              <a:defRPr sz="2500" b="1" i="0" u="none" strike="noStrike" cap="none">
                <a:solidFill>
                  <a:schemeClr val="lt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lt2"/>
              </a:buClr>
              <a:buSzPts val="2500"/>
              <a:buFont typeface="Open Sans"/>
              <a:buNone/>
              <a:defRPr sz="2500" b="1" i="0" u="none" strike="noStrike" cap="none">
                <a:solidFill>
                  <a:schemeClr val="lt2"/>
                </a:solidFill>
                <a:latin typeface="Open Sans"/>
                <a:ea typeface="Open Sans"/>
                <a:cs typeface="Open Sans"/>
                <a:sym typeface="Open Sans"/>
              </a:defRPr>
            </a:lvl9pPr>
          </a:lstStyle>
          <a:p>
            <a:pPr marL="342900" indent="-342900" algn="l">
              <a:spcAft>
                <a:spcPts val="800"/>
              </a:spcAft>
              <a:buClr>
                <a:schemeClr val="accent2">
                  <a:lumMod val="75000"/>
                </a:schemeClr>
              </a:buClr>
              <a:buSzPct val="100000"/>
              <a:buFont typeface="+mj-lt"/>
              <a:buAutoNum type="arabicPeriod"/>
              <a:tabLst>
                <a:tab pos="457200" algn="l"/>
              </a:tabLst>
            </a:pPr>
            <a:r>
              <a:rPr lang="en-US" sz="1050" u="sng" dirty="0">
                <a:solidFill>
                  <a:schemeClr val="tx1"/>
                </a:solidFill>
                <a:latin typeface="Segoe UI" panose="020B0502040204020203" pitchFamily="34" charset="0"/>
                <a:cs typeface="Segoe UI" panose="020B0502040204020203" pitchFamily="34" charset="0"/>
              </a:rPr>
              <a:t>Model Training and Transfer Learning</a:t>
            </a:r>
            <a:r>
              <a:rPr lang="he-IL" sz="1050" u="sng" dirty="0">
                <a:solidFill>
                  <a:schemeClr val="tx1"/>
                </a:solidFill>
                <a:latin typeface="Segoe UI" panose="020B0502040204020203" pitchFamily="34" charset="0"/>
                <a:cs typeface="Segoe UI" panose="020B0502040204020203" pitchFamily="34" charset="0"/>
              </a:rPr>
              <a:t>:</a:t>
            </a:r>
            <a:endParaRPr lang="en-US" sz="1050" u="sng" dirty="0">
              <a:solidFill>
                <a:schemeClr val="tx1"/>
              </a:solidFill>
              <a:latin typeface="Segoe UI" panose="020B0502040204020203" pitchFamily="34" charset="0"/>
              <a:cs typeface="Segoe UI" panose="020B0502040204020203" pitchFamily="34" charset="0"/>
            </a:endParaRPr>
          </a:p>
          <a:p>
            <a:pPr marL="628650" lvl="1" indent="-171450">
              <a:lnSpc>
                <a:spcPct val="107000"/>
              </a:lnSpc>
              <a:spcAft>
                <a:spcPts val="800"/>
              </a:spcAft>
              <a:buClrTx/>
              <a:buSzPct val="100000"/>
              <a:buFont typeface="Arial" panose="020B0604020202020204" pitchFamily="34" charset="0"/>
              <a:buChar char="•"/>
            </a:pPr>
            <a:r>
              <a:rPr lang="en-US" sz="1050" kern="100" dirty="0">
                <a:solidFill>
                  <a:srgbClr val="434343"/>
                </a:solidFill>
                <a:latin typeface="Segoe UI" panose="020B0502040204020203" pitchFamily="34" charset="0"/>
                <a:ea typeface="Calibri" panose="020F0502020204030204" pitchFamily="34" charset="0"/>
                <a:cs typeface="Segoe UI" panose="020B0502040204020203" pitchFamily="34" charset="0"/>
              </a:rPr>
              <a:t>Potential Challenge: </a:t>
            </a:r>
            <a:r>
              <a:rPr lang="en-US" sz="1050" b="0" kern="100" dirty="0">
                <a:solidFill>
                  <a:srgbClr val="434343"/>
                </a:solidFill>
                <a:latin typeface="Segoe UI" panose="020B0502040204020203" pitchFamily="34" charset="0"/>
                <a:ea typeface="Calibri" panose="020F0502020204030204" pitchFamily="34" charset="0"/>
                <a:cs typeface="Segoe UI" panose="020B0502040204020203" pitchFamily="34" charset="0"/>
              </a:rPr>
              <a:t>Fine-tuning a pre-trained model for binary classification requires careful handling to prevent overfitting or underfitting.</a:t>
            </a:r>
          </a:p>
          <a:p>
            <a:pPr marL="628650" lvl="1" indent="-171450">
              <a:lnSpc>
                <a:spcPct val="107000"/>
              </a:lnSpc>
              <a:spcAft>
                <a:spcPts val="800"/>
              </a:spcAft>
              <a:buClrTx/>
              <a:buSzPct val="100000"/>
              <a:buFont typeface="Arial" panose="020B0604020202020204" pitchFamily="34" charset="0"/>
              <a:buChar char="•"/>
            </a:pPr>
            <a:r>
              <a:rPr lang="en-US" sz="1050" kern="100" dirty="0">
                <a:solidFill>
                  <a:srgbClr val="434343"/>
                </a:solidFill>
                <a:latin typeface="Segoe UI" panose="020B0502040204020203" pitchFamily="34" charset="0"/>
                <a:ea typeface="Calibri" panose="020F0502020204030204" pitchFamily="34" charset="0"/>
                <a:cs typeface="Segoe UI" panose="020B0502040204020203" pitchFamily="34" charset="0"/>
              </a:rPr>
              <a:t>Code Solution: </a:t>
            </a:r>
            <a:r>
              <a:rPr lang="en-US" sz="1050" b="0" kern="100" dirty="0">
                <a:solidFill>
                  <a:srgbClr val="434343"/>
                </a:solidFill>
                <a:latin typeface="Segoe UI" panose="020B0502040204020203" pitchFamily="34" charset="0"/>
                <a:ea typeface="Calibri" panose="020F0502020204030204" pitchFamily="34" charset="0"/>
                <a:cs typeface="Segoe UI" panose="020B0502040204020203" pitchFamily="34" charset="0"/>
              </a:rPr>
              <a:t>Freezing all layers except the fully connected layer (`fc`) for transfer learning is a good strategy to leverage pre-trained weights while adapting the model for the specific task. This helps in preventing overfitting.</a:t>
            </a:r>
          </a:p>
          <a:p>
            <a:pPr marL="342900" indent="-342900" algn="l">
              <a:spcAft>
                <a:spcPts val="800"/>
              </a:spcAft>
              <a:buClr>
                <a:schemeClr val="accent2">
                  <a:lumMod val="75000"/>
                </a:schemeClr>
              </a:buClr>
              <a:buSzPct val="100000"/>
              <a:buFont typeface="+mj-lt"/>
              <a:buAutoNum type="arabicPeriod"/>
              <a:tabLst>
                <a:tab pos="457200" algn="l"/>
              </a:tabLst>
            </a:pPr>
            <a:r>
              <a:rPr lang="en-US" sz="1050" u="sng" dirty="0">
                <a:solidFill>
                  <a:schemeClr val="tx1"/>
                </a:solidFill>
                <a:latin typeface="Segoe UI" panose="020B0502040204020203" pitchFamily="34" charset="0"/>
                <a:cs typeface="Segoe UI" panose="020B0502040204020203" pitchFamily="34" charset="0"/>
              </a:rPr>
              <a:t>Class Imbalance: </a:t>
            </a:r>
          </a:p>
          <a:p>
            <a:pPr marL="628650" lvl="1" indent="-171450">
              <a:spcAft>
                <a:spcPts val="800"/>
              </a:spcAft>
              <a:buClrTx/>
              <a:buSzPct val="100000"/>
              <a:buFont typeface="Arial" panose="020B0604020202020204" pitchFamily="34" charset="0"/>
              <a:buChar char="•"/>
              <a:tabLst>
                <a:tab pos="457200" algn="l"/>
              </a:tabLst>
            </a:pPr>
            <a:r>
              <a:rPr lang="en-US" sz="1050" kern="100" dirty="0">
                <a:solidFill>
                  <a:srgbClr val="434343"/>
                </a:solidFill>
                <a:latin typeface="Segoe UI" panose="020B0502040204020203" pitchFamily="34" charset="0"/>
                <a:ea typeface="Calibri" panose="020F0502020204030204" pitchFamily="34" charset="0"/>
                <a:cs typeface="Segoe UI" panose="020B0502040204020203" pitchFamily="34" charset="0"/>
              </a:rPr>
              <a:t>Potential Challenge: </a:t>
            </a:r>
            <a:r>
              <a:rPr lang="en-US" sz="1050" b="0" kern="100" dirty="0">
                <a:solidFill>
                  <a:srgbClr val="434343"/>
                </a:solidFill>
                <a:latin typeface="Segoe UI" panose="020B0502040204020203" pitchFamily="34" charset="0"/>
                <a:ea typeface="Calibri" panose="020F0502020204030204" pitchFamily="34" charset="0"/>
                <a:cs typeface="Segoe UI" panose="020B0502040204020203" pitchFamily="34" charset="0"/>
              </a:rPr>
              <a:t>If there is an imbalance between NORMAL and PNEUMONIA classes, the model may bias predictions towards the majority class.</a:t>
            </a:r>
          </a:p>
          <a:p>
            <a:pPr marL="628650" lvl="1" indent="-171450">
              <a:spcAft>
                <a:spcPts val="800"/>
              </a:spcAft>
              <a:buClrTx/>
              <a:buSzPct val="100000"/>
              <a:buFont typeface="Arial" panose="020B0604020202020204" pitchFamily="34" charset="0"/>
              <a:buChar char="•"/>
              <a:tabLst>
                <a:tab pos="457200" algn="l"/>
              </a:tabLst>
            </a:pPr>
            <a:r>
              <a:rPr lang="en-US" sz="1050" kern="100" dirty="0">
                <a:solidFill>
                  <a:srgbClr val="434343"/>
                </a:solidFill>
                <a:latin typeface="Segoe UI" panose="020B0502040204020203" pitchFamily="34" charset="0"/>
                <a:ea typeface="Calibri" panose="020F0502020204030204" pitchFamily="34" charset="0"/>
                <a:cs typeface="Segoe UI" panose="020B0502040204020203" pitchFamily="34" charset="0"/>
              </a:rPr>
              <a:t>Code </a:t>
            </a:r>
            <a:r>
              <a:rPr lang="en-US" sz="1050" kern="100" dirty="0">
                <a:solidFill>
                  <a:schemeClr val="tx1"/>
                </a:solidFill>
                <a:latin typeface="Segoe UI" panose="020B0502040204020203" pitchFamily="34" charset="0"/>
                <a:ea typeface="Calibri" panose="020F0502020204030204" pitchFamily="34" charset="0"/>
                <a:cs typeface="Segoe UI" panose="020B0502040204020203" pitchFamily="34" charset="0"/>
              </a:rPr>
              <a:t>Solution: </a:t>
            </a:r>
            <a:r>
              <a:rPr lang="en-US" sz="1050" b="0" kern="100" dirty="0">
                <a:solidFill>
                  <a:schemeClr val="tx1"/>
                </a:solidFill>
                <a:latin typeface="Segoe UI" panose="020B0502040204020203" pitchFamily="34" charset="0"/>
                <a:ea typeface="Calibri" panose="020F0502020204030204" pitchFamily="34" charset="0"/>
                <a:cs typeface="Segoe UI" panose="020B0502040204020203" pitchFamily="34" charset="0"/>
              </a:rPr>
              <a:t>While the code doesn't explicitly address class imbalance, the impact could be seen in the classification report. Further strategies like class weighting or sampling techniques could be explored if imbalance is observed.</a:t>
            </a:r>
          </a:p>
          <a:p>
            <a:pPr marL="342900" lvl="1" indent="-342900">
              <a:spcAft>
                <a:spcPts val="800"/>
              </a:spcAft>
              <a:buClr>
                <a:schemeClr val="accent2">
                  <a:lumMod val="75000"/>
                </a:schemeClr>
              </a:buClr>
              <a:buSzPct val="100000"/>
              <a:buFont typeface="+mj-lt"/>
              <a:buAutoNum type="arabicPeriod" startAt="3"/>
              <a:tabLst>
                <a:tab pos="457200" algn="l"/>
              </a:tabLst>
            </a:pPr>
            <a:r>
              <a:rPr lang="en-US" sz="1050" u="sng" dirty="0">
                <a:solidFill>
                  <a:schemeClr val="tx1"/>
                </a:solidFill>
                <a:latin typeface="Segoe UI" panose="020B0502040204020203" pitchFamily="34" charset="0"/>
                <a:cs typeface="Segoe UI" panose="020B0502040204020203" pitchFamily="34" charset="0"/>
              </a:rPr>
              <a:t>Inference on New Images:</a:t>
            </a:r>
          </a:p>
          <a:p>
            <a:pPr marL="628650" lvl="2" indent="-171450">
              <a:spcAft>
                <a:spcPts val="800"/>
              </a:spcAft>
              <a:buClrTx/>
              <a:buSzPct val="100000"/>
              <a:buFont typeface="Arial" panose="020B0604020202020204" pitchFamily="34" charset="0"/>
              <a:buChar char="•"/>
              <a:tabLst>
                <a:tab pos="457200" algn="l"/>
              </a:tabLst>
            </a:pPr>
            <a:r>
              <a:rPr lang="en-US" sz="1050" kern="100" dirty="0">
                <a:solidFill>
                  <a:srgbClr val="434343"/>
                </a:solidFill>
                <a:latin typeface="Segoe UI" panose="020B0502040204020203" pitchFamily="34" charset="0"/>
                <a:ea typeface="Calibri" panose="020F0502020204030204" pitchFamily="34" charset="0"/>
                <a:cs typeface="Segoe UI" panose="020B0502040204020203" pitchFamily="34" charset="0"/>
              </a:rPr>
              <a:t>Potential Challenge: </a:t>
            </a:r>
            <a:r>
              <a:rPr lang="en-US" sz="1050" b="0" kern="100" dirty="0">
                <a:solidFill>
                  <a:srgbClr val="434343"/>
                </a:solidFill>
                <a:latin typeface="Segoe UI" panose="020B0502040204020203" pitchFamily="34" charset="0"/>
                <a:ea typeface="Calibri" panose="020F0502020204030204" pitchFamily="34" charset="0"/>
                <a:cs typeface="Segoe UI" panose="020B0502040204020203" pitchFamily="34" charset="0"/>
              </a:rPr>
              <a:t>Ensuring the model's ability to generalize to new, unseen images is crucial for real-world applications.</a:t>
            </a:r>
          </a:p>
          <a:p>
            <a:pPr marL="628650" lvl="2" indent="-171450">
              <a:spcAft>
                <a:spcPts val="800"/>
              </a:spcAft>
              <a:buClrTx/>
              <a:buSzPct val="100000"/>
              <a:buFont typeface="Arial" panose="020B0604020202020204" pitchFamily="34" charset="0"/>
              <a:buChar char="•"/>
              <a:tabLst>
                <a:tab pos="457200" algn="l"/>
              </a:tabLst>
            </a:pPr>
            <a:r>
              <a:rPr lang="en-US" sz="1050" kern="100" dirty="0">
                <a:solidFill>
                  <a:srgbClr val="434343"/>
                </a:solidFill>
                <a:latin typeface="Segoe UI" panose="020B0502040204020203" pitchFamily="34" charset="0"/>
                <a:ea typeface="Calibri" panose="020F0502020204030204" pitchFamily="34" charset="0"/>
                <a:cs typeface="Segoe UI" panose="020B0502040204020203" pitchFamily="34" charset="0"/>
              </a:rPr>
              <a:t>Code Solution: </a:t>
            </a:r>
            <a:r>
              <a:rPr lang="en-US" sz="1050" b="0" kern="100" dirty="0">
                <a:solidFill>
                  <a:srgbClr val="434343"/>
                </a:solidFill>
                <a:latin typeface="Segoe UI" panose="020B0502040204020203" pitchFamily="34" charset="0"/>
                <a:ea typeface="Calibri" panose="020F0502020204030204" pitchFamily="34" charset="0"/>
                <a:cs typeface="Segoe UI" panose="020B0502040204020203" pitchFamily="34" charset="0"/>
              </a:rPr>
              <a:t>The code demonstrates how to load a pre-trained model, modify it for binary classification, and make predictions on new images. This validates the model's ability to generalize beyond the training set.</a:t>
            </a:r>
          </a:p>
          <a:p>
            <a:pPr marL="0" lvl="1" indent="0">
              <a:spcAft>
                <a:spcPts val="800"/>
              </a:spcAft>
              <a:buClr>
                <a:schemeClr val="accent2">
                  <a:lumMod val="75000"/>
                </a:schemeClr>
              </a:buClr>
              <a:buSzPct val="100000"/>
              <a:tabLst>
                <a:tab pos="457200" algn="l"/>
              </a:tabLst>
            </a:pPr>
            <a:endParaRPr lang="en-US" sz="1400" u="sng"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60667840"/>
      </p:ext>
    </p:extLst>
  </p:cSld>
  <p:clrMapOvr>
    <a:overrideClrMapping bg1="lt1" tx1="dk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6"/>
        <p:cNvGrpSpPr/>
        <p:nvPr/>
      </p:nvGrpSpPr>
      <p:grpSpPr>
        <a:xfrm>
          <a:off x="0" y="0"/>
          <a:ext cx="0" cy="0"/>
          <a:chOff x="0" y="0"/>
          <a:chExt cx="0" cy="0"/>
        </a:xfrm>
      </p:grpSpPr>
      <p:sp>
        <p:nvSpPr>
          <p:cNvPr id="38" name="Google Shape;5977;p121">
            <a:extLst>
              <a:ext uri="{FF2B5EF4-FFF2-40B4-BE49-F238E27FC236}">
                <a16:creationId xmlns:a16="http://schemas.microsoft.com/office/drawing/2014/main" id="{8FF2DAD7-41AF-B4EB-23D5-F843459F3A46}"/>
              </a:ext>
            </a:extLst>
          </p:cNvPr>
          <p:cNvSpPr/>
          <p:nvPr/>
        </p:nvSpPr>
        <p:spPr>
          <a:xfrm>
            <a:off x="6161238" y="2070882"/>
            <a:ext cx="3345172" cy="3309997"/>
          </a:xfrm>
          <a:custGeom>
            <a:avLst/>
            <a:gdLst/>
            <a:ahLst/>
            <a:cxnLst/>
            <a:rect l="l" t="t" r="r" b="b"/>
            <a:pathLst>
              <a:path w="155698" h="154025" extrusionOk="0">
                <a:moveTo>
                  <a:pt x="93462" y="8032"/>
                </a:moveTo>
                <a:cubicBezTo>
                  <a:pt x="101617" y="9636"/>
                  <a:pt x="114584" y="5620"/>
                  <a:pt x="120332" y="9636"/>
                </a:cubicBezTo>
                <a:cubicBezTo>
                  <a:pt x="126080" y="13652"/>
                  <a:pt x="123741" y="26515"/>
                  <a:pt x="127952" y="32130"/>
                </a:cubicBezTo>
                <a:cubicBezTo>
                  <a:pt x="132163" y="37745"/>
                  <a:pt x="142390" y="37024"/>
                  <a:pt x="145598" y="43325"/>
                </a:cubicBezTo>
                <a:cubicBezTo>
                  <a:pt x="148807" y="49626"/>
                  <a:pt x="145545" y="61199"/>
                  <a:pt x="147203" y="69935"/>
                </a:cubicBezTo>
                <a:cubicBezTo>
                  <a:pt x="148861" y="78672"/>
                  <a:pt x="156895" y="88050"/>
                  <a:pt x="155545" y="95744"/>
                </a:cubicBezTo>
                <a:cubicBezTo>
                  <a:pt x="154195" y="103438"/>
                  <a:pt x="143166" y="109063"/>
                  <a:pt x="139102" y="116101"/>
                </a:cubicBezTo>
                <a:cubicBezTo>
                  <a:pt x="135038" y="123139"/>
                  <a:pt x="136763" y="134060"/>
                  <a:pt x="131161" y="137973"/>
                </a:cubicBezTo>
                <a:cubicBezTo>
                  <a:pt x="125560" y="141886"/>
                  <a:pt x="115386" y="136903"/>
                  <a:pt x="105493" y="139577"/>
                </a:cubicBezTo>
                <a:cubicBezTo>
                  <a:pt x="95600" y="142251"/>
                  <a:pt x="82433" y="154416"/>
                  <a:pt x="71805" y="154015"/>
                </a:cubicBezTo>
                <a:cubicBezTo>
                  <a:pt x="61177" y="153614"/>
                  <a:pt x="51886" y="141449"/>
                  <a:pt x="41726" y="137171"/>
                </a:cubicBezTo>
                <a:cubicBezTo>
                  <a:pt x="31566" y="132893"/>
                  <a:pt x="15872" y="135980"/>
                  <a:pt x="10845" y="128348"/>
                </a:cubicBezTo>
                <a:cubicBezTo>
                  <a:pt x="5819" y="120717"/>
                  <a:pt x="13372" y="102344"/>
                  <a:pt x="11567" y="91382"/>
                </a:cubicBezTo>
                <a:cubicBezTo>
                  <a:pt x="9762" y="80420"/>
                  <a:pt x="-465" y="70572"/>
                  <a:pt x="16" y="62575"/>
                </a:cubicBezTo>
                <a:cubicBezTo>
                  <a:pt x="497" y="54578"/>
                  <a:pt x="11380" y="51623"/>
                  <a:pt x="14455" y="43398"/>
                </a:cubicBezTo>
                <a:cubicBezTo>
                  <a:pt x="17530" y="35173"/>
                  <a:pt x="12650" y="18801"/>
                  <a:pt x="18465" y="13227"/>
                </a:cubicBezTo>
                <a:cubicBezTo>
                  <a:pt x="24280" y="7653"/>
                  <a:pt x="40523" y="12159"/>
                  <a:pt x="49346" y="9956"/>
                </a:cubicBezTo>
                <a:cubicBezTo>
                  <a:pt x="58169" y="7753"/>
                  <a:pt x="64051" y="332"/>
                  <a:pt x="71404" y="11"/>
                </a:cubicBezTo>
                <a:cubicBezTo>
                  <a:pt x="78757" y="-310"/>
                  <a:pt x="85307" y="6428"/>
                  <a:pt x="93462" y="8032"/>
                </a:cubicBezTo>
                <a:close/>
              </a:path>
            </a:pathLst>
          </a:custGeom>
          <a:solidFill>
            <a:srgbClr val="5D74FF">
              <a:alpha val="25000"/>
            </a:srgbClr>
          </a:solidFill>
          <a:ln>
            <a:noFill/>
          </a:ln>
        </p:spPr>
        <p:txBody>
          <a:bodyPr/>
          <a:lstStyle/>
          <a:p>
            <a:endParaRPr lang="he-IL"/>
          </a:p>
        </p:txBody>
      </p:sp>
      <p:grpSp>
        <p:nvGrpSpPr>
          <p:cNvPr id="1033" name="Google Shape;6012;p121">
            <a:extLst>
              <a:ext uri="{FF2B5EF4-FFF2-40B4-BE49-F238E27FC236}">
                <a16:creationId xmlns:a16="http://schemas.microsoft.com/office/drawing/2014/main" id="{829B7E99-A752-D32A-E5C3-6C4847EEB398}"/>
              </a:ext>
            </a:extLst>
          </p:cNvPr>
          <p:cNvGrpSpPr/>
          <p:nvPr/>
        </p:nvGrpSpPr>
        <p:grpSpPr>
          <a:xfrm>
            <a:off x="6653859" y="2332647"/>
            <a:ext cx="956189" cy="2229028"/>
            <a:chOff x="4650798" y="1411148"/>
            <a:chExt cx="956189" cy="2229028"/>
          </a:xfrm>
        </p:grpSpPr>
        <p:grpSp>
          <p:nvGrpSpPr>
            <p:cNvPr id="1034" name="Google Shape;6013;p121">
              <a:extLst>
                <a:ext uri="{FF2B5EF4-FFF2-40B4-BE49-F238E27FC236}">
                  <a16:creationId xmlns:a16="http://schemas.microsoft.com/office/drawing/2014/main" id="{D3572481-69ED-17A2-CACC-E7077316E4BF}"/>
                </a:ext>
              </a:extLst>
            </p:cNvPr>
            <p:cNvGrpSpPr/>
            <p:nvPr/>
          </p:nvGrpSpPr>
          <p:grpSpPr>
            <a:xfrm>
              <a:off x="4650798" y="2834710"/>
              <a:ext cx="956189" cy="805466"/>
              <a:chOff x="4650798" y="2834710"/>
              <a:chExt cx="956189" cy="805466"/>
            </a:xfrm>
          </p:grpSpPr>
          <p:grpSp>
            <p:nvGrpSpPr>
              <p:cNvPr id="1040" name="Google Shape;6014;p121">
                <a:extLst>
                  <a:ext uri="{FF2B5EF4-FFF2-40B4-BE49-F238E27FC236}">
                    <a16:creationId xmlns:a16="http://schemas.microsoft.com/office/drawing/2014/main" id="{D5DA944E-762E-9A65-9C62-1F8CD471B7FE}"/>
                  </a:ext>
                </a:extLst>
              </p:cNvPr>
              <p:cNvGrpSpPr/>
              <p:nvPr/>
            </p:nvGrpSpPr>
            <p:grpSpPr>
              <a:xfrm rot="5400000">
                <a:off x="5360118" y="2801250"/>
                <a:ext cx="213408" cy="280329"/>
                <a:chOff x="2664095" y="4343724"/>
                <a:chExt cx="111755" cy="146823"/>
              </a:xfrm>
            </p:grpSpPr>
            <p:sp>
              <p:nvSpPr>
                <p:cNvPr id="1051" name="Google Shape;6015;p121">
                  <a:extLst>
                    <a:ext uri="{FF2B5EF4-FFF2-40B4-BE49-F238E27FC236}">
                      <a16:creationId xmlns:a16="http://schemas.microsoft.com/office/drawing/2014/main" id="{1F923D1C-1028-E0B3-C3FF-84F4D7F985C4}"/>
                    </a:ext>
                  </a:extLst>
                </p:cNvPr>
                <p:cNvSpPr/>
                <p:nvPr/>
              </p:nvSpPr>
              <p:spPr>
                <a:xfrm>
                  <a:off x="2664095" y="4343724"/>
                  <a:ext cx="111755" cy="146823"/>
                </a:xfrm>
                <a:custGeom>
                  <a:avLst/>
                  <a:gdLst/>
                  <a:ahLst/>
                  <a:cxnLst/>
                  <a:rect l="l" t="t" r="r" b="b"/>
                  <a:pathLst>
                    <a:path w="2396" h="3148" extrusionOk="0">
                      <a:moveTo>
                        <a:pt x="359" y="1733"/>
                      </a:moveTo>
                      <a:cubicBezTo>
                        <a:pt x="318" y="1813"/>
                        <a:pt x="215" y="1971"/>
                        <a:pt x="163" y="2106"/>
                      </a:cubicBezTo>
                      <a:cubicBezTo>
                        <a:pt x="1" y="2507"/>
                        <a:pt x="9" y="3096"/>
                        <a:pt x="565" y="3134"/>
                      </a:cubicBezTo>
                      <a:cubicBezTo>
                        <a:pt x="770" y="3147"/>
                        <a:pt x="1027" y="3012"/>
                        <a:pt x="1186" y="2858"/>
                      </a:cubicBezTo>
                      <a:cubicBezTo>
                        <a:pt x="1410" y="2643"/>
                        <a:pt x="1690" y="2223"/>
                        <a:pt x="1906" y="1835"/>
                      </a:cubicBezTo>
                      <a:cubicBezTo>
                        <a:pt x="2124" y="1443"/>
                        <a:pt x="2395" y="929"/>
                        <a:pt x="2386" y="630"/>
                      </a:cubicBezTo>
                      <a:cubicBezTo>
                        <a:pt x="2376" y="332"/>
                        <a:pt x="2139" y="0"/>
                        <a:pt x="1738" y="14"/>
                      </a:cubicBezTo>
                      <a:cubicBezTo>
                        <a:pt x="1368" y="28"/>
                        <a:pt x="1144" y="421"/>
                        <a:pt x="882" y="832"/>
                      </a:cubicBezTo>
                      <a:cubicBezTo>
                        <a:pt x="691" y="1135"/>
                        <a:pt x="533" y="1420"/>
                        <a:pt x="359" y="17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6016;p121">
                  <a:extLst>
                    <a:ext uri="{FF2B5EF4-FFF2-40B4-BE49-F238E27FC236}">
                      <a16:creationId xmlns:a16="http://schemas.microsoft.com/office/drawing/2014/main" id="{5B9B0179-A58D-96FF-417A-7B16FBF3293F}"/>
                    </a:ext>
                  </a:extLst>
                </p:cNvPr>
                <p:cNvSpPr/>
                <p:nvPr/>
              </p:nvSpPr>
              <p:spPr>
                <a:xfrm>
                  <a:off x="2664095" y="4402304"/>
                  <a:ext cx="85402" cy="87637"/>
                </a:xfrm>
                <a:custGeom>
                  <a:avLst/>
                  <a:gdLst/>
                  <a:ahLst/>
                  <a:cxnLst/>
                  <a:rect l="l" t="t" r="r" b="b"/>
                  <a:pathLst>
                    <a:path w="1831" h="1879" extrusionOk="0">
                      <a:moveTo>
                        <a:pt x="630" y="1"/>
                      </a:moveTo>
                      <a:cubicBezTo>
                        <a:pt x="537" y="154"/>
                        <a:pt x="453" y="313"/>
                        <a:pt x="359" y="477"/>
                      </a:cubicBezTo>
                      <a:cubicBezTo>
                        <a:pt x="318" y="557"/>
                        <a:pt x="215" y="715"/>
                        <a:pt x="163" y="850"/>
                      </a:cubicBezTo>
                      <a:cubicBezTo>
                        <a:pt x="1" y="1251"/>
                        <a:pt x="9" y="1840"/>
                        <a:pt x="565" y="1878"/>
                      </a:cubicBezTo>
                      <a:cubicBezTo>
                        <a:pt x="575" y="1878"/>
                        <a:pt x="584" y="1879"/>
                        <a:pt x="594" y="1879"/>
                      </a:cubicBezTo>
                      <a:cubicBezTo>
                        <a:pt x="794" y="1879"/>
                        <a:pt x="1034" y="1749"/>
                        <a:pt x="1186" y="1602"/>
                      </a:cubicBezTo>
                      <a:cubicBezTo>
                        <a:pt x="1382" y="1410"/>
                        <a:pt x="1625" y="1061"/>
                        <a:pt x="1831" y="715"/>
                      </a:cubicBezTo>
                      <a:lnTo>
                        <a:pt x="1831" y="715"/>
                      </a:lnTo>
                      <a:cubicBezTo>
                        <a:pt x="1734" y="736"/>
                        <a:pt x="1644" y="746"/>
                        <a:pt x="1560" y="746"/>
                      </a:cubicBezTo>
                      <a:cubicBezTo>
                        <a:pt x="1037" y="746"/>
                        <a:pt x="768" y="351"/>
                        <a:pt x="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6017;p121">
                  <a:extLst>
                    <a:ext uri="{FF2B5EF4-FFF2-40B4-BE49-F238E27FC236}">
                      <a16:creationId xmlns:a16="http://schemas.microsoft.com/office/drawing/2014/main" id="{B69FE6D1-A46E-B4E3-7732-95B717C5F028}"/>
                    </a:ext>
                  </a:extLst>
                </p:cNvPr>
                <p:cNvSpPr/>
                <p:nvPr/>
              </p:nvSpPr>
              <p:spPr>
                <a:xfrm>
                  <a:off x="2686950" y="4393816"/>
                  <a:ext cx="25747" cy="34654"/>
                </a:xfrm>
                <a:custGeom>
                  <a:avLst/>
                  <a:gdLst/>
                  <a:ahLst/>
                  <a:cxnLst/>
                  <a:rect l="l" t="t" r="r" b="b"/>
                  <a:pathLst>
                    <a:path w="552" h="743" extrusionOk="0">
                      <a:moveTo>
                        <a:pt x="552" y="56"/>
                      </a:moveTo>
                      <a:cubicBezTo>
                        <a:pt x="552" y="187"/>
                        <a:pt x="429" y="374"/>
                        <a:pt x="304" y="551"/>
                      </a:cubicBezTo>
                      <a:cubicBezTo>
                        <a:pt x="252" y="626"/>
                        <a:pt x="159" y="743"/>
                        <a:pt x="89" y="705"/>
                      </a:cubicBezTo>
                      <a:cubicBezTo>
                        <a:pt x="0" y="654"/>
                        <a:pt x="80" y="500"/>
                        <a:pt x="112" y="448"/>
                      </a:cubicBezTo>
                      <a:cubicBezTo>
                        <a:pt x="201" y="276"/>
                        <a:pt x="345" y="84"/>
                        <a:pt x="453" y="4"/>
                      </a:cubicBezTo>
                      <a:cubicBezTo>
                        <a:pt x="485" y="0"/>
                        <a:pt x="533" y="28"/>
                        <a:pt x="552" y="5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6018;p121">
                  <a:extLst>
                    <a:ext uri="{FF2B5EF4-FFF2-40B4-BE49-F238E27FC236}">
                      <a16:creationId xmlns:a16="http://schemas.microsoft.com/office/drawing/2014/main" id="{55531D32-E567-9E8B-C8CD-25EFF0D89572}"/>
                    </a:ext>
                  </a:extLst>
                </p:cNvPr>
                <p:cNvSpPr/>
                <p:nvPr/>
              </p:nvSpPr>
              <p:spPr>
                <a:xfrm>
                  <a:off x="2698890" y="4424039"/>
                  <a:ext cx="19870" cy="22760"/>
                </a:xfrm>
                <a:custGeom>
                  <a:avLst/>
                  <a:gdLst/>
                  <a:ahLst/>
                  <a:cxnLst/>
                  <a:rect l="l" t="t" r="r" b="b"/>
                  <a:pathLst>
                    <a:path w="426" h="488" extrusionOk="0">
                      <a:moveTo>
                        <a:pt x="225" y="15"/>
                      </a:moveTo>
                      <a:cubicBezTo>
                        <a:pt x="426" y="80"/>
                        <a:pt x="212" y="487"/>
                        <a:pt x="67" y="389"/>
                      </a:cubicBezTo>
                      <a:cubicBezTo>
                        <a:pt x="1" y="347"/>
                        <a:pt x="33" y="108"/>
                        <a:pt x="117" y="34"/>
                      </a:cubicBezTo>
                      <a:cubicBezTo>
                        <a:pt x="145" y="6"/>
                        <a:pt x="193" y="1"/>
                        <a:pt x="225" y="1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6019;p121">
                <a:extLst>
                  <a:ext uri="{FF2B5EF4-FFF2-40B4-BE49-F238E27FC236}">
                    <a16:creationId xmlns:a16="http://schemas.microsoft.com/office/drawing/2014/main" id="{10A14101-213B-071F-70E0-0C5F21055AE8}"/>
                  </a:ext>
                </a:extLst>
              </p:cNvPr>
              <p:cNvGrpSpPr/>
              <p:nvPr/>
            </p:nvGrpSpPr>
            <p:grpSpPr>
              <a:xfrm rot="-956897">
                <a:off x="5268021" y="3335925"/>
                <a:ext cx="213408" cy="280326"/>
                <a:chOff x="2664095" y="4343724"/>
                <a:chExt cx="111755" cy="146823"/>
              </a:xfrm>
            </p:grpSpPr>
            <p:sp>
              <p:nvSpPr>
                <p:cNvPr id="1047" name="Google Shape;6020;p121">
                  <a:extLst>
                    <a:ext uri="{FF2B5EF4-FFF2-40B4-BE49-F238E27FC236}">
                      <a16:creationId xmlns:a16="http://schemas.microsoft.com/office/drawing/2014/main" id="{8B00D4A7-6EA5-FDD3-CA90-3646A944AEF7}"/>
                    </a:ext>
                  </a:extLst>
                </p:cNvPr>
                <p:cNvSpPr/>
                <p:nvPr/>
              </p:nvSpPr>
              <p:spPr>
                <a:xfrm>
                  <a:off x="2664095" y="4343724"/>
                  <a:ext cx="111755" cy="146823"/>
                </a:xfrm>
                <a:custGeom>
                  <a:avLst/>
                  <a:gdLst/>
                  <a:ahLst/>
                  <a:cxnLst/>
                  <a:rect l="l" t="t" r="r" b="b"/>
                  <a:pathLst>
                    <a:path w="2396" h="3148" extrusionOk="0">
                      <a:moveTo>
                        <a:pt x="359" y="1733"/>
                      </a:moveTo>
                      <a:cubicBezTo>
                        <a:pt x="318" y="1813"/>
                        <a:pt x="215" y="1971"/>
                        <a:pt x="163" y="2106"/>
                      </a:cubicBezTo>
                      <a:cubicBezTo>
                        <a:pt x="1" y="2507"/>
                        <a:pt x="9" y="3096"/>
                        <a:pt x="565" y="3134"/>
                      </a:cubicBezTo>
                      <a:cubicBezTo>
                        <a:pt x="770" y="3147"/>
                        <a:pt x="1027" y="3012"/>
                        <a:pt x="1186" y="2858"/>
                      </a:cubicBezTo>
                      <a:cubicBezTo>
                        <a:pt x="1410" y="2643"/>
                        <a:pt x="1690" y="2223"/>
                        <a:pt x="1906" y="1835"/>
                      </a:cubicBezTo>
                      <a:cubicBezTo>
                        <a:pt x="2124" y="1443"/>
                        <a:pt x="2395" y="929"/>
                        <a:pt x="2386" y="630"/>
                      </a:cubicBezTo>
                      <a:cubicBezTo>
                        <a:pt x="2376" y="332"/>
                        <a:pt x="2139" y="0"/>
                        <a:pt x="1738" y="14"/>
                      </a:cubicBezTo>
                      <a:cubicBezTo>
                        <a:pt x="1368" y="28"/>
                        <a:pt x="1144" y="421"/>
                        <a:pt x="882" y="832"/>
                      </a:cubicBezTo>
                      <a:cubicBezTo>
                        <a:pt x="691" y="1135"/>
                        <a:pt x="533" y="1420"/>
                        <a:pt x="359" y="17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6021;p121">
                  <a:extLst>
                    <a:ext uri="{FF2B5EF4-FFF2-40B4-BE49-F238E27FC236}">
                      <a16:creationId xmlns:a16="http://schemas.microsoft.com/office/drawing/2014/main" id="{9A818D60-3C19-6511-16AB-4C064B0E1085}"/>
                    </a:ext>
                  </a:extLst>
                </p:cNvPr>
                <p:cNvSpPr/>
                <p:nvPr/>
              </p:nvSpPr>
              <p:spPr>
                <a:xfrm>
                  <a:off x="2664095" y="4402304"/>
                  <a:ext cx="85402" cy="87637"/>
                </a:xfrm>
                <a:custGeom>
                  <a:avLst/>
                  <a:gdLst/>
                  <a:ahLst/>
                  <a:cxnLst/>
                  <a:rect l="l" t="t" r="r" b="b"/>
                  <a:pathLst>
                    <a:path w="1831" h="1879" extrusionOk="0">
                      <a:moveTo>
                        <a:pt x="630" y="1"/>
                      </a:moveTo>
                      <a:cubicBezTo>
                        <a:pt x="537" y="154"/>
                        <a:pt x="453" y="313"/>
                        <a:pt x="359" y="477"/>
                      </a:cubicBezTo>
                      <a:cubicBezTo>
                        <a:pt x="318" y="557"/>
                        <a:pt x="215" y="715"/>
                        <a:pt x="163" y="850"/>
                      </a:cubicBezTo>
                      <a:cubicBezTo>
                        <a:pt x="1" y="1251"/>
                        <a:pt x="9" y="1840"/>
                        <a:pt x="565" y="1878"/>
                      </a:cubicBezTo>
                      <a:cubicBezTo>
                        <a:pt x="575" y="1878"/>
                        <a:pt x="584" y="1879"/>
                        <a:pt x="594" y="1879"/>
                      </a:cubicBezTo>
                      <a:cubicBezTo>
                        <a:pt x="794" y="1879"/>
                        <a:pt x="1034" y="1749"/>
                        <a:pt x="1186" y="1602"/>
                      </a:cubicBezTo>
                      <a:cubicBezTo>
                        <a:pt x="1382" y="1410"/>
                        <a:pt x="1625" y="1061"/>
                        <a:pt x="1831" y="715"/>
                      </a:cubicBezTo>
                      <a:lnTo>
                        <a:pt x="1831" y="715"/>
                      </a:lnTo>
                      <a:cubicBezTo>
                        <a:pt x="1734" y="736"/>
                        <a:pt x="1644" y="746"/>
                        <a:pt x="1560" y="746"/>
                      </a:cubicBezTo>
                      <a:cubicBezTo>
                        <a:pt x="1037" y="746"/>
                        <a:pt x="768" y="351"/>
                        <a:pt x="6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6022;p121">
                  <a:extLst>
                    <a:ext uri="{FF2B5EF4-FFF2-40B4-BE49-F238E27FC236}">
                      <a16:creationId xmlns:a16="http://schemas.microsoft.com/office/drawing/2014/main" id="{4B43B3ED-3E76-4B25-092F-CAEA59EDA465}"/>
                    </a:ext>
                  </a:extLst>
                </p:cNvPr>
                <p:cNvSpPr/>
                <p:nvPr/>
              </p:nvSpPr>
              <p:spPr>
                <a:xfrm>
                  <a:off x="2686950" y="4393816"/>
                  <a:ext cx="25747" cy="34654"/>
                </a:xfrm>
                <a:custGeom>
                  <a:avLst/>
                  <a:gdLst/>
                  <a:ahLst/>
                  <a:cxnLst/>
                  <a:rect l="l" t="t" r="r" b="b"/>
                  <a:pathLst>
                    <a:path w="552" h="743" extrusionOk="0">
                      <a:moveTo>
                        <a:pt x="552" y="56"/>
                      </a:moveTo>
                      <a:cubicBezTo>
                        <a:pt x="552" y="187"/>
                        <a:pt x="429" y="374"/>
                        <a:pt x="304" y="551"/>
                      </a:cubicBezTo>
                      <a:cubicBezTo>
                        <a:pt x="252" y="626"/>
                        <a:pt x="159" y="743"/>
                        <a:pt x="89" y="705"/>
                      </a:cubicBezTo>
                      <a:cubicBezTo>
                        <a:pt x="0" y="654"/>
                        <a:pt x="80" y="500"/>
                        <a:pt x="112" y="448"/>
                      </a:cubicBezTo>
                      <a:cubicBezTo>
                        <a:pt x="201" y="276"/>
                        <a:pt x="345" y="84"/>
                        <a:pt x="453" y="4"/>
                      </a:cubicBezTo>
                      <a:cubicBezTo>
                        <a:pt x="485" y="0"/>
                        <a:pt x="533" y="28"/>
                        <a:pt x="552" y="5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6023;p121">
                  <a:extLst>
                    <a:ext uri="{FF2B5EF4-FFF2-40B4-BE49-F238E27FC236}">
                      <a16:creationId xmlns:a16="http://schemas.microsoft.com/office/drawing/2014/main" id="{BD5B3046-B367-FEEC-45BA-D18D4B29F412}"/>
                    </a:ext>
                  </a:extLst>
                </p:cNvPr>
                <p:cNvSpPr/>
                <p:nvPr/>
              </p:nvSpPr>
              <p:spPr>
                <a:xfrm>
                  <a:off x="2698890" y="4424039"/>
                  <a:ext cx="19870" cy="22760"/>
                </a:xfrm>
                <a:custGeom>
                  <a:avLst/>
                  <a:gdLst/>
                  <a:ahLst/>
                  <a:cxnLst/>
                  <a:rect l="l" t="t" r="r" b="b"/>
                  <a:pathLst>
                    <a:path w="426" h="488" extrusionOk="0">
                      <a:moveTo>
                        <a:pt x="225" y="15"/>
                      </a:moveTo>
                      <a:cubicBezTo>
                        <a:pt x="426" y="80"/>
                        <a:pt x="212" y="487"/>
                        <a:pt x="67" y="389"/>
                      </a:cubicBezTo>
                      <a:cubicBezTo>
                        <a:pt x="1" y="347"/>
                        <a:pt x="33" y="108"/>
                        <a:pt x="117" y="34"/>
                      </a:cubicBezTo>
                      <a:cubicBezTo>
                        <a:pt x="145" y="6"/>
                        <a:pt x="193" y="1"/>
                        <a:pt x="225" y="1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6024;p121">
                <a:extLst>
                  <a:ext uri="{FF2B5EF4-FFF2-40B4-BE49-F238E27FC236}">
                    <a16:creationId xmlns:a16="http://schemas.microsoft.com/office/drawing/2014/main" id="{202DCC51-864B-46EC-3773-AF2111C30C6A}"/>
                  </a:ext>
                </a:extLst>
              </p:cNvPr>
              <p:cNvGrpSpPr/>
              <p:nvPr/>
            </p:nvGrpSpPr>
            <p:grpSpPr>
              <a:xfrm rot="6299944">
                <a:off x="4707096" y="3334858"/>
                <a:ext cx="213404" cy="280324"/>
                <a:chOff x="2664095" y="4343724"/>
                <a:chExt cx="111755" cy="146823"/>
              </a:xfrm>
            </p:grpSpPr>
            <p:sp>
              <p:nvSpPr>
                <p:cNvPr id="1043" name="Google Shape;6025;p121">
                  <a:extLst>
                    <a:ext uri="{FF2B5EF4-FFF2-40B4-BE49-F238E27FC236}">
                      <a16:creationId xmlns:a16="http://schemas.microsoft.com/office/drawing/2014/main" id="{F3E4065A-9DA0-A7B9-0F49-09D41D8A0CEB}"/>
                    </a:ext>
                  </a:extLst>
                </p:cNvPr>
                <p:cNvSpPr/>
                <p:nvPr/>
              </p:nvSpPr>
              <p:spPr>
                <a:xfrm>
                  <a:off x="2664095" y="4343724"/>
                  <a:ext cx="111755" cy="146823"/>
                </a:xfrm>
                <a:custGeom>
                  <a:avLst/>
                  <a:gdLst/>
                  <a:ahLst/>
                  <a:cxnLst/>
                  <a:rect l="l" t="t" r="r" b="b"/>
                  <a:pathLst>
                    <a:path w="2396" h="3148" extrusionOk="0">
                      <a:moveTo>
                        <a:pt x="359" y="1733"/>
                      </a:moveTo>
                      <a:cubicBezTo>
                        <a:pt x="318" y="1813"/>
                        <a:pt x="215" y="1971"/>
                        <a:pt x="163" y="2106"/>
                      </a:cubicBezTo>
                      <a:cubicBezTo>
                        <a:pt x="1" y="2507"/>
                        <a:pt x="9" y="3096"/>
                        <a:pt x="565" y="3134"/>
                      </a:cubicBezTo>
                      <a:cubicBezTo>
                        <a:pt x="770" y="3147"/>
                        <a:pt x="1027" y="3012"/>
                        <a:pt x="1186" y="2858"/>
                      </a:cubicBezTo>
                      <a:cubicBezTo>
                        <a:pt x="1410" y="2643"/>
                        <a:pt x="1690" y="2223"/>
                        <a:pt x="1906" y="1835"/>
                      </a:cubicBezTo>
                      <a:cubicBezTo>
                        <a:pt x="2124" y="1443"/>
                        <a:pt x="2395" y="929"/>
                        <a:pt x="2386" y="630"/>
                      </a:cubicBezTo>
                      <a:cubicBezTo>
                        <a:pt x="2376" y="332"/>
                        <a:pt x="2139" y="0"/>
                        <a:pt x="1738" y="14"/>
                      </a:cubicBezTo>
                      <a:cubicBezTo>
                        <a:pt x="1368" y="28"/>
                        <a:pt x="1144" y="421"/>
                        <a:pt x="882" y="832"/>
                      </a:cubicBezTo>
                      <a:cubicBezTo>
                        <a:pt x="691" y="1135"/>
                        <a:pt x="533" y="1420"/>
                        <a:pt x="359" y="17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6026;p121">
                  <a:extLst>
                    <a:ext uri="{FF2B5EF4-FFF2-40B4-BE49-F238E27FC236}">
                      <a16:creationId xmlns:a16="http://schemas.microsoft.com/office/drawing/2014/main" id="{2FC7E19F-C54E-09A7-738E-1F65BB484EB6}"/>
                    </a:ext>
                  </a:extLst>
                </p:cNvPr>
                <p:cNvSpPr/>
                <p:nvPr/>
              </p:nvSpPr>
              <p:spPr>
                <a:xfrm>
                  <a:off x="2664095" y="4402304"/>
                  <a:ext cx="85402" cy="87637"/>
                </a:xfrm>
                <a:custGeom>
                  <a:avLst/>
                  <a:gdLst/>
                  <a:ahLst/>
                  <a:cxnLst/>
                  <a:rect l="l" t="t" r="r" b="b"/>
                  <a:pathLst>
                    <a:path w="1831" h="1879" extrusionOk="0">
                      <a:moveTo>
                        <a:pt x="630" y="1"/>
                      </a:moveTo>
                      <a:cubicBezTo>
                        <a:pt x="537" y="154"/>
                        <a:pt x="453" y="313"/>
                        <a:pt x="359" y="477"/>
                      </a:cubicBezTo>
                      <a:cubicBezTo>
                        <a:pt x="318" y="557"/>
                        <a:pt x="215" y="715"/>
                        <a:pt x="163" y="850"/>
                      </a:cubicBezTo>
                      <a:cubicBezTo>
                        <a:pt x="1" y="1251"/>
                        <a:pt x="9" y="1840"/>
                        <a:pt x="565" y="1878"/>
                      </a:cubicBezTo>
                      <a:cubicBezTo>
                        <a:pt x="575" y="1878"/>
                        <a:pt x="584" y="1879"/>
                        <a:pt x="594" y="1879"/>
                      </a:cubicBezTo>
                      <a:cubicBezTo>
                        <a:pt x="794" y="1879"/>
                        <a:pt x="1034" y="1749"/>
                        <a:pt x="1186" y="1602"/>
                      </a:cubicBezTo>
                      <a:cubicBezTo>
                        <a:pt x="1382" y="1410"/>
                        <a:pt x="1625" y="1061"/>
                        <a:pt x="1831" y="715"/>
                      </a:cubicBezTo>
                      <a:lnTo>
                        <a:pt x="1831" y="715"/>
                      </a:lnTo>
                      <a:cubicBezTo>
                        <a:pt x="1734" y="736"/>
                        <a:pt x="1644" y="746"/>
                        <a:pt x="1560" y="746"/>
                      </a:cubicBezTo>
                      <a:cubicBezTo>
                        <a:pt x="1037" y="746"/>
                        <a:pt x="768" y="351"/>
                        <a:pt x="6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6027;p121">
                  <a:extLst>
                    <a:ext uri="{FF2B5EF4-FFF2-40B4-BE49-F238E27FC236}">
                      <a16:creationId xmlns:a16="http://schemas.microsoft.com/office/drawing/2014/main" id="{9DBFFD3D-E09D-BA19-D79D-5E3BC1757C08}"/>
                    </a:ext>
                  </a:extLst>
                </p:cNvPr>
                <p:cNvSpPr/>
                <p:nvPr/>
              </p:nvSpPr>
              <p:spPr>
                <a:xfrm>
                  <a:off x="2686950" y="4393816"/>
                  <a:ext cx="25747" cy="34654"/>
                </a:xfrm>
                <a:custGeom>
                  <a:avLst/>
                  <a:gdLst/>
                  <a:ahLst/>
                  <a:cxnLst/>
                  <a:rect l="l" t="t" r="r" b="b"/>
                  <a:pathLst>
                    <a:path w="552" h="743" extrusionOk="0">
                      <a:moveTo>
                        <a:pt x="552" y="56"/>
                      </a:moveTo>
                      <a:cubicBezTo>
                        <a:pt x="552" y="187"/>
                        <a:pt x="429" y="374"/>
                        <a:pt x="304" y="551"/>
                      </a:cubicBezTo>
                      <a:cubicBezTo>
                        <a:pt x="252" y="626"/>
                        <a:pt x="159" y="743"/>
                        <a:pt x="89" y="705"/>
                      </a:cubicBezTo>
                      <a:cubicBezTo>
                        <a:pt x="0" y="654"/>
                        <a:pt x="80" y="500"/>
                        <a:pt x="112" y="448"/>
                      </a:cubicBezTo>
                      <a:cubicBezTo>
                        <a:pt x="201" y="276"/>
                        <a:pt x="345" y="84"/>
                        <a:pt x="453" y="4"/>
                      </a:cubicBezTo>
                      <a:cubicBezTo>
                        <a:pt x="485" y="0"/>
                        <a:pt x="533" y="28"/>
                        <a:pt x="552" y="5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6028;p121">
                  <a:extLst>
                    <a:ext uri="{FF2B5EF4-FFF2-40B4-BE49-F238E27FC236}">
                      <a16:creationId xmlns:a16="http://schemas.microsoft.com/office/drawing/2014/main" id="{1501C19F-96C7-4559-F2FD-E67C84C8B97D}"/>
                    </a:ext>
                  </a:extLst>
                </p:cNvPr>
                <p:cNvSpPr/>
                <p:nvPr/>
              </p:nvSpPr>
              <p:spPr>
                <a:xfrm>
                  <a:off x="2698890" y="4424039"/>
                  <a:ext cx="19870" cy="22760"/>
                </a:xfrm>
                <a:custGeom>
                  <a:avLst/>
                  <a:gdLst/>
                  <a:ahLst/>
                  <a:cxnLst/>
                  <a:rect l="l" t="t" r="r" b="b"/>
                  <a:pathLst>
                    <a:path w="426" h="488" extrusionOk="0">
                      <a:moveTo>
                        <a:pt x="225" y="15"/>
                      </a:moveTo>
                      <a:cubicBezTo>
                        <a:pt x="426" y="80"/>
                        <a:pt x="212" y="487"/>
                        <a:pt x="67" y="389"/>
                      </a:cubicBezTo>
                      <a:cubicBezTo>
                        <a:pt x="1" y="347"/>
                        <a:pt x="33" y="108"/>
                        <a:pt x="117" y="34"/>
                      </a:cubicBezTo>
                      <a:cubicBezTo>
                        <a:pt x="145" y="6"/>
                        <a:pt x="193" y="1"/>
                        <a:pt x="225" y="1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5" name="Google Shape;6029;p121">
              <a:extLst>
                <a:ext uri="{FF2B5EF4-FFF2-40B4-BE49-F238E27FC236}">
                  <a16:creationId xmlns:a16="http://schemas.microsoft.com/office/drawing/2014/main" id="{D6C56A5F-C42D-0E01-E4A4-4788F66BEAF0}"/>
                </a:ext>
              </a:extLst>
            </p:cNvPr>
            <p:cNvGrpSpPr/>
            <p:nvPr/>
          </p:nvGrpSpPr>
          <p:grpSpPr>
            <a:xfrm rot="-4963344">
              <a:off x="5324344" y="1394586"/>
              <a:ext cx="213406" cy="280327"/>
              <a:chOff x="2664095" y="4343724"/>
              <a:chExt cx="111755" cy="146823"/>
            </a:xfrm>
          </p:grpSpPr>
          <p:sp>
            <p:nvSpPr>
              <p:cNvPr id="1036" name="Google Shape;6030;p121">
                <a:extLst>
                  <a:ext uri="{FF2B5EF4-FFF2-40B4-BE49-F238E27FC236}">
                    <a16:creationId xmlns:a16="http://schemas.microsoft.com/office/drawing/2014/main" id="{92908364-E76C-1993-0EBF-B20B59BAA172}"/>
                  </a:ext>
                </a:extLst>
              </p:cNvPr>
              <p:cNvSpPr/>
              <p:nvPr/>
            </p:nvSpPr>
            <p:spPr>
              <a:xfrm>
                <a:off x="2664095" y="4343724"/>
                <a:ext cx="111755" cy="146823"/>
              </a:xfrm>
              <a:custGeom>
                <a:avLst/>
                <a:gdLst/>
                <a:ahLst/>
                <a:cxnLst/>
                <a:rect l="l" t="t" r="r" b="b"/>
                <a:pathLst>
                  <a:path w="2396" h="3148" extrusionOk="0">
                    <a:moveTo>
                      <a:pt x="359" y="1733"/>
                    </a:moveTo>
                    <a:cubicBezTo>
                      <a:pt x="318" y="1813"/>
                      <a:pt x="215" y="1971"/>
                      <a:pt x="163" y="2106"/>
                    </a:cubicBezTo>
                    <a:cubicBezTo>
                      <a:pt x="1" y="2507"/>
                      <a:pt x="9" y="3096"/>
                      <a:pt x="565" y="3134"/>
                    </a:cubicBezTo>
                    <a:cubicBezTo>
                      <a:pt x="770" y="3147"/>
                      <a:pt x="1027" y="3012"/>
                      <a:pt x="1186" y="2858"/>
                    </a:cubicBezTo>
                    <a:cubicBezTo>
                      <a:pt x="1410" y="2643"/>
                      <a:pt x="1690" y="2223"/>
                      <a:pt x="1906" y="1835"/>
                    </a:cubicBezTo>
                    <a:cubicBezTo>
                      <a:pt x="2124" y="1443"/>
                      <a:pt x="2395" y="929"/>
                      <a:pt x="2386" y="630"/>
                    </a:cubicBezTo>
                    <a:cubicBezTo>
                      <a:pt x="2376" y="332"/>
                      <a:pt x="2139" y="0"/>
                      <a:pt x="1738" y="14"/>
                    </a:cubicBezTo>
                    <a:cubicBezTo>
                      <a:pt x="1368" y="28"/>
                      <a:pt x="1144" y="421"/>
                      <a:pt x="882" y="832"/>
                    </a:cubicBezTo>
                    <a:cubicBezTo>
                      <a:pt x="691" y="1135"/>
                      <a:pt x="533" y="1420"/>
                      <a:pt x="359" y="17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6031;p121">
                <a:extLst>
                  <a:ext uri="{FF2B5EF4-FFF2-40B4-BE49-F238E27FC236}">
                    <a16:creationId xmlns:a16="http://schemas.microsoft.com/office/drawing/2014/main" id="{FB3A8C15-D215-2D89-4E37-6E7B62867547}"/>
                  </a:ext>
                </a:extLst>
              </p:cNvPr>
              <p:cNvSpPr/>
              <p:nvPr/>
            </p:nvSpPr>
            <p:spPr>
              <a:xfrm>
                <a:off x="2664095" y="4402304"/>
                <a:ext cx="85402" cy="87637"/>
              </a:xfrm>
              <a:custGeom>
                <a:avLst/>
                <a:gdLst/>
                <a:ahLst/>
                <a:cxnLst/>
                <a:rect l="l" t="t" r="r" b="b"/>
                <a:pathLst>
                  <a:path w="1831" h="1879" extrusionOk="0">
                    <a:moveTo>
                      <a:pt x="630" y="1"/>
                    </a:moveTo>
                    <a:cubicBezTo>
                      <a:pt x="537" y="154"/>
                      <a:pt x="453" y="313"/>
                      <a:pt x="359" y="477"/>
                    </a:cubicBezTo>
                    <a:cubicBezTo>
                      <a:pt x="318" y="557"/>
                      <a:pt x="215" y="715"/>
                      <a:pt x="163" y="850"/>
                    </a:cubicBezTo>
                    <a:cubicBezTo>
                      <a:pt x="1" y="1251"/>
                      <a:pt x="9" y="1840"/>
                      <a:pt x="565" y="1878"/>
                    </a:cubicBezTo>
                    <a:cubicBezTo>
                      <a:pt x="575" y="1878"/>
                      <a:pt x="584" y="1879"/>
                      <a:pt x="594" y="1879"/>
                    </a:cubicBezTo>
                    <a:cubicBezTo>
                      <a:pt x="794" y="1879"/>
                      <a:pt x="1034" y="1749"/>
                      <a:pt x="1186" y="1602"/>
                    </a:cubicBezTo>
                    <a:cubicBezTo>
                      <a:pt x="1382" y="1410"/>
                      <a:pt x="1625" y="1061"/>
                      <a:pt x="1831" y="715"/>
                    </a:cubicBezTo>
                    <a:lnTo>
                      <a:pt x="1831" y="715"/>
                    </a:lnTo>
                    <a:cubicBezTo>
                      <a:pt x="1734" y="736"/>
                      <a:pt x="1644" y="746"/>
                      <a:pt x="1560" y="746"/>
                    </a:cubicBezTo>
                    <a:cubicBezTo>
                      <a:pt x="1037" y="746"/>
                      <a:pt x="768" y="351"/>
                      <a:pt x="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6032;p121">
                <a:extLst>
                  <a:ext uri="{FF2B5EF4-FFF2-40B4-BE49-F238E27FC236}">
                    <a16:creationId xmlns:a16="http://schemas.microsoft.com/office/drawing/2014/main" id="{212D46AA-EA15-AD1A-870A-5C8F78AF5D6C}"/>
                  </a:ext>
                </a:extLst>
              </p:cNvPr>
              <p:cNvSpPr/>
              <p:nvPr/>
            </p:nvSpPr>
            <p:spPr>
              <a:xfrm>
                <a:off x="2686950" y="4393816"/>
                <a:ext cx="25747" cy="34654"/>
              </a:xfrm>
              <a:custGeom>
                <a:avLst/>
                <a:gdLst/>
                <a:ahLst/>
                <a:cxnLst/>
                <a:rect l="l" t="t" r="r" b="b"/>
                <a:pathLst>
                  <a:path w="552" h="743" extrusionOk="0">
                    <a:moveTo>
                      <a:pt x="552" y="56"/>
                    </a:moveTo>
                    <a:cubicBezTo>
                      <a:pt x="552" y="187"/>
                      <a:pt x="429" y="374"/>
                      <a:pt x="304" y="551"/>
                    </a:cubicBezTo>
                    <a:cubicBezTo>
                      <a:pt x="252" y="626"/>
                      <a:pt x="159" y="743"/>
                      <a:pt x="89" y="705"/>
                    </a:cubicBezTo>
                    <a:cubicBezTo>
                      <a:pt x="0" y="654"/>
                      <a:pt x="80" y="500"/>
                      <a:pt x="112" y="448"/>
                    </a:cubicBezTo>
                    <a:cubicBezTo>
                      <a:pt x="201" y="276"/>
                      <a:pt x="345" y="84"/>
                      <a:pt x="453" y="4"/>
                    </a:cubicBezTo>
                    <a:cubicBezTo>
                      <a:pt x="485" y="0"/>
                      <a:pt x="533" y="28"/>
                      <a:pt x="552" y="5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6033;p121">
                <a:extLst>
                  <a:ext uri="{FF2B5EF4-FFF2-40B4-BE49-F238E27FC236}">
                    <a16:creationId xmlns:a16="http://schemas.microsoft.com/office/drawing/2014/main" id="{54A0B12E-E6DB-F9D3-D384-298148B7DC91}"/>
                  </a:ext>
                </a:extLst>
              </p:cNvPr>
              <p:cNvSpPr/>
              <p:nvPr/>
            </p:nvSpPr>
            <p:spPr>
              <a:xfrm>
                <a:off x="2698890" y="4424039"/>
                <a:ext cx="19870" cy="22760"/>
              </a:xfrm>
              <a:custGeom>
                <a:avLst/>
                <a:gdLst/>
                <a:ahLst/>
                <a:cxnLst/>
                <a:rect l="l" t="t" r="r" b="b"/>
                <a:pathLst>
                  <a:path w="426" h="488" extrusionOk="0">
                    <a:moveTo>
                      <a:pt x="225" y="15"/>
                    </a:moveTo>
                    <a:cubicBezTo>
                      <a:pt x="426" y="80"/>
                      <a:pt x="212" y="487"/>
                      <a:pt x="67" y="389"/>
                    </a:cubicBezTo>
                    <a:cubicBezTo>
                      <a:pt x="1" y="347"/>
                      <a:pt x="33" y="108"/>
                      <a:pt x="117" y="34"/>
                    </a:cubicBezTo>
                    <a:cubicBezTo>
                      <a:pt x="145" y="6"/>
                      <a:pt x="193" y="1"/>
                      <a:pt x="225" y="1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 name="Google Shape;5980;p121">
            <a:extLst>
              <a:ext uri="{FF2B5EF4-FFF2-40B4-BE49-F238E27FC236}">
                <a16:creationId xmlns:a16="http://schemas.microsoft.com/office/drawing/2014/main" id="{658186E3-188A-5082-FE15-A3540B087A3D}"/>
              </a:ext>
            </a:extLst>
          </p:cNvPr>
          <p:cNvGrpSpPr/>
          <p:nvPr/>
        </p:nvGrpSpPr>
        <p:grpSpPr>
          <a:xfrm>
            <a:off x="7364125" y="2621994"/>
            <a:ext cx="1643268" cy="2433940"/>
            <a:chOff x="5415250" y="2169550"/>
            <a:chExt cx="1643268" cy="2433940"/>
          </a:xfrm>
        </p:grpSpPr>
        <p:sp>
          <p:nvSpPr>
            <p:cNvPr id="40" name="Google Shape;5981;p121">
              <a:extLst>
                <a:ext uri="{FF2B5EF4-FFF2-40B4-BE49-F238E27FC236}">
                  <a16:creationId xmlns:a16="http://schemas.microsoft.com/office/drawing/2014/main" id="{A787D6E0-90DC-6B88-AA67-57854FE14233}"/>
                </a:ext>
              </a:extLst>
            </p:cNvPr>
            <p:cNvSpPr/>
            <p:nvPr/>
          </p:nvSpPr>
          <p:spPr>
            <a:xfrm>
              <a:off x="5415250" y="2169550"/>
              <a:ext cx="659524" cy="401269"/>
            </a:xfrm>
            <a:custGeom>
              <a:avLst/>
              <a:gdLst/>
              <a:ahLst/>
              <a:cxnLst/>
              <a:rect l="l" t="t" r="r" b="b"/>
              <a:pathLst>
                <a:path w="5889" h="3583" extrusionOk="0">
                  <a:moveTo>
                    <a:pt x="5235" y="211"/>
                  </a:moveTo>
                  <a:cubicBezTo>
                    <a:pt x="5711" y="416"/>
                    <a:pt x="5889" y="800"/>
                    <a:pt x="5664" y="1280"/>
                  </a:cubicBezTo>
                  <a:cubicBezTo>
                    <a:pt x="5418" y="1803"/>
                    <a:pt x="4903" y="2125"/>
                    <a:pt x="4554" y="2345"/>
                  </a:cubicBezTo>
                  <a:cubicBezTo>
                    <a:pt x="3526" y="2998"/>
                    <a:pt x="2518" y="3349"/>
                    <a:pt x="1388" y="3503"/>
                  </a:cubicBezTo>
                  <a:cubicBezTo>
                    <a:pt x="1145" y="3535"/>
                    <a:pt x="907" y="3582"/>
                    <a:pt x="705" y="3526"/>
                  </a:cubicBezTo>
                  <a:cubicBezTo>
                    <a:pt x="472" y="3461"/>
                    <a:pt x="291" y="3279"/>
                    <a:pt x="216" y="3162"/>
                  </a:cubicBezTo>
                  <a:cubicBezTo>
                    <a:pt x="1" y="2839"/>
                    <a:pt x="89" y="2358"/>
                    <a:pt x="453" y="1878"/>
                  </a:cubicBezTo>
                  <a:cubicBezTo>
                    <a:pt x="575" y="1719"/>
                    <a:pt x="772" y="1574"/>
                    <a:pt x="958" y="1434"/>
                  </a:cubicBezTo>
                  <a:cubicBezTo>
                    <a:pt x="1429" y="1074"/>
                    <a:pt x="2046" y="753"/>
                    <a:pt x="2550" y="556"/>
                  </a:cubicBezTo>
                  <a:cubicBezTo>
                    <a:pt x="3261" y="276"/>
                    <a:pt x="4086" y="1"/>
                    <a:pt x="4871" y="108"/>
                  </a:cubicBezTo>
                  <a:cubicBezTo>
                    <a:pt x="4983" y="122"/>
                    <a:pt x="5104" y="155"/>
                    <a:pt x="5235" y="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982;p121">
              <a:extLst>
                <a:ext uri="{FF2B5EF4-FFF2-40B4-BE49-F238E27FC236}">
                  <a16:creationId xmlns:a16="http://schemas.microsoft.com/office/drawing/2014/main" id="{A0F7DF7C-2CAA-E338-3343-F92740A96EC8}"/>
                </a:ext>
              </a:extLst>
            </p:cNvPr>
            <p:cNvSpPr/>
            <p:nvPr/>
          </p:nvSpPr>
          <p:spPr>
            <a:xfrm>
              <a:off x="5432049" y="2250185"/>
              <a:ext cx="697153" cy="492431"/>
            </a:xfrm>
            <a:custGeom>
              <a:avLst/>
              <a:gdLst/>
              <a:ahLst/>
              <a:cxnLst/>
              <a:rect l="l" t="t" r="r" b="b"/>
              <a:pathLst>
                <a:path w="6225" h="4397" extrusionOk="0">
                  <a:moveTo>
                    <a:pt x="1" y="2315"/>
                  </a:moveTo>
                  <a:cubicBezTo>
                    <a:pt x="6" y="2334"/>
                    <a:pt x="13" y="2351"/>
                    <a:pt x="21" y="2368"/>
                  </a:cubicBezTo>
                  <a:lnTo>
                    <a:pt x="21" y="2368"/>
                  </a:lnTo>
                  <a:lnTo>
                    <a:pt x="1" y="2315"/>
                  </a:lnTo>
                  <a:close/>
                  <a:moveTo>
                    <a:pt x="5589" y="0"/>
                  </a:moveTo>
                  <a:cubicBezTo>
                    <a:pt x="5632" y="164"/>
                    <a:pt x="5609" y="354"/>
                    <a:pt x="5514" y="560"/>
                  </a:cubicBezTo>
                  <a:cubicBezTo>
                    <a:pt x="5268" y="1083"/>
                    <a:pt x="4753" y="1405"/>
                    <a:pt x="4404" y="1625"/>
                  </a:cubicBezTo>
                  <a:cubicBezTo>
                    <a:pt x="3376" y="2278"/>
                    <a:pt x="2368" y="2629"/>
                    <a:pt x="1238" y="2783"/>
                  </a:cubicBezTo>
                  <a:cubicBezTo>
                    <a:pt x="1077" y="2804"/>
                    <a:pt x="918" y="2832"/>
                    <a:pt x="770" y="2832"/>
                  </a:cubicBezTo>
                  <a:cubicBezTo>
                    <a:pt x="695" y="2832"/>
                    <a:pt x="623" y="2825"/>
                    <a:pt x="555" y="2806"/>
                  </a:cubicBezTo>
                  <a:cubicBezTo>
                    <a:pt x="322" y="2741"/>
                    <a:pt x="141" y="2559"/>
                    <a:pt x="66" y="2442"/>
                  </a:cubicBezTo>
                  <a:cubicBezTo>
                    <a:pt x="49" y="2419"/>
                    <a:pt x="33" y="2395"/>
                    <a:pt x="21" y="2368"/>
                  </a:cubicBezTo>
                  <a:lnTo>
                    <a:pt x="21" y="2368"/>
                  </a:lnTo>
                  <a:lnTo>
                    <a:pt x="561" y="3800"/>
                  </a:lnTo>
                  <a:cubicBezTo>
                    <a:pt x="579" y="3875"/>
                    <a:pt x="611" y="3946"/>
                    <a:pt x="654" y="4006"/>
                  </a:cubicBezTo>
                  <a:cubicBezTo>
                    <a:pt x="729" y="4123"/>
                    <a:pt x="906" y="4305"/>
                    <a:pt x="1144" y="4371"/>
                  </a:cubicBezTo>
                  <a:cubicBezTo>
                    <a:pt x="1211" y="4389"/>
                    <a:pt x="1281" y="4397"/>
                    <a:pt x="1355" y="4397"/>
                  </a:cubicBezTo>
                  <a:cubicBezTo>
                    <a:pt x="1502" y="4397"/>
                    <a:pt x="1661" y="4367"/>
                    <a:pt x="1826" y="4343"/>
                  </a:cubicBezTo>
                  <a:cubicBezTo>
                    <a:pt x="2956" y="4188"/>
                    <a:pt x="3965" y="3838"/>
                    <a:pt x="4988" y="3189"/>
                  </a:cubicBezTo>
                  <a:cubicBezTo>
                    <a:pt x="5337" y="2965"/>
                    <a:pt x="5856" y="2643"/>
                    <a:pt x="6098" y="2119"/>
                  </a:cubicBezTo>
                  <a:cubicBezTo>
                    <a:pt x="6220" y="1867"/>
                    <a:pt x="6225" y="1638"/>
                    <a:pt x="6136" y="1452"/>
                  </a:cubicBezTo>
                  <a:lnTo>
                    <a:pt x="55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983;p121">
              <a:extLst>
                <a:ext uri="{FF2B5EF4-FFF2-40B4-BE49-F238E27FC236}">
                  <a16:creationId xmlns:a16="http://schemas.microsoft.com/office/drawing/2014/main" id="{AE673160-39AA-7654-47CE-A2B0A7232255}"/>
                </a:ext>
              </a:extLst>
            </p:cNvPr>
            <p:cNvSpPr/>
            <p:nvPr/>
          </p:nvSpPr>
          <p:spPr>
            <a:xfrm>
              <a:off x="6020797" y="2323317"/>
              <a:ext cx="97433" cy="188819"/>
            </a:xfrm>
            <a:custGeom>
              <a:avLst/>
              <a:gdLst/>
              <a:ahLst/>
              <a:cxnLst/>
              <a:rect l="l" t="t" r="r" b="b"/>
              <a:pathLst>
                <a:path w="870" h="1686" extrusionOk="0">
                  <a:moveTo>
                    <a:pt x="207" y="0"/>
                  </a:moveTo>
                  <a:cubicBezTo>
                    <a:pt x="151" y="104"/>
                    <a:pt x="80" y="201"/>
                    <a:pt x="1" y="295"/>
                  </a:cubicBezTo>
                  <a:cubicBezTo>
                    <a:pt x="11" y="309"/>
                    <a:pt x="20" y="328"/>
                    <a:pt x="29" y="346"/>
                  </a:cubicBezTo>
                  <a:cubicBezTo>
                    <a:pt x="192" y="733"/>
                    <a:pt x="365" y="1084"/>
                    <a:pt x="580" y="1448"/>
                  </a:cubicBezTo>
                  <a:cubicBezTo>
                    <a:pt x="622" y="1518"/>
                    <a:pt x="664" y="1606"/>
                    <a:pt x="716" y="1686"/>
                  </a:cubicBezTo>
                  <a:cubicBezTo>
                    <a:pt x="762" y="1616"/>
                    <a:pt x="809" y="1546"/>
                    <a:pt x="841" y="1466"/>
                  </a:cubicBezTo>
                  <a:cubicBezTo>
                    <a:pt x="856" y="1444"/>
                    <a:pt x="860" y="1420"/>
                    <a:pt x="869" y="1401"/>
                  </a:cubicBezTo>
                  <a:cubicBezTo>
                    <a:pt x="678" y="953"/>
                    <a:pt x="505" y="416"/>
                    <a:pt x="2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984;p121">
              <a:extLst>
                <a:ext uri="{FF2B5EF4-FFF2-40B4-BE49-F238E27FC236}">
                  <a16:creationId xmlns:a16="http://schemas.microsoft.com/office/drawing/2014/main" id="{DA52296C-D4F0-F705-22F8-92CB168EF9D2}"/>
                </a:ext>
              </a:extLst>
            </p:cNvPr>
            <p:cNvSpPr/>
            <p:nvPr/>
          </p:nvSpPr>
          <p:spPr>
            <a:xfrm>
              <a:off x="5949793" y="2401712"/>
              <a:ext cx="115576" cy="170565"/>
            </a:xfrm>
            <a:custGeom>
              <a:avLst/>
              <a:gdLst/>
              <a:ahLst/>
              <a:cxnLst/>
              <a:rect l="l" t="t" r="r" b="b"/>
              <a:pathLst>
                <a:path w="1032" h="1523" extrusionOk="0">
                  <a:moveTo>
                    <a:pt x="191" y="1"/>
                  </a:moveTo>
                  <a:cubicBezTo>
                    <a:pt x="126" y="48"/>
                    <a:pt x="61" y="89"/>
                    <a:pt x="0" y="132"/>
                  </a:cubicBezTo>
                  <a:cubicBezTo>
                    <a:pt x="37" y="173"/>
                    <a:pt x="85" y="220"/>
                    <a:pt x="113" y="268"/>
                  </a:cubicBezTo>
                  <a:cubicBezTo>
                    <a:pt x="266" y="510"/>
                    <a:pt x="369" y="809"/>
                    <a:pt x="518" y="1074"/>
                  </a:cubicBezTo>
                  <a:cubicBezTo>
                    <a:pt x="593" y="1206"/>
                    <a:pt x="691" y="1337"/>
                    <a:pt x="785" y="1467"/>
                  </a:cubicBezTo>
                  <a:cubicBezTo>
                    <a:pt x="798" y="1486"/>
                    <a:pt x="813" y="1505"/>
                    <a:pt x="826" y="1523"/>
                  </a:cubicBezTo>
                  <a:cubicBezTo>
                    <a:pt x="897" y="1472"/>
                    <a:pt x="962" y="1416"/>
                    <a:pt x="1031" y="1350"/>
                  </a:cubicBezTo>
                  <a:cubicBezTo>
                    <a:pt x="1027" y="1341"/>
                    <a:pt x="1018" y="1327"/>
                    <a:pt x="1014" y="1318"/>
                  </a:cubicBezTo>
                  <a:cubicBezTo>
                    <a:pt x="807" y="930"/>
                    <a:pt x="514" y="337"/>
                    <a:pt x="1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985;p121">
              <a:extLst>
                <a:ext uri="{FF2B5EF4-FFF2-40B4-BE49-F238E27FC236}">
                  <a16:creationId xmlns:a16="http://schemas.microsoft.com/office/drawing/2014/main" id="{837F9B84-32E1-2BC9-5330-35EF96CC29CB}"/>
                </a:ext>
              </a:extLst>
            </p:cNvPr>
            <p:cNvSpPr/>
            <p:nvPr/>
          </p:nvSpPr>
          <p:spPr>
            <a:xfrm>
              <a:off x="5884949" y="2443598"/>
              <a:ext cx="104153" cy="181988"/>
            </a:xfrm>
            <a:custGeom>
              <a:avLst/>
              <a:gdLst/>
              <a:ahLst/>
              <a:cxnLst/>
              <a:rect l="l" t="t" r="r" b="b"/>
              <a:pathLst>
                <a:path w="930" h="1625" extrusionOk="0">
                  <a:moveTo>
                    <a:pt x="192" y="0"/>
                  </a:moveTo>
                  <a:cubicBezTo>
                    <a:pt x="131" y="38"/>
                    <a:pt x="65" y="80"/>
                    <a:pt x="0" y="112"/>
                  </a:cubicBezTo>
                  <a:cubicBezTo>
                    <a:pt x="5" y="243"/>
                    <a:pt x="108" y="364"/>
                    <a:pt x="159" y="486"/>
                  </a:cubicBezTo>
                  <a:cubicBezTo>
                    <a:pt x="299" y="812"/>
                    <a:pt x="397" y="1126"/>
                    <a:pt x="565" y="1434"/>
                  </a:cubicBezTo>
                  <a:cubicBezTo>
                    <a:pt x="597" y="1490"/>
                    <a:pt x="630" y="1560"/>
                    <a:pt x="672" y="1625"/>
                  </a:cubicBezTo>
                  <a:cubicBezTo>
                    <a:pt x="757" y="1579"/>
                    <a:pt x="841" y="1527"/>
                    <a:pt x="929" y="1471"/>
                  </a:cubicBezTo>
                  <a:cubicBezTo>
                    <a:pt x="910" y="1429"/>
                    <a:pt x="892" y="1387"/>
                    <a:pt x="878" y="1350"/>
                  </a:cubicBezTo>
                  <a:cubicBezTo>
                    <a:pt x="817" y="1200"/>
                    <a:pt x="742" y="1037"/>
                    <a:pt x="677" y="888"/>
                  </a:cubicBezTo>
                  <a:cubicBezTo>
                    <a:pt x="528" y="556"/>
                    <a:pt x="383" y="202"/>
                    <a:pt x="1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986;p121">
              <a:extLst>
                <a:ext uri="{FF2B5EF4-FFF2-40B4-BE49-F238E27FC236}">
                  <a16:creationId xmlns:a16="http://schemas.microsoft.com/office/drawing/2014/main" id="{7F0202DB-E2B7-EA76-D00D-43FE5226A100}"/>
                </a:ext>
              </a:extLst>
            </p:cNvPr>
            <p:cNvSpPr/>
            <p:nvPr/>
          </p:nvSpPr>
          <p:spPr>
            <a:xfrm>
              <a:off x="5797035" y="2489067"/>
              <a:ext cx="106841" cy="178964"/>
            </a:xfrm>
            <a:custGeom>
              <a:avLst/>
              <a:gdLst/>
              <a:ahLst/>
              <a:cxnLst/>
              <a:rect l="l" t="t" r="r" b="b"/>
              <a:pathLst>
                <a:path w="954" h="1598" extrusionOk="0">
                  <a:moveTo>
                    <a:pt x="216" y="1"/>
                  </a:moveTo>
                  <a:cubicBezTo>
                    <a:pt x="145" y="38"/>
                    <a:pt x="76" y="70"/>
                    <a:pt x="1" y="98"/>
                  </a:cubicBezTo>
                  <a:cubicBezTo>
                    <a:pt x="1" y="210"/>
                    <a:pt x="52" y="328"/>
                    <a:pt x="89" y="426"/>
                  </a:cubicBezTo>
                  <a:cubicBezTo>
                    <a:pt x="220" y="753"/>
                    <a:pt x="369" y="1023"/>
                    <a:pt x="556" y="1318"/>
                  </a:cubicBezTo>
                  <a:cubicBezTo>
                    <a:pt x="608" y="1397"/>
                    <a:pt x="654" y="1523"/>
                    <a:pt x="734" y="1598"/>
                  </a:cubicBezTo>
                  <a:cubicBezTo>
                    <a:pt x="809" y="1565"/>
                    <a:pt x="878" y="1527"/>
                    <a:pt x="953" y="1495"/>
                  </a:cubicBezTo>
                  <a:cubicBezTo>
                    <a:pt x="934" y="1402"/>
                    <a:pt x="869" y="1303"/>
                    <a:pt x="822" y="1210"/>
                  </a:cubicBezTo>
                  <a:cubicBezTo>
                    <a:pt x="692" y="925"/>
                    <a:pt x="580" y="636"/>
                    <a:pt x="444" y="370"/>
                  </a:cubicBezTo>
                  <a:cubicBezTo>
                    <a:pt x="378" y="248"/>
                    <a:pt x="309" y="89"/>
                    <a:pt x="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987;p121">
              <a:extLst>
                <a:ext uri="{FF2B5EF4-FFF2-40B4-BE49-F238E27FC236}">
                  <a16:creationId xmlns:a16="http://schemas.microsoft.com/office/drawing/2014/main" id="{E780CF61-3AEB-2B47-0981-A7288D200510}"/>
                </a:ext>
              </a:extLst>
            </p:cNvPr>
            <p:cNvSpPr/>
            <p:nvPr/>
          </p:nvSpPr>
          <p:spPr>
            <a:xfrm>
              <a:off x="5701952" y="2524569"/>
              <a:ext cx="105609" cy="183220"/>
            </a:xfrm>
            <a:custGeom>
              <a:avLst/>
              <a:gdLst/>
              <a:ahLst/>
              <a:cxnLst/>
              <a:rect l="l" t="t" r="r" b="b"/>
              <a:pathLst>
                <a:path w="943" h="1636" extrusionOk="0">
                  <a:moveTo>
                    <a:pt x="270" y="1"/>
                  </a:moveTo>
                  <a:cubicBezTo>
                    <a:pt x="182" y="29"/>
                    <a:pt x="93" y="57"/>
                    <a:pt x="0" y="85"/>
                  </a:cubicBezTo>
                  <a:cubicBezTo>
                    <a:pt x="23" y="188"/>
                    <a:pt x="65" y="291"/>
                    <a:pt x="84" y="361"/>
                  </a:cubicBezTo>
                  <a:cubicBezTo>
                    <a:pt x="219" y="753"/>
                    <a:pt x="331" y="1042"/>
                    <a:pt x="494" y="1378"/>
                  </a:cubicBezTo>
                  <a:cubicBezTo>
                    <a:pt x="532" y="1462"/>
                    <a:pt x="574" y="1556"/>
                    <a:pt x="625" y="1636"/>
                  </a:cubicBezTo>
                  <a:cubicBezTo>
                    <a:pt x="733" y="1602"/>
                    <a:pt x="835" y="1570"/>
                    <a:pt x="943" y="1533"/>
                  </a:cubicBezTo>
                  <a:cubicBezTo>
                    <a:pt x="915" y="1458"/>
                    <a:pt x="873" y="1378"/>
                    <a:pt x="845" y="1309"/>
                  </a:cubicBezTo>
                  <a:cubicBezTo>
                    <a:pt x="785" y="1145"/>
                    <a:pt x="733" y="968"/>
                    <a:pt x="658" y="809"/>
                  </a:cubicBezTo>
                  <a:cubicBezTo>
                    <a:pt x="537" y="538"/>
                    <a:pt x="425" y="225"/>
                    <a:pt x="2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988;p121">
              <a:extLst>
                <a:ext uri="{FF2B5EF4-FFF2-40B4-BE49-F238E27FC236}">
                  <a16:creationId xmlns:a16="http://schemas.microsoft.com/office/drawing/2014/main" id="{4989C9DD-1B3C-066C-78B1-6DD2218B008C}"/>
                </a:ext>
              </a:extLst>
            </p:cNvPr>
            <p:cNvSpPr/>
            <p:nvPr/>
          </p:nvSpPr>
          <p:spPr>
            <a:xfrm>
              <a:off x="5617174" y="2549767"/>
              <a:ext cx="99897" cy="178404"/>
            </a:xfrm>
            <a:custGeom>
              <a:avLst/>
              <a:gdLst/>
              <a:ahLst/>
              <a:cxnLst/>
              <a:rect l="l" t="t" r="r" b="b"/>
              <a:pathLst>
                <a:path w="892" h="1593" extrusionOk="0">
                  <a:moveTo>
                    <a:pt x="197" y="0"/>
                  </a:moveTo>
                  <a:cubicBezTo>
                    <a:pt x="131" y="15"/>
                    <a:pt x="70" y="28"/>
                    <a:pt x="5" y="38"/>
                  </a:cubicBezTo>
                  <a:cubicBezTo>
                    <a:pt x="1" y="178"/>
                    <a:pt x="61" y="327"/>
                    <a:pt x="107" y="463"/>
                  </a:cubicBezTo>
                  <a:cubicBezTo>
                    <a:pt x="229" y="795"/>
                    <a:pt x="369" y="1097"/>
                    <a:pt x="533" y="1405"/>
                  </a:cubicBezTo>
                  <a:cubicBezTo>
                    <a:pt x="561" y="1461"/>
                    <a:pt x="589" y="1532"/>
                    <a:pt x="626" y="1593"/>
                  </a:cubicBezTo>
                  <a:cubicBezTo>
                    <a:pt x="715" y="1579"/>
                    <a:pt x="803" y="1560"/>
                    <a:pt x="892" y="1541"/>
                  </a:cubicBezTo>
                  <a:cubicBezTo>
                    <a:pt x="864" y="1467"/>
                    <a:pt x="822" y="1387"/>
                    <a:pt x="794" y="1317"/>
                  </a:cubicBezTo>
                  <a:cubicBezTo>
                    <a:pt x="678" y="1004"/>
                    <a:pt x="566" y="715"/>
                    <a:pt x="421" y="402"/>
                  </a:cubicBezTo>
                  <a:cubicBezTo>
                    <a:pt x="359" y="267"/>
                    <a:pt x="294" y="89"/>
                    <a:pt x="1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989;p121">
              <a:extLst>
                <a:ext uri="{FF2B5EF4-FFF2-40B4-BE49-F238E27FC236}">
                  <a16:creationId xmlns:a16="http://schemas.microsoft.com/office/drawing/2014/main" id="{25C58E45-9184-4468-69DB-3CC02A910A13}"/>
                </a:ext>
              </a:extLst>
            </p:cNvPr>
            <p:cNvSpPr/>
            <p:nvPr/>
          </p:nvSpPr>
          <p:spPr>
            <a:xfrm>
              <a:off x="5509884" y="2566566"/>
              <a:ext cx="93290" cy="175940"/>
            </a:xfrm>
            <a:custGeom>
              <a:avLst/>
              <a:gdLst/>
              <a:ahLst/>
              <a:cxnLst/>
              <a:rect l="l" t="t" r="r" b="b"/>
              <a:pathLst>
                <a:path w="833" h="1571" extrusionOk="0">
                  <a:moveTo>
                    <a:pt x="239" y="0"/>
                  </a:moveTo>
                  <a:cubicBezTo>
                    <a:pt x="180" y="3"/>
                    <a:pt x="123" y="7"/>
                    <a:pt x="68" y="7"/>
                  </a:cubicBezTo>
                  <a:cubicBezTo>
                    <a:pt x="45" y="7"/>
                    <a:pt x="23" y="6"/>
                    <a:pt x="1" y="5"/>
                  </a:cubicBezTo>
                  <a:lnTo>
                    <a:pt x="1" y="5"/>
                  </a:lnTo>
                  <a:cubicBezTo>
                    <a:pt x="15" y="102"/>
                    <a:pt x="90" y="214"/>
                    <a:pt x="123" y="308"/>
                  </a:cubicBezTo>
                  <a:cubicBezTo>
                    <a:pt x="239" y="639"/>
                    <a:pt x="328" y="947"/>
                    <a:pt x="463" y="1270"/>
                  </a:cubicBezTo>
                  <a:cubicBezTo>
                    <a:pt x="505" y="1363"/>
                    <a:pt x="543" y="1480"/>
                    <a:pt x="603" y="1569"/>
                  </a:cubicBezTo>
                  <a:cubicBezTo>
                    <a:pt x="623" y="1570"/>
                    <a:pt x="643" y="1571"/>
                    <a:pt x="663" y="1571"/>
                  </a:cubicBezTo>
                  <a:cubicBezTo>
                    <a:pt x="718" y="1571"/>
                    <a:pt x="773" y="1567"/>
                    <a:pt x="832" y="1559"/>
                  </a:cubicBezTo>
                  <a:cubicBezTo>
                    <a:pt x="828" y="1466"/>
                    <a:pt x="763" y="1354"/>
                    <a:pt x="729" y="1255"/>
                  </a:cubicBezTo>
                  <a:cubicBezTo>
                    <a:pt x="608" y="947"/>
                    <a:pt x="496" y="639"/>
                    <a:pt x="379" y="331"/>
                  </a:cubicBezTo>
                  <a:cubicBezTo>
                    <a:pt x="337" y="224"/>
                    <a:pt x="295" y="98"/>
                    <a:pt x="2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990;p121">
              <a:extLst>
                <a:ext uri="{FF2B5EF4-FFF2-40B4-BE49-F238E27FC236}">
                  <a16:creationId xmlns:a16="http://schemas.microsoft.com/office/drawing/2014/main" id="{D37FAF99-610A-86CE-8176-5C6AF6BC6689}"/>
                </a:ext>
              </a:extLst>
            </p:cNvPr>
            <p:cNvSpPr/>
            <p:nvPr/>
          </p:nvSpPr>
          <p:spPr>
            <a:xfrm>
              <a:off x="5439329" y="2481227"/>
              <a:ext cx="54988" cy="41549"/>
            </a:xfrm>
            <a:custGeom>
              <a:avLst/>
              <a:gdLst/>
              <a:ahLst/>
              <a:cxnLst/>
              <a:rect l="l" t="t" r="r" b="b"/>
              <a:pathLst>
                <a:path w="491" h="371" extrusionOk="0">
                  <a:moveTo>
                    <a:pt x="458" y="174"/>
                  </a:moveTo>
                  <a:cubicBezTo>
                    <a:pt x="490" y="370"/>
                    <a:pt x="1" y="220"/>
                    <a:pt x="132" y="75"/>
                  </a:cubicBezTo>
                  <a:cubicBezTo>
                    <a:pt x="201" y="0"/>
                    <a:pt x="388" y="103"/>
                    <a:pt x="458" y="17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991;p121">
              <a:extLst>
                <a:ext uri="{FF2B5EF4-FFF2-40B4-BE49-F238E27FC236}">
                  <a16:creationId xmlns:a16="http://schemas.microsoft.com/office/drawing/2014/main" id="{17405F0A-BF5F-CB6A-7BE0-38C0A42DE2A5}"/>
                </a:ext>
              </a:extLst>
            </p:cNvPr>
            <p:cNvSpPr/>
            <p:nvPr/>
          </p:nvSpPr>
          <p:spPr>
            <a:xfrm>
              <a:off x="5505740" y="2503738"/>
              <a:ext cx="99561" cy="32590"/>
            </a:xfrm>
            <a:custGeom>
              <a:avLst/>
              <a:gdLst/>
              <a:ahLst/>
              <a:cxnLst/>
              <a:rect l="l" t="t" r="r" b="b"/>
              <a:pathLst>
                <a:path w="889" h="291" extrusionOk="0">
                  <a:moveTo>
                    <a:pt x="85" y="239"/>
                  </a:moveTo>
                  <a:cubicBezTo>
                    <a:pt x="52" y="211"/>
                    <a:pt x="1" y="141"/>
                    <a:pt x="61" y="79"/>
                  </a:cubicBezTo>
                  <a:cubicBezTo>
                    <a:pt x="136" y="1"/>
                    <a:pt x="351" y="47"/>
                    <a:pt x="440" y="51"/>
                  </a:cubicBezTo>
                  <a:cubicBezTo>
                    <a:pt x="547" y="57"/>
                    <a:pt x="753" y="14"/>
                    <a:pt x="809" y="126"/>
                  </a:cubicBezTo>
                  <a:cubicBezTo>
                    <a:pt x="888" y="281"/>
                    <a:pt x="575" y="290"/>
                    <a:pt x="468" y="290"/>
                  </a:cubicBezTo>
                  <a:cubicBezTo>
                    <a:pt x="407" y="290"/>
                    <a:pt x="351" y="286"/>
                    <a:pt x="304" y="281"/>
                  </a:cubicBezTo>
                  <a:cubicBezTo>
                    <a:pt x="220" y="275"/>
                    <a:pt x="150" y="290"/>
                    <a:pt x="85" y="23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92;p121">
              <a:extLst>
                <a:ext uri="{FF2B5EF4-FFF2-40B4-BE49-F238E27FC236}">
                  <a16:creationId xmlns:a16="http://schemas.microsoft.com/office/drawing/2014/main" id="{5ED039BD-B0BC-E50B-41F9-D026DEBF0353}"/>
                </a:ext>
              </a:extLst>
            </p:cNvPr>
            <p:cNvSpPr/>
            <p:nvPr/>
          </p:nvSpPr>
          <p:spPr>
            <a:xfrm>
              <a:off x="5873862" y="2203596"/>
              <a:ext cx="82762" cy="49277"/>
            </a:xfrm>
            <a:custGeom>
              <a:avLst/>
              <a:gdLst/>
              <a:ahLst/>
              <a:cxnLst/>
              <a:rect l="l" t="t" r="r" b="b"/>
              <a:pathLst>
                <a:path w="739" h="440" extrusionOk="0">
                  <a:moveTo>
                    <a:pt x="28" y="89"/>
                  </a:moveTo>
                  <a:cubicBezTo>
                    <a:pt x="151" y="0"/>
                    <a:pt x="739" y="80"/>
                    <a:pt x="701" y="276"/>
                  </a:cubicBezTo>
                  <a:cubicBezTo>
                    <a:pt x="668" y="440"/>
                    <a:pt x="151" y="360"/>
                    <a:pt x="39" y="229"/>
                  </a:cubicBezTo>
                  <a:cubicBezTo>
                    <a:pt x="11" y="196"/>
                    <a:pt x="0" y="164"/>
                    <a:pt x="28" y="8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993;p121">
              <a:extLst>
                <a:ext uri="{FF2B5EF4-FFF2-40B4-BE49-F238E27FC236}">
                  <a16:creationId xmlns:a16="http://schemas.microsoft.com/office/drawing/2014/main" id="{2FF69476-4EEA-8517-7653-378EBCFBDDC8}"/>
                </a:ext>
              </a:extLst>
            </p:cNvPr>
            <p:cNvSpPr/>
            <p:nvPr/>
          </p:nvSpPr>
          <p:spPr>
            <a:xfrm>
              <a:off x="5939266" y="2256457"/>
              <a:ext cx="36286" cy="41325"/>
            </a:xfrm>
            <a:custGeom>
              <a:avLst/>
              <a:gdLst/>
              <a:ahLst/>
              <a:cxnLst/>
              <a:rect l="l" t="t" r="r" b="b"/>
              <a:pathLst>
                <a:path w="324" h="369" extrusionOk="0">
                  <a:moveTo>
                    <a:pt x="24" y="196"/>
                  </a:moveTo>
                  <a:cubicBezTo>
                    <a:pt x="0" y="0"/>
                    <a:pt x="295" y="52"/>
                    <a:pt x="304" y="168"/>
                  </a:cubicBezTo>
                  <a:cubicBezTo>
                    <a:pt x="323" y="326"/>
                    <a:pt x="43" y="369"/>
                    <a:pt x="24" y="19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994;p121">
              <a:extLst>
                <a:ext uri="{FF2B5EF4-FFF2-40B4-BE49-F238E27FC236}">
                  <a16:creationId xmlns:a16="http://schemas.microsoft.com/office/drawing/2014/main" id="{51EC77B9-EACA-D1EE-265F-307BF5AF3462}"/>
                </a:ext>
              </a:extLst>
            </p:cNvPr>
            <p:cNvSpPr/>
            <p:nvPr/>
          </p:nvSpPr>
          <p:spPr>
            <a:xfrm>
              <a:off x="5980591" y="2214459"/>
              <a:ext cx="52412" cy="38413"/>
            </a:xfrm>
            <a:custGeom>
              <a:avLst/>
              <a:gdLst/>
              <a:ahLst/>
              <a:cxnLst/>
              <a:rect l="l" t="t" r="r" b="b"/>
              <a:pathLst>
                <a:path w="468" h="343" extrusionOk="0">
                  <a:moveTo>
                    <a:pt x="10" y="188"/>
                  </a:moveTo>
                  <a:cubicBezTo>
                    <a:pt x="24" y="1"/>
                    <a:pt x="467" y="80"/>
                    <a:pt x="435" y="248"/>
                  </a:cubicBezTo>
                  <a:cubicBezTo>
                    <a:pt x="420" y="319"/>
                    <a:pt x="370" y="328"/>
                    <a:pt x="276" y="333"/>
                  </a:cubicBezTo>
                  <a:cubicBezTo>
                    <a:pt x="140" y="343"/>
                    <a:pt x="0" y="319"/>
                    <a:pt x="10" y="18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995;p121">
              <a:extLst>
                <a:ext uri="{FF2B5EF4-FFF2-40B4-BE49-F238E27FC236}">
                  <a16:creationId xmlns:a16="http://schemas.microsoft.com/office/drawing/2014/main" id="{2FFE4F4D-E04C-7725-FC67-90B767FD997F}"/>
                </a:ext>
              </a:extLst>
            </p:cNvPr>
            <p:cNvSpPr/>
            <p:nvPr/>
          </p:nvSpPr>
          <p:spPr>
            <a:xfrm>
              <a:off x="5845080" y="3181969"/>
              <a:ext cx="1213439" cy="1421521"/>
            </a:xfrm>
            <a:custGeom>
              <a:avLst/>
              <a:gdLst/>
              <a:ahLst/>
              <a:cxnLst/>
              <a:rect l="l" t="t" r="r" b="b"/>
              <a:pathLst>
                <a:path w="10835" h="12693" extrusionOk="0">
                  <a:moveTo>
                    <a:pt x="4619" y="1"/>
                  </a:moveTo>
                  <a:cubicBezTo>
                    <a:pt x="4806" y="295"/>
                    <a:pt x="4923" y="566"/>
                    <a:pt x="5212" y="701"/>
                  </a:cubicBezTo>
                  <a:cubicBezTo>
                    <a:pt x="5609" y="893"/>
                    <a:pt x="6291" y="766"/>
                    <a:pt x="6664" y="971"/>
                  </a:cubicBezTo>
                  <a:cubicBezTo>
                    <a:pt x="6936" y="1126"/>
                    <a:pt x="7141" y="1523"/>
                    <a:pt x="7332" y="1855"/>
                  </a:cubicBezTo>
                  <a:cubicBezTo>
                    <a:pt x="7537" y="2195"/>
                    <a:pt x="7724" y="2531"/>
                    <a:pt x="7893" y="2840"/>
                  </a:cubicBezTo>
                  <a:cubicBezTo>
                    <a:pt x="8261" y="3531"/>
                    <a:pt x="8645" y="4199"/>
                    <a:pt x="9009" y="4820"/>
                  </a:cubicBezTo>
                  <a:cubicBezTo>
                    <a:pt x="9214" y="5169"/>
                    <a:pt x="9363" y="5520"/>
                    <a:pt x="9522" y="5861"/>
                  </a:cubicBezTo>
                  <a:cubicBezTo>
                    <a:pt x="9854" y="6557"/>
                    <a:pt x="10138" y="7247"/>
                    <a:pt x="10447" y="8032"/>
                  </a:cubicBezTo>
                  <a:cubicBezTo>
                    <a:pt x="10596" y="8415"/>
                    <a:pt x="10834" y="9050"/>
                    <a:pt x="10671" y="9499"/>
                  </a:cubicBezTo>
                  <a:cubicBezTo>
                    <a:pt x="10498" y="9965"/>
                    <a:pt x="9873" y="10268"/>
                    <a:pt x="9391" y="10507"/>
                  </a:cubicBezTo>
                  <a:cubicBezTo>
                    <a:pt x="8056" y="11165"/>
                    <a:pt x="6897" y="11740"/>
                    <a:pt x="5516" y="12342"/>
                  </a:cubicBezTo>
                  <a:cubicBezTo>
                    <a:pt x="5151" y="12501"/>
                    <a:pt x="4690" y="12692"/>
                    <a:pt x="4255" y="12514"/>
                  </a:cubicBezTo>
                  <a:cubicBezTo>
                    <a:pt x="4087" y="12449"/>
                    <a:pt x="3849" y="12230"/>
                    <a:pt x="3709" y="12053"/>
                  </a:cubicBezTo>
                  <a:cubicBezTo>
                    <a:pt x="3507" y="11800"/>
                    <a:pt x="3354" y="11469"/>
                    <a:pt x="3181" y="11160"/>
                  </a:cubicBezTo>
                  <a:cubicBezTo>
                    <a:pt x="2522" y="9951"/>
                    <a:pt x="1916" y="8700"/>
                    <a:pt x="1234" y="7425"/>
                  </a:cubicBezTo>
                  <a:cubicBezTo>
                    <a:pt x="907" y="6804"/>
                    <a:pt x="627" y="6178"/>
                    <a:pt x="324" y="5492"/>
                  </a:cubicBezTo>
                  <a:cubicBezTo>
                    <a:pt x="155" y="5104"/>
                    <a:pt x="1" y="4698"/>
                    <a:pt x="85" y="4264"/>
                  </a:cubicBezTo>
                  <a:cubicBezTo>
                    <a:pt x="145" y="3960"/>
                    <a:pt x="337" y="3699"/>
                    <a:pt x="501" y="3465"/>
                  </a:cubicBezTo>
                  <a:cubicBezTo>
                    <a:pt x="660" y="3236"/>
                    <a:pt x="884" y="2966"/>
                    <a:pt x="902" y="2648"/>
                  </a:cubicBezTo>
                  <a:cubicBezTo>
                    <a:pt x="916" y="2344"/>
                    <a:pt x="785" y="2130"/>
                    <a:pt x="706" y="1883"/>
                  </a:cubicBezTo>
                  <a:cubicBezTo>
                    <a:pt x="1645" y="1392"/>
                    <a:pt x="2625" y="943"/>
                    <a:pt x="3597" y="463"/>
                  </a:cubicBezTo>
                  <a:cubicBezTo>
                    <a:pt x="3933" y="299"/>
                    <a:pt x="4302" y="109"/>
                    <a:pt x="4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996;p121">
              <a:extLst>
                <a:ext uri="{FF2B5EF4-FFF2-40B4-BE49-F238E27FC236}">
                  <a16:creationId xmlns:a16="http://schemas.microsoft.com/office/drawing/2014/main" id="{71DED1DD-C033-BD45-3FC6-8FC4E585AC02}"/>
                </a:ext>
              </a:extLst>
            </p:cNvPr>
            <p:cNvSpPr/>
            <p:nvPr/>
          </p:nvSpPr>
          <p:spPr>
            <a:xfrm>
              <a:off x="5876438" y="3577306"/>
              <a:ext cx="791339" cy="862566"/>
            </a:xfrm>
            <a:custGeom>
              <a:avLst/>
              <a:gdLst/>
              <a:ahLst/>
              <a:cxnLst/>
              <a:rect l="l" t="t" r="r" b="b"/>
              <a:pathLst>
                <a:path w="7066" h="7702" extrusionOk="0">
                  <a:moveTo>
                    <a:pt x="4262" y="1"/>
                  </a:moveTo>
                  <a:cubicBezTo>
                    <a:pt x="4256" y="1"/>
                    <a:pt x="4251" y="1"/>
                    <a:pt x="4246" y="1"/>
                  </a:cubicBezTo>
                  <a:cubicBezTo>
                    <a:pt x="3788" y="6"/>
                    <a:pt x="3359" y="253"/>
                    <a:pt x="2985" y="398"/>
                  </a:cubicBezTo>
                  <a:cubicBezTo>
                    <a:pt x="2589" y="551"/>
                    <a:pt x="2201" y="706"/>
                    <a:pt x="1804" y="893"/>
                  </a:cubicBezTo>
                  <a:cubicBezTo>
                    <a:pt x="1272" y="1135"/>
                    <a:pt x="645" y="1420"/>
                    <a:pt x="156" y="1756"/>
                  </a:cubicBezTo>
                  <a:cubicBezTo>
                    <a:pt x="109" y="1784"/>
                    <a:pt x="57" y="1822"/>
                    <a:pt x="1" y="1859"/>
                  </a:cubicBezTo>
                  <a:cubicBezTo>
                    <a:pt x="16" y="1896"/>
                    <a:pt x="29" y="1930"/>
                    <a:pt x="44" y="1962"/>
                  </a:cubicBezTo>
                  <a:cubicBezTo>
                    <a:pt x="347" y="2648"/>
                    <a:pt x="627" y="3274"/>
                    <a:pt x="954" y="3895"/>
                  </a:cubicBezTo>
                  <a:cubicBezTo>
                    <a:pt x="1636" y="5170"/>
                    <a:pt x="2242" y="6421"/>
                    <a:pt x="2901" y="7630"/>
                  </a:cubicBezTo>
                  <a:cubicBezTo>
                    <a:pt x="2915" y="7654"/>
                    <a:pt x="2929" y="7678"/>
                    <a:pt x="2943" y="7701"/>
                  </a:cubicBezTo>
                  <a:cubicBezTo>
                    <a:pt x="3485" y="7439"/>
                    <a:pt x="4063" y="7122"/>
                    <a:pt x="4550" y="6893"/>
                  </a:cubicBezTo>
                  <a:cubicBezTo>
                    <a:pt x="4936" y="6710"/>
                    <a:pt x="5301" y="6566"/>
                    <a:pt x="5679" y="6384"/>
                  </a:cubicBezTo>
                  <a:cubicBezTo>
                    <a:pt x="6048" y="6211"/>
                    <a:pt x="6440" y="6014"/>
                    <a:pt x="6701" y="5744"/>
                  </a:cubicBezTo>
                  <a:cubicBezTo>
                    <a:pt x="6786" y="5660"/>
                    <a:pt x="6908" y="5492"/>
                    <a:pt x="6940" y="5394"/>
                  </a:cubicBezTo>
                  <a:cubicBezTo>
                    <a:pt x="7066" y="5068"/>
                    <a:pt x="6940" y="4670"/>
                    <a:pt x="6833" y="4357"/>
                  </a:cubicBezTo>
                  <a:cubicBezTo>
                    <a:pt x="6749" y="4119"/>
                    <a:pt x="6641" y="3885"/>
                    <a:pt x="6557" y="3685"/>
                  </a:cubicBezTo>
                  <a:cubicBezTo>
                    <a:pt x="6160" y="2742"/>
                    <a:pt x="5815" y="2014"/>
                    <a:pt x="5408" y="1098"/>
                  </a:cubicBezTo>
                  <a:cubicBezTo>
                    <a:pt x="5196" y="617"/>
                    <a:pt x="4895" y="1"/>
                    <a:pt x="42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997;p121">
              <a:extLst>
                <a:ext uri="{FF2B5EF4-FFF2-40B4-BE49-F238E27FC236}">
                  <a16:creationId xmlns:a16="http://schemas.microsoft.com/office/drawing/2014/main" id="{8DE0E517-2E21-20DF-6A7A-F2019F8FD2A9}"/>
                </a:ext>
              </a:extLst>
            </p:cNvPr>
            <p:cNvSpPr/>
            <p:nvPr/>
          </p:nvSpPr>
          <p:spPr>
            <a:xfrm>
              <a:off x="6020349" y="3759855"/>
              <a:ext cx="333178" cy="318507"/>
            </a:xfrm>
            <a:custGeom>
              <a:avLst/>
              <a:gdLst/>
              <a:ahLst/>
              <a:cxnLst/>
              <a:rect l="l" t="t" r="r" b="b"/>
              <a:pathLst>
                <a:path w="2975" h="2844" extrusionOk="0">
                  <a:moveTo>
                    <a:pt x="1640" y="608"/>
                  </a:moveTo>
                  <a:cubicBezTo>
                    <a:pt x="1840" y="556"/>
                    <a:pt x="2181" y="346"/>
                    <a:pt x="2485" y="328"/>
                  </a:cubicBezTo>
                  <a:cubicBezTo>
                    <a:pt x="2704" y="313"/>
                    <a:pt x="2975" y="962"/>
                    <a:pt x="2929" y="1261"/>
                  </a:cubicBezTo>
                  <a:cubicBezTo>
                    <a:pt x="2901" y="1425"/>
                    <a:pt x="2414" y="1574"/>
                    <a:pt x="2177" y="1742"/>
                  </a:cubicBezTo>
                  <a:cubicBezTo>
                    <a:pt x="2265" y="1966"/>
                    <a:pt x="2513" y="2358"/>
                    <a:pt x="2391" y="2470"/>
                  </a:cubicBezTo>
                  <a:cubicBezTo>
                    <a:pt x="2214" y="2630"/>
                    <a:pt x="1873" y="2788"/>
                    <a:pt x="1718" y="2816"/>
                  </a:cubicBezTo>
                  <a:cubicBezTo>
                    <a:pt x="1565" y="2844"/>
                    <a:pt x="1378" y="2367"/>
                    <a:pt x="1220" y="2143"/>
                  </a:cubicBezTo>
                  <a:cubicBezTo>
                    <a:pt x="990" y="2265"/>
                    <a:pt x="682" y="2485"/>
                    <a:pt x="449" y="2373"/>
                  </a:cubicBezTo>
                  <a:cubicBezTo>
                    <a:pt x="328" y="2311"/>
                    <a:pt x="103" y="1901"/>
                    <a:pt x="65" y="1723"/>
                  </a:cubicBezTo>
                  <a:cubicBezTo>
                    <a:pt x="0" y="1382"/>
                    <a:pt x="440" y="1224"/>
                    <a:pt x="682" y="1070"/>
                  </a:cubicBezTo>
                  <a:cubicBezTo>
                    <a:pt x="621" y="865"/>
                    <a:pt x="481" y="748"/>
                    <a:pt x="509" y="514"/>
                  </a:cubicBezTo>
                  <a:cubicBezTo>
                    <a:pt x="533" y="294"/>
                    <a:pt x="883" y="57"/>
                    <a:pt x="1140" y="33"/>
                  </a:cubicBezTo>
                  <a:cubicBezTo>
                    <a:pt x="1485" y="0"/>
                    <a:pt x="1528" y="369"/>
                    <a:pt x="1640" y="60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998;p121">
              <a:extLst>
                <a:ext uri="{FF2B5EF4-FFF2-40B4-BE49-F238E27FC236}">
                  <a16:creationId xmlns:a16="http://schemas.microsoft.com/office/drawing/2014/main" id="{8BFEFED9-6C40-0D0F-1177-1512D96E8CC0}"/>
                </a:ext>
              </a:extLst>
            </p:cNvPr>
            <p:cNvSpPr/>
            <p:nvPr/>
          </p:nvSpPr>
          <p:spPr>
            <a:xfrm>
              <a:off x="6186659" y="4051149"/>
              <a:ext cx="285581" cy="179972"/>
            </a:xfrm>
            <a:custGeom>
              <a:avLst/>
              <a:gdLst/>
              <a:ahLst/>
              <a:cxnLst/>
              <a:rect l="l" t="t" r="r" b="b"/>
              <a:pathLst>
                <a:path w="2550" h="1607" extrusionOk="0">
                  <a:moveTo>
                    <a:pt x="2330" y="1"/>
                  </a:moveTo>
                  <a:cubicBezTo>
                    <a:pt x="1798" y="234"/>
                    <a:pt x="1023" y="617"/>
                    <a:pt x="467" y="897"/>
                  </a:cubicBezTo>
                  <a:cubicBezTo>
                    <a:pt x="327" y="967"/>
                    <a:pt x="121" y="1065"/>
                    <a:pt x="0" y="1167"/>
                  </a:cubicBezTo>
                  <a:cubicBezTo>
                    <a:pt x="80" y="1313"/>
                    <a:pt x="159" y="1462"/>
                    <a:pt x="239" y="1606"/>
                  </a:cubicBezTo>
                  <a:cubicBezTo>
                    <a:pt x="453" y="1597"/>
                    <a:pt x="748" y="1363"/>
                    <a:pt x="906" y="1279"/>
                  </a:cubicBezTo>
                  <a:cubicBezTo>
                    <a:pt x="1397" y="1014"/>
                    <a:pt x="1858" y="803"/>
                    <a:pt x="2298" y="570"/>
                  </a:cubicBezTo>
                  <a:cubicBezTo>
                    <a:pt x="2377" y="528"/>
                    <a:pt x="2466" y="486"/>
                    <a:pt x="2550" y="434"/>
                  </a:cubicBezTo>
                  <a:cubicBezTo>
                    <a:pt x="2475" y="290"/>
                    <a:pt x="2405" y="145"/>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999;p121">
              <a:extLst>
                <a:ext uri="{FF2B5EF4-FFF2-40B4-BE49-F238E27FC236}">
                  <a16:creationId xmlns:a16="http://schemas.microsoft.com/office/drawing/2014/main" id="{EA2E8206-4A69-EB88-45F1-AED4C7DF381A}"/>
                </a:ext>
              </a:extLst>
            </p:cNvPr>
            <p:cNvSpPr/>
            <p:nvPr/>
          </p:nvSpPr>
          <p:spPr>
            <a:xfrm>
              <a:off x="6241647" y="4150375"/>
              <a:ext cx="280317" cy="170677"/>
            </a:xfrm>
            <a:custGeom>
              <a:avLst/>
              <a:gdLst/>
              <a:ahLst/>
              <a:cxnLst/>
              <a:rect l="l" t="t" r="r" b="b"/>
              <a:pathLst>
                <a:path w="2503" h="1524" extrusionOk="0">
                  <a:moveTo>
                    <a:pt x="2470" y="291"/>
                  </a:moveTo>
                  <a:cubicBezTo>
                    <a:pt x="2414" y="197"/>
                    <a:pt x="2358" y="100"/>
                    <a:pt x="2302" y="1"/>
                  </a:cubicBezTo>
                  <a:cubicBezTo>
                    <a:pt x="2087" y="57"/>
                    <a:pt x="1886" y="231"/>
                    <a:pt x="1722" y="309"/>
                  </a:cubicBezTo>
                  <a:cubicBezTo>
                    <a:pt x="1345" y="505"/>
                    <a:pt x="789" y="781"/>
                    <a:pt x="415" y="968"/>
                  </a:cubicBezTo>
                  <a:cubicBezTo>
                    <a:pt x="313" y="1020"/>
                    <a:pt x="134" y="1085"/>
                    <a:pt x="0" y="1164"/>
                  </a:cubicBezTo>
                  <a:cubicBezTo>
                    <a:pt x="4" y="1169"/>
                    <a:pt x="9" y="1173"/>
                    <a:pt x="9" y="1183"/>
                  </a:cubicBezTo>
                  <a:cubicBezTo>
                    <a:pt x="78" y="1295"/>
                    <a:pt x="154" y="1412"/>
                    <a:pt x="224" y="1524"/>
                  </a:cubicBezTo>
                  <a:cubicBezTo>
                    <a:pt x="266" y="1500"/>
                    <a:pt x="308" y="1477"/>
                    <a:pt x="359" y="1458"/>
                  </a:cubicBezTo>
                  <a:cubicBezTo>
                    <a:pt x="1003" y="1192"/>
                    <a:pt x="1485" y="903"/>
                    <a:pt x="2078" y="585"/>
                  </a:cubicBezTo>
                  <a:cubicBezTo>
                    <a:pt x="2180" y="529"/>
                    <a:pt x="2371" y="445"/>
                    <a:pt x="2502" y="347"/>
                  </a:cubicBezTo>
                  <a:cubicBezTo>
                    <a:pt x="2494" y="328"/>
                    <a:pt x="2483" y="309"/>
                    <a:pt x="2470" y="2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000;p121">
              <a:extLst>
                <a:ext uri="{FF2B5EF4-FFF2-40B4-BE49-F238E27FC236}">
                  <a16:creationId xmlns:a16="http://schemas.microsoft.com/office/drawing/2014/main" id="{63FC7093-7A37-4E56-7DCC-8223464E2DD9}"/>
                </a:ext>
              </a:extLst>
            </p:cNvPr>
            <p:cNvSpPr/>
            <p:nvPr/>
          </p:nvSpPr>
          <p:spPr>
            <a:xfrm>
              <a:off x="6652662" y="3484239"/>
              <a:ext cx="97321" cy="177396"/>
            </a:xfrm>
            <a:custGeom>
              <a:avLst/>
              <a:gdLst/>
              <a:ahLst/>
              <a:cxnLst/>
              <a:rect l="l" t="t" r="r" b="b"/>
              <a:pathLst>
                <a:path w="869" h="1584" extrusionOk="0">
                  <a:moveTo>
                    <a:pt x="673" y="1578"/>
                  </a:moveTo>
                  <a:cubicBezTo>
                    <a:pt x="462" y="1425"/>
                    <a:pt x="294" y="1024"/>
                    <a:pt x="154" y="617"/>
                  </a:cubicBezTo>
                  <a:cubicBezTo>
                    <a:pt x="93" y="444"/>
                    <a:pt x="0" y="160"/>
                    <a:pt x="149" y="85"/>
                  </a:cubicBezTo>
                  <a:cubicBezTo>
                    <a:pt x="326" y="1"/>
                    <a:pt x="485" y="304"/>
                    <a:pt x="541" y="416"/>
                  </a:cubicBezTo>
                  <a:cubicBezTo>
                    <a:pt x="719" y="761"/>
                    <a:pt x="863" y="1214"/>
                    <a:pt x="869" y="1476"/>
                  </a:cubicBezTo>
                  <a:cubicBezTo>
                    <a:pt x="845" y="1532"/>
                    <a:pt x="742" y="1584"/>
                    <a:pt x="673" y="157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01;p121">
              <a:extLst>
                <a:ext uri="{FF2B5EF4-FFF2-40B4-BE49-F238E27FC236}">
                  <a16:creationId xmlns:a16="http://schemas.microsoft.com/office/drawing/2014/main" id="{3E3F7BF7-D73F-2991-5E0C-08990DD2BA6D}"/>
                </a:ext>
              </a:extLst>
            </p:cNvPr>
            <p:cNvSpPr/>
            <p:nvPr/>
          </p:nvSpPr>
          <p:spPr>
            <a:xfrm>
              <a:off x="6488816" y="3419395"/>
              <a:ext cx="96426" cy="111545"/>
            </a:xfrm>
            <a:custGeom>
              <a:avLst/>
              <a:gdLst/>
              <a:ahLst/>
              <a:cxnLst/>
              <a:rect l="l" t="t" r="r" b="b"/>
              <a:pathLst>
                <a:path w="861" h="996" extrusionOk="0">
                  <a:moveTo>
                    <a:pt x="753" y="743"/>
                  </a:moveTo>
                  <a:cubicBezTo>
                    <a:pt x="417" y="995"/>
                    <a:pt x="1" y="178"/>
                    <a:pt x="328" y="56"/>
                  </a:cubicBezTo>
                  <a:cubicBezTo>
                    <a:pt x="468" y="0"/>
                    <a:pt x="819" y="323"/>
                    <a:pt x="847" y="547"/>
                  </a:cubicBezTo>
                  <a:cubicBezTo>
                    <a:pt x="860" y="627"/>
                    <a:pt x="809" y="701"/>
                    <a:pt x="753" y="7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002;p121">
              <a:extLst>
                <a:ext uri="{FF2B5EF4-FFF2-40B4-BE49-F238E27FC236}">
                  <a16:creationId xmlns:a16="http://schemas.microsoft.com/office/drawing/2014/main" id="{0D421D83-25FC-C001-9FD9-75BED0CE97BB}"/>
                </a:ext>
              </a:extLst>
            </p:cNvPr>
            <p:cNvSpPr/>
            <p:nvPr/>
          </p:nvSpPr>
          <p:spPr>
            <a:xfrm>
              <a:off x="6479409" y="3301802"/>
              <a:ext cx="99561" cy="88474"/>
            </a:xfrm>
            <a:custGeom>
              <a:avLst/>
              <a:gdLst/>
              <a:ahLst/>
              <a:cxnLst/>
              <a:rect l="l" t="t" r="r" b="b"/>
              <a:pathLst>
                <a:path w="889" h="790" extrusionOk="0">
                  <a:moveTo>
                    <a:pt x="748" y="692"/>
                  </a:moveTo>
                  <a:cubicBezTo>
                    <a:pt x="641" y="789"/>
                    <a:pt x="444" y="700"/>
                    <a:pt x="295" y="546"/>
                  </a:cubicBezTo>
                  <a:cubicBezTo>
                    <a:pt x="174" y="420"/>
                    <a:pt x="1" y="126"/>
                    <a:pt x="183" y="42"/>
                  </a:cubicBezTo>
                  <a:cubicBezTo>
                    <a:pt x="263" y="0"/>
                    <a:pt x="431" y="52"/>
                    <a:pt x="557" y="177"/>
                  </a:cubicBezTo>
                  <a:cubicBezTo>
                    <a:pt x="707" y="327"/>
                    <a:pt x="888" y="560"/>
                    <a:pt x="748" y="69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003;p121">
              <a:extLst>
                <a:ext uri="{FF2B5EF4-FFF2-40B4-BE49-F238E27FC236}">
                  <a16:creationId xmlns:a16="http://schemas.microsoft.com/office/drawing/2014/main" id="{B6E8A007-BF87-47E6-B934-6A20FB866C3D}"/>
                </a:ext>
              </a:extLst>
            </p:cNvPr>
            <p:cNvSpPr/>
            <p:nvPr/>
          </p:nvSpPr>
          <p:spPr>
            <a:xfrm>
              <a:off x="6344009" y="4497666"/>
              <a:ext cx="84330" cy="69659"/>
            </a:xfrm>
            <a:custGeom>
              <a:avLst/>
              <a:gdLst/>
              <a:ahLst/>
              <a:cxnLst/>
              <a:rect l="l" t="t" r="r" b="b"/>
              <a:pathLst>
                <a:path w="753" h="622" extrusionOk="0">
                  <a:moveTo>
                    <a:pt x="276" y="1"/>
                  </a:moveTo>
                  <a:cubicBezTo>
                    <a:pt x="0" y="160"/>
                    <a:pt x="692" y="622"/>
                    <a:pt x="733" y="309"/>
                  </a:cubicBezTo>
                  <a:cubicBezTo>
                    <a:pt x="752" y="145"/>
                    <a:pt x="435" y="15"/>
                    <a:pt x="2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004;p121">
              <a:extLst>
                <a:ext uri="{FF2B5EF4-FFF2-40B4-BE49-F238E27FC236}">
                  <a16:creationId xmlns:a16="http://schemas.microsoft.com/office/drawing/2014/main" id="{A0A6474E-2A8C-AC7A-E822-0293F3780ACC}"/>
                </a:ext>
              </a:extLst>
            </p:cNvPr>
            <p:cNvSpPr/>
            <p:nvPr/>
          </p:nvSpPr>
          <p:spPr>
            <a:xfrm>
              <a:off x="6214321" y="4377946"/>
              <a:ext cx="126104" cy="120840"/>
            </a:xfrm>
            <a:custGeom>
              <a:avLst/>
              <a:gdLst/>
              <a:ahLst/>
              <a:cxnLst/>
              <a:rect l="l" t="t" r="r" b="b"/>
              <a:pathLst>
                <a:path w="1126" h="1079" extrusionOk="0">
                  <a:moveTo>
                    <a:pt x="878" y="1065"/>
                  </a:moveTo>
                  <a:cubicBezTo>
                    <a:pt x="944" y="1079"/>
                    <a:pt x="1085" y="1070"/>
                    <a:pt x="1102" y="934"/>
                  </a:cubicBezTo>
                  <a:cubicBezTo>
                    <a:pt x="1126" y="757"/>
                    <a:pt x="841" y="538"/>
                    <a:pt x="748" y="430"/>
                  </a:cubicBezTo>
                  <a:cubicBezTo>
                    <a:pt x="631" y="300"/>
                    <a:pt x="468" y="1"/>
                    <a:pt x="277" y="38"/>
                  </a:cubicBezTo>
                  <a:cubicBezTo>
                    <a:pt x="1" y="98"/>
                    <a:pt x="309" y="505"/>
                    <a:pt x="421" y="641"/>
                  </a:cubicBezTo>
                  <a:cubicBezTo>
                    <a:pt x="482" y="715"/>
                    <a:pt x="547" y="776"/>
                    <a:pt x="598" y="837"/>
                  </a:cubicBezTo>
                  <a:cubicBezTo>
                    <a:pt x="692" y="934"/>
                    <a:pt x="748" y="1037"/>
                    <a:pt x="878" y="106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6005;p121">
              <a:extLst>
                <a:ext uri="{FF2B5EF4-FFF2-40B4-BE49-F238E27FC236}">
                  <a16:creationId xmlns:a16="http://schemas.microsoft.com/office/drawing/2014/main" id="{3CB9FE44-A346-8185-D976-9FFB8ECA2B2F}"/>
                </a:ext>
              </a:extLst>
            </p:cNvPr>
            <p:cNvSpPr/>
            <p:nvPr/>
          </p:nvSpPr>
          <p:spPr>
            <a:xfrm>
              <a:off x="5794907" y="2973326"/>
              <a:ext cx="624022" cy="461857"/>
            </a:xfrm>
            <a:custGeom>
              <a:avLst/>
              <a:gdLst/>
              <a:ahLst/>
              <a:cxnLst/>
              <a:rect l="l" t="t" r="r" b="b"/>
              <a:pathLst>
                <a:path w="5572" h="4124" extrusionOk="0">
                  <a:moveTo>
                    <a:pt x="5114" y="953"/>
                  </a:moveTo>
                  <a:cubicBezTo>
                    <a:pt x="5026" y="799"/>
                    <a:pt x="4974" y="668"/>
                    <a:pt x="4871" y="509"/>
                  </a:cubicBezTo>
                  <a:cubicBezTo>
                    <a:pt x="4773" y="360"/>
                    <a:pt x="4605" y="155"/>
                    <a:pt x="4446" y="89"/>
                  </a:cubicBezTo>
                  <a:cubicBezTo>
                    <a:pt x="4241" y="0"/>
                    <a:pt x="3998" y="75"/>
                    <a:pt x="3765" y="168"/>
                  </a:cubicBezTo>
                  <a:cubicBezTo>
                    <a:pt x="3311" y="351"/>
                    <a:pt x="1780" y="1173"/>
                    <a:pt x="1780" y="1173"/>
                  </a:cubicBezTo>
                  <a:cubicBezTo>
                    <a:pt x="1373" y="1360"/>
                    <a:pt x="996" y="1537"/>
                    <a:pt x="612" y="1761"/>
                  </a:cubicBezTo>
                  <a:cubicBezTo>
                    <a:pt x="393" y="1888"/>
                    <a:pt x="201" y="2032"/>
                    <a:pt x="127" y="2252"/>
                  </a:cubicBezTo>
                  <a:cubicBezTo>
                    <a:pt x="1" y="2648"/>
                    <a:pt x="309" y="3190"/>
                    <a:pt x="379" y="3349"/>
                  </a:cubicBezTo>
                  <a:cubicBezTo>
                    <a:pt x="524" y="3681"/>
                    <a:pt x="705" y="4123"/>
                    <a:pt x="1229" y="4063"/>
                  </a:cubicBezTo>
                  <a:cubicBezTo>
                    <a:pt x="1434" y="4045"/>
                    <a:pt x="1654" y="3927"/>
                    <a:pt x="1854" y="3830"/>
                  </a:cubicBezTo>
                  <a:cubicBezTo>
                    <a:pt x="2196" y="3662"/>
                    <a:pt x="4297" y="2588"/>
                    <a:pt x="4642" y="2420"/>
                  </a:cubicBezTo>
                  <a:cubicBezTo>
                    <a:pt x="4838" y="2321"/>
                    <a:pt x="5063" y="2218"/>
                    <a:pt x="5207" y="2069"/>
                  </a:cubicBezTo>
                  <a:cubicBezTo>
                    <a:pt x="5571" y="1691"/>
                    <a:pt x="5287" y="1271"/>
                    <a:pt x="5114" y="9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6006;p121">
              <a:extLst>
                <a:ext uri="{FF2B5EF4-FFF2-40B4-BE49-F238E27FC236}">
                  <a16:creationId xmlns:a16="http://schemas.microsoft.com/office/drawing/2014/main" id="{7D704E92-C7A3-460E-49A0-29F63EEF4589}"/>
                </a:ext>
              </a:extLst>
            </p:cNvPr>
            <p:cNvSpPr/>
            <p:nvPr/>
          </p:nvSpPr>
          <p:spPr>
            <a:xfrm>
              <a:off x="5804314" y="3112757"/>
              <a:ext cx="298684" cy="161829"/>
            </a:xfrm>
            <a:custGeom>
              <a:avLst/>
              <a:gdLst/>
              <a:ahLst/>
              <a:cxnLst/>
              <a:rect l="l" t="t" r="r" b="b"/>
              <a:pathLst>
                <a:path w="2667" h="1445" extrusionOk="0">
                  <a:moveTo>
                    <a:pt x="2519" y="0"/>
                  </a:moveTo>
                  <a:cubicBezTo>
                    <a:pt x="2487" y="0"/>
                    <a:pt x="2453" y="6"/>
                    <a:pt x="2425" y="12"/>
                  </a:cubicBezTo>
                  <a:cubicBezTo>
                    <a:pt x="2317" y="40"/>
                    <a:pt x="2341" y="44"/>
                    <a:pt x="2237" y="82"/>
                  </a:cubicBezTo>
                  <a:cubicBezTo>
                    <a:pt x="1608" y="306"/>
                    <a:pt x="968" y="604"/>
                    <a:pt x="365" y="908"/>
                  </a:cubicBezTo>
                  <a:cubicBezTo>
                    <a:pt x="253" y="960"/>
                    <a:pt x="141" y="1016"/>
                    <a:pt x="24" y="1076"/>
                  </a:cubicBezTo>
                  <a:cubicBezTo>
                    <a:pt x="1" y="1193"/>
                    <a:pt x="15" y="1319"/>
                    <a:pt x="39" y="1445"/>
                  </a:cubicBezTo>
                  <a:cubicBezTo>
                    <a:pt x="141" y="1399"/>
                    <a:pt x="235" y="1352"/>
                    <a:pt x="313" y="1309"/>
                  </a:cubicBezTo>
                  <a:cubicBezTo>
                    <a:pt x="846" y="1039"/>
                    <a:pt x="1360" y="801"/>
                    <a:pt x="1892" y="539"/>
                  </a:cubicBezTo>
                  <a:cubicBezTo>
                    <a:pt x="2032" y="469"/>
                    <a:pt x="2209" y="367"/>
                    <a:pt x="2378" y="264"/>
                  </a:cubicBezTo>
                  <a:cubicBezTo>
                    <a:pt x="2438" y="227"/>
                    <a:pt x="2667" y="133"/>
                    <a:pt x="2611" y="35"/>
                  </a:cubicBezTo>
                  <a:cubicBezTo>
                    <a:pt x="2595" y="9"/>
                    <a:pt x="2559" y="0"/>
                    <a:pt x="25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6007;p121">
              <a:extLst>
                <a:ext uri="{FF2B5EF4-FFF2-40B4-BE49-F238E27FC236}">
                  <a16:creationId xmlns:a16="http://schemas.microsoft.com/office/drawing/2014/main" id="{225BD67F-098D-124F-9D08-FE503056CD48}"/>
                </a:ext>
              </a:extLst>
            </p:cNvPr>
            <p:cNvSpPr/>
            <p:nvPr/>
          </p:nvSpPr>
          <p:spPr>
            <a:xfrm>
              <a:off x="6174563" y="2994717"/>
              <a:ext cx="161269" cy="95754"/>
            </a:xfrm>
            <a:custGeom>
              <a:avLst/>
              <a:gdLst/>
              <a:ahLst/>
              <a:cxnLst/>
              <a:rect l="l" t="t" r="r" b="b"/>
              <a:pathLst>
                <a:path w="1440" h="855" extrusionOk="0">
                  <a:moveTo>
                    <a:pt x="1210" y="1"/>
                  </a:moveTo>
                  <a:cubicBezTo>
                    <a:pt x="1093" y="53"/>
                    <a:pt x="977" y="109"/>
                    <a:pt x="865" y="169"/>
                  </a:cubicBezTo>
                  <a:cubicBezTo>
                    <a:pt x="612" y="296"/>
                    <a:pt x="337" y="417"/>
                    <a:pt x="113" y="604"/>
                  </a:cubicBezTo>
                  <a:cubicBezTo>
                    <a:pt x="71" y="636"/>
                    <a:pt x="39" y="682"/>
                    <a:pt x="33" y="692"/>
                  </a:cubicBezTo>
                  <a:cubicBezTo>
                    <a:pt x="11" y="734"/>
                    <a:pt x="1" y="781"/>
                    <a:pt x="33" y="822"/>
                  </a:cubicBezTo>
                  <a:cubicBezTo>
                    <a:pt x="54" y="845"/>
                    <a:pt x="86" y="854"/>
                    <a:pt x="122" y="854"/>
                  </a:cubicBezTo>
                  <a:cubicBezTo>
                    <a:pt x="214" y="854"/>
                    <a:pt x="338" y="797"/>
                    <a:pt x="421" y="757"/>
                  </a:cubicBezTo>
                  <a:cubicBezTo>
                    <a:pt x="571" y="692"/>
                    <a:pt x="705" y="626"/>
                    <a:pt x="813" y="570"/>
                  </a:cubicBezTo>
                  <a:cubicBezTo>
                    <a:pt x="1024" y="464"/>
                    <a:pt x="1233" y="361"/>
                    <a:pt x="1440" y="262"/>
                  </a:cubicBezTo>
                  <a:cubicBezTo>
                    <a:pt x="1378" y="174"/>
                    <a:pt x="1294" y="76"/>
                    <a:pt x="1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6008;p121">
              <a:extLst>
                <a:ext uri="{FF2B5EF4-FFF2-40B4-BE49-F238E27FC236}">
                  <a16:creationId xmlns:a16="http://schemas.microsoft.com/office/drawing/2014/main" id="{EFD1E945-A950-9D74-A79B-960C43584A71}"/>
                </a:ext>
              </a:extLst>
            </p:cNvPr>
            <p:cNvSpPr/>
            <p:nvPr/>
          </p:nvSpPr>
          <p:spPr>
            <a:xfrm>
              <a:off x="5819993" y="3242558"/>
              <a:ext cx="173252" cy="94298"/>
            </a:xfrm>
            <a:custGeom>
              <a:avLst/>
              <a:gdLst/>
              <a:ahLst/>
              <a:cxnLst/>
              <a:rect l="l" t="t" r="r" b="b"/>
              <a:pathLst>
                <a:path w="1547" h="842" extrusionOk="0">
                  <a:moveTo>
                    <a:pt x="1369" y="1"/>
                  </a:moveTo>
                  <a:cubicBezTo>
                    <a:pt x="1273" y="1"/>
                    <a:pt x="1133" y="66"/>
                    <a:pt x="1033" y="109"/>
                  </a:cubicBezTo>
                  <a:cubicBezTo>
                    <a:pt x="734" y="234"/>
                    <a:pt x="425" y="398"/>
                    <a:pt x="160" y="538"/>
                  </a:cubicBezTo>
                  <a:cubicBezTo>
                    <a:pt x="117" y="557"/>
                    <a:pt x="61" y="585"/>
                    <a:pt x="1" y="609"/>
                  </a:cubicBezTo>
                  <a:cubicBezTo>
                    <a:pt x="39" y="697"/>
                    <a:pt x="76" y="777"/>
                    <a:pt x="104" y="842"/>
                  </a:cubicBezTo>
                  <a:cubicBezTo>
                    <a:pt x="449" y="702"/>
                    <a:pt x="772" y="557"/>
                    <a:pt x="1117" y="370"/>
                  </a:cubicBezTo>
                  <a:cubicBezTo>
                    <a:pt x="1244" y="305"/>
                    <a:pt x="1546" y="160"/>
                    <a:pt x="1458" y="38"/>
                  </a:cubicBezTo>
                  <a:cubicBezTo>
                    <a:pt x="1439" y="11"/>
                    <a:pt x="1407" y="1"/>
                    <a:pt x="1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6009;p121">
              <a:extLst>
                <a:ext uri="{FF2B5EF4-FFF2-40B4-BE49-F238E27FC236}">
                  <a16:creationId xmlns:a16="http://schemas.microsoft.com/office/drawing/2014/main" id="{04EC9966-94DA-CE8D-88BE-6A216D972DFF}"/>
                </a:ext>
              </a:extLst>
            </p:cNvPr>
            <p:cNvSpPr/>
            <p:nvPr/>
          </p:nvSpPr>
          <p:spPr>
            <a:xfrm>
              <a:off x="6203906" y="3106262"/>
              <a:ext cx="188371" cy="107961"/>
            </a:xfrm>
            <a:custGeom>
              <a:avLst/>
              <a:gdLst/>
              <a:ahLst/>
              <a:cxnLst/>
              <a:rect l="l" t="t" r="r" b="b"/>
              <a:pathLst>
                <a:path w="1682" h="964" extrusionOk="0">
                  <a:moveTo>
                    <a:pt x="1588" y="0"/>
                  </a:moveTo>
                  <a:cubicBezTo>
                    <a:pt x="1467" y="37"/>
                    <a:pt x="1318" y="130"/>
                    <a:pt x="1219" y="173"/>
                  </a:cubicBezTo>
                  <a:cubicBezTo>
                    <a:pt x="948" y="303"/>
                    <a:pt x="631" y="448"/>
                    <a:pt x="346" y="606"/>
                  </a:cubicBezTo>
                  <a:cubicBezTo>
                    <a:pt x="215" y="686"/>
                    <a:pt x="1" y="794"/>
                    <a:pt x="33" y="906"/>
                  </a:cubicBezTo>
                  <a:cubicBezTo>
                    <a:pt x="46" y="948"/>
                    <a:pt x="82" y="964"/>
                    <a:pt x="129" y="964"/>
                  </a:cubicBezTo>
                  <a:cubicBezTo>
                    <a:pt x="240" y="964"/>
                    <a:pt x="414" y="878"/>
                    <a:pt x="505" y="835"/>
                  </a:cubicBezTo>
                  <a:cubicBezTo>
                    <a:pt x="911" y="649"/>
                    <a:pt x="1262" y="462"/>
                    <a:pt x="1630" y="238"/>
                  </a:cubicBezTo>
                  <a:cubicBezTo>
                    <a:pt x="1644" y="229"/>
                    <a:pt x="1663" y="219"/>
                    <a:pt x="1682" y="205"/>
                  </a:cubicBezTo>
                  <a:cubicBezTo>
                    <a:pt x="1654" y="135"/>
                    <a:pt x="1626" y="70"/>
                    <a:pt x="15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6010;p121">
              <a:extLst>
                <a:ext uri="{FF2B5EF4-FFF2-40B4-BE49-F238E27FC236}">
                  <a16:creationId xmlns:a16="http://schemas.microsoft.com/office/drawing/2014/main" id="{4E527A4F-36A2-E118-C8DD-EA63310DA1F2}"/>
                </a:ext>
              </a:extLst>
            </p:cNvPr>
            <p:cNvSpPr/>
            <p:nvPr/>
          </p:nvSpPr>
          <p:spPr>
            <a:xfrm>
              <a:off x="5849335" y="3239198"/>
              <a:ext cx="296556" cy="166757"/>
            </a:xfrm>
            <a:custGeom>
              <a:avLst/>
              <a:gdLst/>
              <a:ahLst/>
              <a:cxnLst/>
              <a:rect l="l" t="t" r="r" b="b"/>
              <a:pathLst>
                <a:path w="2648" h="1489" extrusionOk="0">
                  <a:moveTo>
                    <a:pt x="2498" y="1"/>
                  </a:moveTo>
                  <a:cubicBezTo>
                    <a:pt x="2409" y="1"/>
                    <a:pt x="2298" y="58"/>
                    <a:pt x="2256" y="74"/>
                  </a:cubicBezTo>
                  <a:cubicBezTo>
                    <a:pt x="1887" y="208"/>
                    <a:pt x="1546" y="382"/>
                    <a:pt x="1206" y="550"/>
                  </a:cubicBezTo>
                  <a:cubicBezTo>
                    <a:pt x="846" y="732"/>
                    <a:pt x="500" y="895"/>
                    <a:pt x="145" y="1119"/>
                  </a:cubicBezTo>
                  <a:cubicBezTo>
                    <a:pt x="103" y="1147"/>
                    <a:pt x="51" y="1180"/>
                    <a:pt x="1" y="1212"/>
                  </a:cubicBezTo>
                  <a:cubicBezTo>
                    <a:pt x="51" y="1311"/>
                    <a:pt x="113" y="1409"/>
                    <a:pt x="182" y="1488"/>
                  </a:cubicBezTo>
                  <a:cubicBezTo>
                    <a:pt x="318" y="1413"/>
                    <a:pt x="454" y="1335"/>
                    <a:pt x="584" y="1259"/>
                  </a:cubicBezTo>
                  <a:cubicBezTo>
                    <a:pt x="1178" y="923"/>
                    <a:pt x="1723" y="676"/>
                    <a:pt x="2326" y="339"/>
                  </a:cubicBezTo>
                  <a:cubicBezTo>
                    <a:pt x="2382" y="307"/>
                    <a:pt x="2648" y="162"/>
                    <a:pt x="2606" y="64"/>
                  </a:cubicBezTo>
                  <a:cubicBezTo>
                    <a:pt x="2585" y="17"/>
                    <a:pt x="2544" y="1"/>
                    <a:pt x="24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6011;p121">
              <a:extLst>
                <a:ext uri="{FF2B5EF4-FFF2-40B4-BE49-F238E27FC236}">
                  <a16:creationId xmlns:a16="http://schemas.microsoft.com/office/drawing/2014/main" id="{D87F991E-561A-185E-E00A-127F6F997F31}"/>
                </a:ext>
              </a:extLst>
            </p:cNvPr>
            <p:cNvSpPr/>
            <p:nvPr/>
          </p:nvSpPr>
          <p:spPr>
            <a:xfrm>
              <a:off x="6068394" y="3048137"/>
              <a:ext cx="294540" cy="153430"/>
            </a:xfrm>
            <a:custGeom>
              <a:avLst/>
              <a:gdLst/>
              <a:ahLst/>
              <a:cxnLst/>
              <a:rect l="l" t="t" r="r" b="b"/>
              <a:pathLst>
                <a:path w="2630" h="1370" extrusionOk="0">
                  <a:moveTo>
                    <a:pt x="2522" y="0"/>
                  </a:moveTo>
                  <a:cubicBezTo>
                    <a:pt x="1934" y="285"/>
                    <a:pt x="589" y="976"/>
                    <a:pt x="477" y="1028"/>
                  </a:cubicBezTo>
                  <a:cubicBezTo>
                    <a:pt x="291" y="1121"/>
                    <a:pt x="0" y="1224"/>
                    <a:pt x="80" y="1369"/>
                  </a:cubicBezTo>
                  <a:cubicBezTo>
                    <a:pt x="84" y="1369"/>
                    <a:pt x="88" y="1369"/>
                    <a:pt x="93" y="1369"/>
                  </a:cubicBezTo>
                  <a:cubicBezTo>
                    <a:pt x="354" y="1369"/>
                    <a:pt x="1896" y="591"/>
                    <a:pt x="2630" y="211"/>
                  </a:cubicBezTo>
                  <a:cubicBezTo>
                    <a:pt x="2593" y="136"/>
                    <a:pt x="2560" y="71"/>
                    <a:pt x="25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7" name="Google Shape;3007;p64"/>
          <p:cNvSpPr txBox="1">
            <a:spLocks noGrp="1"/>
          </p:cNvSpPr>
          <p:nvPr>
            <p:ph type="title"/>
          </p:nvPr>
        </p:nvSpPr>
        <p:spPr>
          <a:xfrm>
            <a:off x="2692139" y="439292"/>
            <a:ext cx="3759722"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500" dirty="0">
                <a:solidFill>
                  <a:schemeClr val="lt2"/>
                </a:solidFill>
                <a:latin typeface="ADLaM Display" panose="02010000000000000000" pitchFamily="2" charset="0"/>
                <a:ea typeface="ADLaM Display" panose="02010000000000000000" pitchFamily="2" charset="0"/>
                <a:cs typeface="ADLaM Display" panose="02010000000000000000" pitchFamily="2" charset="0"/>
              </a:rPr>
              <a:t>Conclusions</a:t>
            </a:r>
            <a:endParaRPr sz="4500" dirty="0">
              <a:solidFill>
                <a:schemeClr val="lt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008" name="Google Shape;3008;p64"/>
          <p:cNvSpPr txBox="1">
            <a:spLocks noGrp="1"/>
          </p:cNvSpPr>
          <p:nvPr>
            <p:ph type="body" idx="1"/>
          </p:nvPr>
        </p:nvSpPr>
        <p:spPr>
          <a:xfrm>
            <a:off x="827449" y="905101"/>
            <a:ext cx="7493573" cy="3526599"/>
          </a:xfrm>
          <a:prstGeom prst="rect">
            <a:avLst/>
          </a:prstGeom>
        </p:spPr>
        <p:txBody>
          <a:bodyPr spcFirstLastPara="1" wrap="square" lIns="91425" tIns="91425" rIns="91425" bIns="91425" anchor="t" anchorCtr="0">
            <a:noAutofit/>
          </a:bodyPr>
          <a:lstStyle/>
          <a:p>
            <a:pPr marL="342900" lvl="0" indent="-342900" algn="l" rtl="0">
              <a:spcAft>
                <a:spcPts val="800"/>
              </a:spcAft>
              <a:buFont typeface="+mj-lt"/>
              <a:buAutoNum type="arabicPeriod"/>
              <a:tabLst>
                <a:tab pos="457200" algn="l"/>
              </a:tabLst>
            </a:pPr>
            <a:r>
              <a:rPr lang="en-US" sz="1400" b="1" u="sng" dirty="0">
                <a:latin typeface="Segoe UI" panose="020B0502040204020203" pitchFamily="34" charset="0"/>
                <a:cs typeface="Segoe UI" panose="020B0502040204020203" pitchFamily="34" charset="0"/>
              </a:rPr>
              <a:t>Overfitting/Generalization: </a:t>
            </a:r>
          </a:p>
          <a:p>
            <a:pPr marL="742950" lvl="1" indent="-285750" algn="l" rtl="0">
              <a:lnSpc>
                <a:spcPct val="107000"/>
              </a:lnSpc>
              <a:spcAft>
                <a:spcPts val="800"/>
              </a:spcAft>
              <a:buFont typeface="Arial" panose="020B0604020202020204" pitchFamily="34" charset="0"/>
              <a:buChar char="•"/>
            </a:pPr>
            <a:r>
              <a:rPr lang="en-US" sz="1100" kern="100" dirty="0">
                <a:effectLst/>
                <a:latin typeface="Segoe UI" panose="020B0502040204020203" pitchFamily="34" charset="0"/>
                <a:ea typeface="Calibri" panose="020F0502020204030204" pitchFamily="34" charset="0"/>
                <a:cs typeface="Segoe UI" panose="020B0502040204020203" pitchFamily="34" charset="0"/>
              </a:rPr>
              <a:t>The slight difference between training and testing accuracy suggests reasonable generalization, indicating that the model did not overfit the training data excessively.</a:t>
            </a:r>
          </a:p>
          <a:p>
            <a:pPr marL="342900" indent="-342900">
              <a:spcAft>
                <a:spcPts val="800"/>
              </a:spcAft>
              <a:buFont typeface="+mj-lt"/>
              <a:buAutoNum type="arabicPeriod"/>
              <a:tabLst>
                <a:tab pos="457200" algn="l"/>
              </a:tabLst>
            </a:pPr>
            <a:r>
              <a:rPr lang="en-US" sz="1400" b="1" u="sng" dirty="0">
                <a:latin typeface="Segoe UI" panose="020B0502040204020203" pitchFamily="34" charset="0"/>
                <a:cs typeface="Segoe UI" panose="020B0502040204020203" pitchFamily="34" charset="0"/>
              </a:rPr>
              <a:t>Model Inference:</a:t>
            </a:r>
          </a:p>
          <a:p>
            <a:pPr marL="742950" lvl="1" indent="-285750">
              <a:lnSpc>
                <a:spcPct val="100000"/>
              </a:lnSpc>
              <a:spcAft>
                <a:spcPts val="800"/>
              </a:spcAft>
              <a:buFont typeface="Arial" panose="020B0604020202020204" pitchFamily="34" charset="0"/>
              <a:buChar char="•"/>
            </a:pPr>
            <a:r>
              <a:rPr lang="en-US" sz="1100" kern="100" dirty="0">
                <a:latin typeface="Segoe UI" panose="020B0502040204020203" pitchFamily="34" charset="0"/>
                <a:ea typeface="Calibri" panose="020F0502020204030204" pitchFamily="34" charset="0"/>
                <a:cs typeface="Segoe UI" panose="020B0502040204020203" pitchFamily="34" charset="0"/>
              </a:rPr>
              <a:t>Detailed metrics for each class (NORMAL and PNEUMONIA) in the classification report provided insights into the model's strengths and weaknesses for different cases.</a:t>
            </a:r>
          </a:p>
          <a:p>
            <a:pPr marL="342900" lvl="1" indent="-342900">
              <a:lnSpc>
                <a:spcPct val="100000"/>
              </a:lnSpc>
              <a:spcAft>
                <a:spcPts val="800"/>
              </a:spcAft>
              <a:buClr>
                <a:srgbClr val="9F0102"/>
              </a:buClr>
              <a:buSzPts val="1400"/>
              <a:buFont typeface="+mj-lt"/>
              <a:buAutoNum type="arabicPeriod" startAt="3"/>
              <a:tabLst>
                <a:tab pos="457200" algn="l"/>
              </a:tabLst>
            </a:pPr>
            <a:r>
              <a:rPr lang="en-US" b="1" u="sng" dirty="0">
                <a:latin typeface="Segoe UI" panose="020B0502040204020203" pitchFamily="34" charset="0"/>
                <a:cs typeface="Segoe UI" panose="020B0502040204020203" pitchFamily="34" charset="0"/>
              </a:rPr>
              <a:t>Model Performance:</a:t>
            </a:r>
          </a:p>
          <a:p>
            <a:pPr marL="742950" lvl="1" indent="-285750">
              <a:lnSpc>
                <a:spcPct val="107000"/>
              </a:lnSpc>
              <a:spcAft>
                <a:spcPts val="800"/>
              </a:spcAft>
              <a:buFont typeface="Arial" panose="020B0604020202020204" pitchFamily="34" charset="0"/>
              <a:buChar char="•"/>
            </a:pPr>
            <a:r>
              <a:rPr lang="en-US" sz="1100" kern="100" dirty="0">
                <a:latin typeface="Segoe UI" panose="020B0502040204020203" pitchFamily="34" charset="0"/>
                <a:ea typeface="Calibri" panose="020F0502020204030204" pitchFamily="34" charset="0"/>
                <a:cs typeface="Segoe UI" panose="020B0502040204020203" pitchFamily="34" charset="0"/>
              </a:rPr>
              <a:t>The model demonstrated good performance, achieving high accuracy on both the training and testing sets.</a:t>
            </a:r>
          </a:p>
          <a:p>
            <a:pPr marL="742950" lvl="1" indent="-285750">
              <a:lnSpc>
                <a:spcPct val="107000"/>
              </a:lnSpc>
              <a:spcAft>
                <a:spcPts val="800"/>
              </a:spcAft>
              <a:buFont typeface="Arial" panose="020B0604020202020204" pitchFamily="34" charset="0"/>
              <a:buChar char="•"/>
            </a:pPr>
            <a:r>
              <a:rPr lang="en-US" sz="1100" kern="100" dirty="0">
                <a:latin typeface="Segoe UI" panose="020B0502040204020203" pitchFamily="34" charset="0"/>
                <a:ea typeface="Calibri" panose="020F0502020204030204" pitchFamily="34" charset="0"/>
                <a:cs typeface="Segoe UI" panose="020B0502040204020203" pitchFamily="34" charset="0"/>
              </a:rPr>
              <a:t>The confusion matrix and classification report revealed a balanced assessment of the model's ability to correctly classify instances.</a:t>
            </a:r>
          </a:p>
          <a:p>
            <a:pPr marL="342900" lvl="1" indent="-342900">
              <a:lnSpc>
                <a:spcPct val="100000"/>
              </a:lnSpc>
              <a:spcAft>
                <a:spcPts val="800"/>
              </a:spcAft>
              <a:buClr>
                <a:srgbClr val="9F0102"/>
              </a:buClr>
              <a:buSzPts val="1400"/>
              <a:buFont typeface="+mj-lt"/>
              <a:buAutoNum type="arabicPeriod" startAt="4"/>
              <a:tabLst>
                <a:tab pos="457200" algn="l"/>
              </a:tabLst>
            </a:pPr>
            <a:r>
              <a:rPr lang="en-US" b="1" u="sng" dirty="0">
                <a:latin typeface="Segoe UI" panose="020B0502040204020203" pitchFamily="34" charset="0"/>
                <a:cs typeface="Segoe UI" panose="020B0502040204020203" pitchFamily="34" charset="0"/>
              </a:rPr>
              <a:t>Class-specific Performance:</a:t>
            </a:r>
          </a:p>
          <a:p>
            <a:pPr marL="742950" lvl="1" indent="-285750">
              <a:lnSpc>
                <a:spcPct val="107000"/>
              </a:lnSpc>
              <a:spcAft>
                <a:spcPts val="800"/>
              </a:spcAft>
              <a:buFont typeface="Arial" panose="020B0604020202020204" pitchFamily="34" charset="0"/>
              <a:buChar char="•"/>
              <a:tabLst>
                <a:tab pos="457200" algn="l"/>
              </a:tabLst>
            </a:pPr>
            <a:r>
              <a:rPr lang="en-US" sz="1100" kern="100" dirty="0">
                <a:latin typeface="Segoe UI" panose="020B0502040204020203" pitchFamily="34" charset="0"/>
                <a:ea typeface="Calibri" panose="020F0502020204030204" pitchFamily="34" charset="0"/>
                <a:cs typeface="Segoe UI" panose="020B0502040204020203" pitchFamily="34" charset="0"/>
              </a:rPr>
              <a:t>Detailed metrics for each class (NORMAL and PNEUMONIA) in the classification report provided insights into the model's strengths and weaknesses for different cases.</a:t>
            </a:r>
          </a:p>
        </p:txBody>
      </p:sp>
    </p:spTree>
    <p:extLst>
      <p:ext uri="{BB962C8B-B14F-4D97-AF65-F5344CB8AC3E}">
        <p14:creationId xmlns:p14="http://schemas.microsoft.com/office/powerpoint/2010/main" val="4134514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9EC0FB-219C-4D3A-8DDB-102981945AE1}"/>
              </a:ext>
            </a:extLst>
          </p:cNvPr>
          <p:cNvPicPr>
            <a:picLocks noChangeAspect="1"/>
          </p:cNvPicPr>
          <p:nvPr/>
        </p:nvPicPr>
        <p:blipFill>
          <a:blip r:embed="rId2"/>
          <a:stretch>
            <a:fillRect/>
          </a:stretch>
        </p:blipFill>
        <p:spPr>
          <a:xfrm>
            <a:off x="311963" y="849794"/>
            <a:ext cx="4041265" cy="2999639"/>
          </a:xfrm>
          <a:prstGeom prst="rect">
            <a:avLst/>
          </a:prstGeom>
        </p:spPr>
      </p:pic>
      <p:pic>
        <p:nvPicPr>
          <p:cNvPr id="6" name="Picture 5">
            <a:extLst>
              <a:ext uri="{FF2B5EF4-FFF2-40B4-BE49-F238E27FC236}">
                <a16:creationId xmlns:a16="http://schemas.microsoft.com/office/drawing/2014/main" id="{4D6478DD-1AA5-4EC5-99E4-CD601824B094}"/>
              </a:ext>
            </a:extLst>
          </p:cNvPr>
          <p:cNvPicPr>
            <a:picLocks noChangeAspect="1"/>
          </p:cNvPicPr>
          <p:nvPr/>
        </p:nvPicPr>
        <p:blipFill>
          <a:blip r:embed="rId3"/>
          <a:stretch>
            <a:fillRect/>
          </a:stretch>
        </p:blipFill>
        <p:spPr>
          <a:xfrm>
            <a:off x="4637903" y="840841"/>
            <a:ext cx="4041266" cy="2999639"/>
          </a:xfrm>
          <a:prstGeom prst="rect">
            <a:avLst/>
          </a:prstGeom>
        </p:spPr>
      </p:pic>
      <p:sp>
        <p:nvSpPr>
          <p:cNvPr id="9" name="Title 1">
            <a:extLst>
              <a:ext uri="{FF2B5EF4-FFF2-40B4-BE49-F238E27FC236}">
                <a16:creationId xmlns:a16="http://schemas.microsoft.com/office/drawing/2014/main" id="{5F15A6CC-3E1A-440D-A2B0-920CEC0E5BFD}"/>
              </a:ext>
            </a:extLst>
          </p:cNvPr>
          <p:cNvSpPr>
            <a:spLocks noGrp="1"/>
          </p:cNvSpPr>
          <p:nvPr>
            <p:ph type="title"/>
          </p:nvPr>
        </p:nvSpPr>
        <p:spPr>
          <a:xfrm>
            <a:off x="3855668" y="181232"/>
            <a:ext cx="1067611" cy="543697"/>
          </a:xfrm>
        </p:spPr>
        <p:txBody>
          <a:bodyPr/>
          <a:lstStyle/>
          <a:p>
            <a:pPr algn="ctr"/>
            <a:r>
              <a:rPr lang="en-US" sz="3200" dirty="0">
                <a:latin typeface="Congenial Black" panose="02000503040000020004" pitchFamily="2" charset="0"/>
              </a:rPr>
              <a:t>EDA</a:t>
            </a:r>
            <a:endParaRPr lang="en-IL" sz="3200" dirty="0">
              <a:latin typeface="Congenial Black" panose="02000503040000020004" pitchFamily="2" charset="0"/>
            </a:endParaRPr>
          </a:p>
        </p:txBody>
      </p:sp>
      <p:sp>
        <p:nvSpPr>
          <p:cNvPr id="2" name="TextBox 1">
            <a:extLst>
              <a:ext uri="{FF2B5EF4-FFF2-40B4-BE49-F238E27FC236}">
                <a16:creationId xmlns:a16="http://schemas.microsoft.com/office/drawing/2014/main" id="{BBC189FE-6EB2-47C6-AED9-B299174BAB26}"/>
              </a:ext>
            </a:extLst>
          </p:cNvPr>
          <p:cNvSpPr txBox="1"/>
          <p:nvPr/>
        </p:nvSpPr>
        <p:spPr>
          <a:xfrm>
            <a:off x="311962" y="3899822"/>
            <a:ext cx="4041265" cy="73866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egoe UI Semibold" panose="020B0702040204020203" pitchFamily="34" charset="0"/>
                <a:ea typeface="Calibri" panose="020F0502020204030204" pitchFamily="34" charset="0"/>
                <a:cs typeface="Segoe UI Semibold" panose="020B0702040204020203" pitchFamily="34" charset="0"/>
              </a:rPr>
              <a:t>Approx. 11% of the males are aged 23-25</a:t>
            </a:r>
          </a:p>
          <a:p>
            <a:pPr marL="285750" indent="-285750">
              <a:buFont typeface="Arial" panose="020B0604020202020204" pitchFamily="34" charset="0"/>
              <a:buChar char="•"/>
            </a:pPr>
            <a:r>
              <a:rPr lang="en-US" dirty="0">
                <a:latin typeface="Segoe UI Semibold" panose="020B0702040204020203" pitchFamily="34" charset="0"/>
                <a:ea typeface="Calibri" panose="020F0502020204030204" pitchFamily="34" charset="0"/>
                <a:cs typeface="Segoe UI Semibold" panose="020B0702040204020203" pitchFamily="34" charset="0"/>
              </a:rPr>
              <a:t>Approx. 13% of the females are aged 25-27</a:t>
            </a:r>
          </a:p>
          <a:p>
            <a:pPr marL="285750" indent="-285750">
              <a:buFont typeface="Arial" panose="020B0604020202020204" pitchFamily="34" charset="0"/>
              <a:buChar char="•"/>
            </a:pPr>
            <a:r>
              <a:rPr lang="en-US" dirty="0">
                <a:latin typeface="Segoe UI Semibold" panose="020B0702040204020203" pitchFamily="34" charset="0"/>
                <a:ea typeface="Calibri" panose="020F0502020204030204" pitchFamily="34" charset="0"/>
                <a:cs typeface="Segoe UI Semibold" panose="020B0702040204020203" pitchFamily="34" charset="0"/>
              </a:rPr>
              <a:t>Most participants are aged 22-33</a:t>
            </a:r>
            <a:endParaRPr lang="en-IL" dirty="0">
              <a:latin typeface="Segoe UI Semibold" panose="020B0702040204020203" pitchFamily="34" charset="0"/>
              <a:ea typeface="Calibri" panose="020F0502020204030204" pitchFamily="34" charset="0"/>
              <a:cs typeface="Segoe UI Semibold" panose="020B0702040204020203" pitchFamily="34" charset="0"/>
            </a:endParaRPr>
          </a:p>
        </p:txBody>
      </p:sp>
      <p:sp>
        <p:nvSpPr>
          <p:cNvPr id="7" name="TextBox 6">
            <a:extLst>
              <a:ext uri="{FF2B5EF4-FFF2-40B4-BE49-F238E27FC236}">
                <a16:creationId xmlns:a16="http://schemas.microsoft.com/office/drawing/2014/main" id="{A451C867-6D35-4EC7-BBBA-CEA3D6EBDC77}"/>
              </a:ext>
            </a:extLst>
          </p:cNvPr>
          <p:cNvSpPr txBox="1"/>
          <p:nvPr/>
        </p:nvSpPr>
        <p:spPr>
          <a:xfrm>
            <a:off x="4658028" y="4281706"/>
            <a:ext cx="4041265" cy="307777"/>
          </a:xfrm>
          <a:prstGeom prst="rect">
            <a:avLst/>
          </a:prstGeom>
          <a:noFill/>
        </p:spPr>
        <p:txBody>
          <a:bodyPr wrap="square" rtlCol="0">
            <a:spAutoFit/>
          </a:bodyPr>
          <a:lstStyle/>
          <a:p>
            <a:pPr marL="285750" indent="-285750">
              <a:buFont typeface="Arial" panose="020B0604020202020204" pitchFamily="34" charset="0"/>
              <a:buChar char="•"/>
            </a:pPr>
            <a:endParaRPr lang="en-IL" dirty="0"/>
          </a:p>
        </p:txBody>
      </p:sp>
      <p:sp>
        <p:nvSpPr>
          <p:cNvPr id="8" name="TextBox 7">
            <a:extLst>
              <a:ext uri="{FF2B5EF4-FFF2-40B4-BE49-F238E27FC236}">
                <a16:creationId xmlns:a16="http://schemas.microsoft.com/office/drawing/2014/main" id="{CD1FDACB-34C8-4A0C-B60F-19F550F13157}"/>
              </a:ext>
            </a:extLst>
          </p:cNvPr>
          <p:cNvSpPr txBox="1"/>
          <p:nvPr/>
        </p:nvSpPr>
        <p:spPr>
          <a:xfrm>
            <a:off x="4658028" y="3854631"/>
            <a:ext cx="4061390" cy="116955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egoe UI Semibold" panose="020B0702040204020203" pitchFamily="34" charset="0"/>
                <a:ea typeface="Calibri" panose="020F0502020204030204" pitchFamily="34" charset="0"/>
                <a:cs typeface="Segoe UI Semibold" panose="020B0702040204020203" pitchFamily="34" charset="0"/>
              </a:rPr>
              <a:t>Most participant’s goals are:</a:t>
            </a:r>
            <a:br>
              <a:rPr lang="en-US" dirty="0">
                <a:latin typeface="Segoe UI Semibold" panose="020B0702040204020203" pitchFamily="34" charset="0"/>
                <a:ea typeface="Calibri" panose="020F0502020204030204" pitchFamily="34" charset="0"/>
                <a:cs typeface="Segoe UI Semibold" panose="020B0702040204020203" pitchFamily="34" charset="0"/>
              </a:rPr>
            </a:br>
            <a:r>
              <a:rPr lang="en-US" dirty="0">
                <a:latin typeface="Segoe UI Semibold" panose="020B0702040204020203" pitchFamily="34" charset="0"/>
                <a:ea typeface="Calibri" panose="020F0502020204030204" pitchFamily="34" charset="0"/>
                <a:cs typeface="Segoe UI Semibold" panose="020B0702040204020203" pitchFamily="34" charset="0"/>
              </a:rPr>
              <a:t>&gt; ‘Seemed like a fun night out’</a:t>
            </a:r>
            <a:br>
              <a:rPr lang="en-US" dirty="0">
                <a:latin typeface="Segoe UI Semibold" panose="020B0702040204020203" pitchFamily="34" charset="0"/>
                <a:ea typeface="Calibri" panose="020F0502020204030204" pitchFamily="34" charset="0"/>
                <a:cs typeface="Segoe UI Semibold" panose="020B0702040204020203" pitchFamily="34" charset="0"/>
              </a:rPr>
            </a:br>
            <a:r>
              <a:rPr lang="en-US" dirty="0">
                <a:latin typeface="Segoe UI Semibold" panose="020B0702040204020203" pitchFamily="34" charset="0"/>
                <a:ea typeface="Calibri" panose="020F0502020204030204" pitchFamily="34" charset="0"/>
                <a:cs typeface="Segoe UI Semibold" panose="020B0702040204020203" pitchFamily="34" charset="0"/>
              </a:rPr>
              <a:t>&gt; ‘To meet new people</a:t>
            </a:r>
          </a:p>
          <a:p>
            <a:pPr marL="285750" indent="-285750">
              <a:buFont typeface="Arial" panose="020B0604020202020204" pitchFamily="34" charset="0"/>
              <a:buChar char="•"/>
            </a:pPr>
            <a:r>
              <a:rPr lang="en-US" dirty="0">
                <a:latin typeface="Segoe UI Semibold" panose="020B0702040204020203" pitchFamily="34" charset="0"/>
                <a:ea typeface="Calibri" panose="020F0502020204030204" pitchFamily="34" charset="0"/>
                <a:cs typeface="Segoe UI Semibold" panose="020B0702040204020203" pitchFamily="34" charset="0"/>
              </a:rPr>
              <a:t>Least selected goal </a:t>
            </a:r>
            <a:br>
              <a:rPr lang="en-US" dirty="0">
                <a:latin typeface="Segoe UI Semibold" panose="020B0702040204020203" pitchFamily="34" charset="0"/>
                <a:ea typeface="Calibri" panose="020F0502020204030204" pitchFamily="34" charset="0"/>
                <a:cs typeface="Segoe UI Semibold" panose="020B0702040204020203" pitchFamily="34" charset="0"/>
              </a:rPr>
            </a:br>
            <a:r>
              <a:rPr lang="en-US" dirty="0">
                <a:latin typeface="Segoe UI Semibold" panose="020B0702040204020203" pitchFamily="34" charset="0"/>
                <a:ea typeface="Calibri" panose="020F0502020204030204" pitchFamily="34" charset="0"/>
                <a:cs typeface="Segoe UI Semibold" panose="020B0702040204020203" pitchFamily="34" charset="0"/>
              </a:rPr>
              <a:t>&gt;‘Looking for a serious relationship’</a:t>
            </a:r>
          </a:p>
        </p:txBody>
      </p:sp>
    </p:spTree>
    <p:extLst>
      <p:ext uri="{BB962C8B-B14F-4D97-AF65-F5344CB8AC3E}">
        <p14:creationId xmlns:p14="http://schemas.microsoft.com/office/powerpoint/2010/main" val="2525297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C4F7CF-EDF5-4EB3-B5E6-9673EB445EA9}"/>
              </a:ext>
            </a:extLst>
          </p:cNvPr>
          <p:cNvPicPr>
            <a:picLocks noChangeAspect="1"/>
          </p:cNvPicPr>
          <p:nvPr/>
        </p:nvPicPr>
        <p:blipFill>
          <a:blip r:embed="rId2"/>
          <a:stretch>
            <a:fillRect/>
          </a:stretch>
        </p:blipFill>
        <p:spPr>
          <a:xfrm>
            <a:off x="224193" y="902514"/>
            <a:ext cx="5227374" cy="4059754"/>
          </a:xfrm>
          <a:prstGeom prst="rect">
            <a:avLst/>
          </a:prstGeom>
        </p:spPr>
      </p:pic>
      <p:sp>
        <p:nvSpPr>
          <p:cNvPr id="9" name="Title 1">
            <a:extLst>
              <a:ext uri="{FF2B5EF4-FFF2-40B4-BE49-F238E27FC236}">
                <a16:creationId xmlns:a16="http://schemas.microsoft.com/office/drawing/2014/main" id="{5F15A6CC-3E1A-440D-A2B0-920CEC0E5BFD}"/>
              </a:ext>
            </a:extLst>
          </p:cNvPr>
          <p:cNvSpPr>
            <a:spLocks noGrp="1"/>
          </p:cNvSpPr>
          <p:nvPr>
            <p:ph type="title"/>
          </p:nvPr>
        </p:nvSpPr>
        <p:spPr>
          <a:xfrm>
            <a:off x="3855668" y="181232"/>
            <a:ext cx="1067611" cy="543697"/>
          </a:xfrm>
        </p:spPr>
        <p:txBody>
          <a:bodyPr/>
          <a:lstStyle/>
          <a:p>
            <a:pPr algn="ctr"/>
            <a:r>
              <a:rPr lang="en-US" sz="3200" dirty="0">
                <a:latin typeface="Congenial Black" panose="02000503040000020004" pitchFamily="2" charset="0"/>
              </a:rPr>
              <a:t>EDA</a:t>
            </a:r>
            <a:endParaRPr lang="en-IL" sz="3200" dirty="0">
              <a:latin typeface="Congenial Black" panose="02000503040000020004" pitchFamily="2" charset="0"/>
            </a:endParaRPr>
          </a:p>
        </p:txBody>
      </p:sp>
      <p:sp>
        <p:nvSpPr>
          <p:cNvPr id="4" name="TextBox 3">
            <a:extLst>
              <a:ext uri="{FF2B5EF4-FFF2-40B4-BE49-F238E27FC236}">
                <a16:creationId xmlns:a16="http://schemas.microsoft.com/office/drawing/2014/main" id="{6989B5EF-D77D-4A1E-824F-CF316F84A234}"/>
              </a:ext>
            </a:extLst>
          </p:cNvPr>
          <p:cNvSpPr txBox="1"/>
          <p:nvPr/>
        </p:nvSpPr>
        <p:spPr>
          <a:xfrm>
            <a:off x="5451567" y="798011"/>
            <a:ext cx="3518262" cy="427809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Segoe UI Semibold" panose="020B0702040204020203" pitchFamily="34" charset="0"/>
                <a:ea typeface="Calibri" panose="020F0502020204030204" pitchFamily="34" charset="0"/>
                <a:cs typeface="Segoe UI Semibold" panose="020B0702040204020203" pitchFamily="34" charset="0"/>
              </a:rPr>
              <a:t>The successful and unsuccessful matches are quite normally distributed around the 20%-30% 'interest correlation’.</a:t>
            </a:r>
          </a:p>
          <a:p>
            <a:endParaRPr lang="en-GB" sz="1600" dirty="0">
              <a:latin typeface="Segoe UI Semibold" panose="020B0702040204020203" pitchFamily="34" charset="0"/>
              <a:ea typeface="Calibri" panose="020F0502020204030204" pitchFamily="34" charset="0"/>
              <a:cs typeface="Segoe UI Semibold" panose="020B0702040204020203" pitchFamily="34" charset="0"/>
            </a:endParaRPr>
          </a:p>
          <a:p>
            <a:pPr marL="285750" indent="-285750">
              <a:buFont typeface="Arial" panose="020B0604020202020204" pitchFamily="34" charset="0"/>
              <a:buChar char="•"/>
            </a:pPr>
            <a:r>
              <a:rPr lang="en-GB" sz="1600" dirty="0">
                <a:latin typeface="Segoe UI Semibold" panose="020B0702040204020203" pitchFamily="34" charset="0"/>
                <a:ea typeface="Calibri" panose="020F0502020204030204" pitchFamily="34" charset="0"/>
                <a:cs typeface="Segoe UI Semibold" panose="020B0702040204020203" pitchFamily="34" charset="0"/>
              </a:rPr>
              <a:t>Interest correlation higher than 0 between participants is important for match decision but only up to around 30% correlation, above that it is not affecting the decision.</a:t>
            </a:r>
          </a:p>
          <a:p>
            <a:endParaRPr lang="en-GB" sz="1600" dirty="0">
              <a:latin typeface="Segoe UI Semibold" panose="020B0702040204020203" pitchFamily="34" charset="0"/>
              <a:ea typeface="Calibri" panose="020F0502020204030204" pitchFamily="34" charset="0"/>
              <a:cs typeface="Segoe UI Semibold" panose="020B0702040204020203" pitchFamily="34" charset="0"/>
            </a:endParaRPr>
          </a:p>
          <a:p>
            <a:pPr marL="285750" indent="-285750">
              <a:buFont typeface="Arial" panose="020B0604020202020204" pitchFamily="34" charset="0"/>
              <a:buChar char="•"/>
            </a:pPr>
            <a:r>
              <a:rPr lang="en-GB" sz="1600" dirty="0">
                <a:latin typeface="Segoe UI Semibold" panose="020B0702040204020203" pitchFamily="34" charset="0"/>
                <a:ea typeface="Calibri" panose="020F0502020204030204" pitchFamily="34" charset="0"/>
                <a:cs typeface="Segoe UI Semibold" panose="020B0702040204020203" pitchFamily="34" charset="0"/>
              </a:rPr>
              <a:t>We can conclude that 'interest correlation' between both participants in a date doesn't necessarily contribute to the success of a date.</a:t>
            </a:r>
          </a:p>
        </p:txBody>
      </p:sp>
    </p:spTree>
    <p:extLst>
      <p:ext uri="{BB962C8B-B14F-4D97-AF65-F5344CB8AC3E}">
        <p14:creationId xmlns:p14="http://schemas.microsoft.com/office/powerpoint/2010/main" val="148949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F15A6CC-3E1A-440D-A2B0-920CEC0E5BFD}"/>
              </a:ext>
            </a:extLst>
          </p:cNvPr>
          <p:cNvSpPr>
            <a:spLocks noGrp="1"/>
          </p:cNvSpPr>
          <p:nvPr>
            <p:ph type="title"/>
          </p:nvPr>
        </p:nvSpPr>
        <p:spPr>
          <a:xfrm>
            <a:off x="3855668" y="181232"/>
            <a:ext cx="1067611" cy="543697"/>
          </a:xfrm>
        </p:spPr>
        <p:txBody>
          <a:bodyPr/>
          <a:lstStyle/>
          <a:p>
            <a:pPr algn="ctr"/>
            <a:r>
              <a:rPr lang="en-US" sz="3200" dirty="0">
                <a:latin typeface="Congenial Black" panose="02000503040000020004" pitchFamily="2" charset="0"/>
              </a:rPr>
              <a:t>EDA</a:t>
            </a:r>
            <a:endParaRPr lang="en-IL" sz="3200" dirty="0">
              <a:latin typeface="Congenial Black" panose="02000503040000020004" pitchFamily="2" charset="0"/>
            </a:endParaRPr>
          </a:p>
        </p:txBody>
      </p:sp>
      <p:pic>
        <p:nvPicPr>
          <p:cNvPr id="2" name="Picture 1">
            <a:extLst>
              <a:ext uri="{FF2B5EF4-FFF2-40B4-BE49-F238E27FC236}">
                <a16:creationId xmlns:a16="http://schemas.microsoft.com/office/drawing/2014/main" id="{D17CAAF1-41BD-574F-3695-4B692D86AB81}"/>
              </a:ext>
            </a:extLst>
          </p:cNvPr>
          <p:cNvPicPr>
            <a:picLocks noChangeAspect="1"/>
          </p:cNvPicPr>
          <p:nvPr/>
        </p:nvPicPr>
        <p:blipFill>
          <a:blip r:embed="rId2"/>
          <a:stretch>
            <a:fillRect/>
          </a:stretch>
        </p:blipFill>
        <p:spPr>
          <a:xfrm>
            <a:off x="252537" y="724929"/>
            <a:ext cx="4558359" cy="1769738"/>
          </a:xfrm>
          <a:prstGeom prst="rect">
            <a:avLst/>
          </a:prstGeom>
        </p:spPr>
      </p:pic>
      <p:pic>
        <p:nvPicPr>
          <p:cNvPr id="3" name="Picture 2">
            <a:extLst>
              <a:ext uri="{FF2B5EF4-FFF2-40B4-BE49-F238E27FC236}">
                <a16:creationId xmlns:a16="http://schemas.microsoft.com/office/drawing/2014/main" id="{D7930061-E81F-5302-FEA4-63EF5D8100A5}"/>
              </a:ext>
            </a:extLst>
          </p:cNvPr>
          <p:cNvPicPr>
            <a:picLocks noChangeAspect="1"/>
          </p:cNvPicPr>
          <p:nvPr/>
        </p:nvPicPr>
        <p:blipFill>
          <a:blip r:embed="rId3"/>
          <a:stretch>
            <a:fillRect/>
          </a:stretch>
        </p:blipFill>
        <p:spPr>
          <a:xfrm>
            <a:off x="4923280" y="724929"/>
            <a:ext cx="3925496" cy="2331074"/>
          </a:xfrm>
          <a:prstGeom prst="rect">
            <a:avLst/>
          </a:prstGeom>
        </p:spPr>
      </p:pic>
      <p:sp>
        <p:nvSpPr>
          <p:cNvPr id="5" name="TextBox 4">
            <a:extLst>
              <a:ext uri="{FF2B5EF4-FFF2-40B4-BE49-F238E27FC236}">
                <a16:creationId xmlns:a16="http://schemas.microsoft.com/office/drawing/2014/main" id="{6078FE7E-E396-4E3D-B65F-E92157D8328D}"/>
              </a:ext>
            </a:extLst>
          </p:cNvPr>
          <p:cNvSpPr txBox="1"/>
          <p:nvPr/>
        </p:nvSpPr>
        <p:spPr>
          <a:xfrm>
            <a:off x="4923279" y="3112175"/>
            <a:ext cx="3971094" cy="203132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Segoe UI Semibold" panose="020B0702040204020203" pitchFamily="34" charset="0"/>
                <a:cs typeface="Segoe UI Semibold" panose="020B0702040204020203" pitchFamily="34" charset="0"/>
              </a:rPr>
              <a:t>Highest rated attributes that both male and female perceive others is 'Intelligent Traits’.</a:t>
            </a:r>
          </a:p>
          <a:p>
            <a:pPr marL="285750" indent="-285750">
              <a:buFont typeface="Arial" panose="020B0604020202020204" pitchFamily="34" charset="0"/>
              <a:buChar char="•"/>
            </a:pPr>
            <a:r>
              <a:rPr lang="en-GB" dirty="0">
                <a:latin typeface="Segoe UI Semibold" panose="020B0702040204020203" pitchFamily="34" charset="0"/>
                <a:cs typeface="Segoe UI Semibold" panose="020B0702040204020203" pitchFamily="34" charset="0"/>
              </a:rPr>
              <a:t>Lowest rated attributes that both male and female perceive others is ‘Has shared interests/hobbies’.</a:t>
            </a:r>
          </a:p>
          <a:p>
            <a:pPr marL="285750" indent="-285750">
              <a:buFont typeface="Arial" panose="020B0604020202020204" pitchFamily="34" charset="0"/>
              <a:buChar char="•"/>
            </a:pPr>
            <a:r>
              <a:rPr lang="en-GB" dirty="0">
                <a:latin typeface="Segoe UI Semibold" panose="020B0702040204020203" pitchFamily="34" charset="0"/>
                <a:cs typeface="Segoe UI Semibold" panose="020B0702040204020203" pitchFamily="34" charset="0"/>
              </a:rPr>
              <a:t>‘Attractive’, ‘Fun’ and ‘Has shared interests /hobbies’ attributes have a major contribution to the match decision.</a:t>
            </a:r>
          </a:p>
        </p:txBody>
      </p:sp>
      <p:sp>
        <p:nvSpPr>
          <p:cNvPr id="6" name="TextBox 5">
            <a:extLst>
              <a:ext uri="{FF2B5EF4-FFF2-40B4-BE49-F238E27FC236}">
                <a16:creationId xmlns:a16="http://schemas.microsoft.com/office/drawing/2014/main" id="{708FDAF8-61AC-408A-A468-6978F04F36FE}"/>
              </a:ext>
            </a:extLst>
          </p:cNvPr>
          <p:cNvSpPr txBox="1"/>
          <p:nvPr/>
        </p:nvSpPr>
        <p:spPr>
          <a:xfrm>
            <a:off x="249627" y="2703887"/>
            <a:ext cx="4558359" cy="954107"/>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Segoe UI Semibold" panose="020B0702040204020203" pitchFamily="34" charset="0"/>
                <a:cs typeface="Segoe UI Semibold" panose="020B0702040204020203" pitchFamily="34" charset="0"/>
              </a:rPr>
              <a:t>Highest rated attributes that both male and female perceive themselves is 'Intelligent Traits’.</a:t>
            </a:r>
          </a:p>
          <a:p>
            <a:pPr marL="285750" indent="-285750">
              <a:buFont typeface="Arial" panose="020B0604020202020204" pitchFamily="34" charset="0"/>
              <a:buChar char="•"/>
            </a:pPr>
            <a:r>
              <a:rPr lang="en-GB" dirty="0">
                <a:latin typeface="Segoe UI Semibold" panose="020B0702040204020203" pitchFamily="34" charset="0"/>
                <a:cs typeface="Segoe UI Semibold" panose="020B0702040204020203" pitchFamily="34" charset="0"/>
              </a:rPr>
              <a:t>Lowest rated attributes that both male and female perceive themselves is ‘Attractive'.</a:t>
            </a:r>
          </a:p>
        </p:txBody>
      </p:sp>
      <p:grpSp>
        <p:nvGrpSpPr>
          <p:cNvPr id="63" name="Google Shape;1137;p46">
            <a:extLst>
              <a:ext uri="{FF2B5EF4-FFF2-40B4-BE49-F238E27FC236}">
                <a16:creationId xmlns:a16="http://schemas.microsoft.com/office/drawing/2014/main" id="{5EF8E2F1-4770-8F16-9D1C-1C27F62D0554}"/>
              </a:ext>
            </a:extLst>
          </p:cNvPr>
          <p:cNvGrpSpPr/>
          <p:nvPr/>
        </p:nvGrpSpPr>
        <p:grpSpPr>
          <a:xfrm>
            <a:off x="2528806" y="3757784"/>
            <a:ext cx="1032230" cy="2134954"/>
            <a:chOff x="7269521" y="2202207"/>
            <a:chExt cx="1161244" cy="2401793"/>
          </a:xfrm>
        </p:grpSpPr>
        <p:sp>
          <p:nvSpPr>
            <p:cNvPr id="64" name="Google Shape;1138;p46">
              <a:extLst>
                <a:ext uri="{FF2B5EF4-FFF2-40B4-BE49-F238E27FC236}">
                  <a16:creationId xmlns:a16="http://schemas.microsoft.com/office/drawing/2014/main" id="{75F564C3-43F1-98D6-CFD1-642D03837266}"/>
                </a:ext>
              </a:extLst>
            </p:cNvPr>
            <p:cNvSpPr/>
            <p:nvPr/>
          </p:nvSpPr>
          <p:spPr>
            <a:xfrm>
              <a:off x="7528993" y="2695725"/>
              <a:ext cx="251916" cy="504891"/>
            </a:xfrm>
            <a:custGeom>
              <a:avLst/>
              <a:gdLst/>
              <a:ahLst/>
              <a:cxnLst/>
              <a:rect l="l" t="t" r="r" b="b"/>
              <a:pathLst>
                <a:path w="142" h="284" extrusionOk="0">
                  <a:moveTo>
                    <a:pt x="52" y="34"/>
                  </a:moveTo>
                  <a:cubicBezTo>
                    <a:pt x="142" y="236"/>
                    <a:pt x="142" y="236"/>
                    <a:pt x="142" y="236"/>
                  </a:cubicBezTo>
                  <a:cubicBezTo>
                    <a:pt x="117" y="284"/>
                    <a:pt x="117" y="284"/>
                    <a:pt x="117" y="284"/>
                  </a:cubicBezTo>
                  <a:cubicBezTo>
                    <a:pt x="117" y="284"/>
                    <a:pt x="23" y="132"/>
                    <a:pt x="14" y="103"/>
                  </a:cubicBezTo>
                  <a:cubicBezTo>
                    <a:pt x="6" y="73"/>
                    <a:pt x="0" y="58"/>
                    <a:pt x="14" y="29"/>
                  </a:cubicBezTo>
                  <a:cubicBezTo>
                    <a:pt x="28" y="0"/>
                    <a:pt x="52" y="34"/>
                    <a:pt x="52" y="34"/>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1139;p46">
              <a:extLst>
                <a:ext uri="{FF2B5EF4-FFF2-40B4-BE49-F238E27FC236}">
                  <a16:creationId xmlns:a16="http://schemas.microsoft.com/office/drawing/2014/main" id="{78F2241C-629C-ECD6-DCA0-88D385EF395C}"/>
                </a:ext>
              </a:extLst>
            </p:cNvPr>
            <p:cNvSpPr/>
            <p:nvPr/>
          </p:nvSpPr>
          <p:spPr>
            <a:xfrm>
              <a:off x="7736869" y="2964168"/>
              <a:ext cx="278233" cy="236197"/>
            </a:xfrm>
            <a:custGeom>
              <a:avLst/>
              <a:gdLst/>
              <a:ahLst/>
              <a:cxnLst/>
              <a:rect l="l" t="t" r="r" b="b"/>
              <a:pathLst>
                <a:path w="157" h="133" extrusionOk="0">
                  <a:moveTo>
                    <a:pt x="157" y="13"/>
                  </a:moveTo>
                  <a:cubicBezTo>
                    <a:pt x="0" y="133"/>
                    <a:pt x="0" y="133"/>
                    <a:pt x="0" y="133"/>
                  </a:cubicBezTo>
                  <a:cubicBezTo>
                    <a:pt x="16" y="65"/>
                    <a:pt x="16" y="65"/>
                    <a:pt x="16" y="65"/>
                  </a:cubicBezTo>
                  <a:cubicBezTo>
                    <a:pt x="16" y="65"/>
                    <a:pt x="0" y="45"/>
                    <a:pt x="148" y="0"/>
                  </a:cubicBezTo>
                  <a:lnTo>
                    <a:pt x="157" y="13"/>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1140;p46">
              <a:extLst>
                <a:ext uri="{FF2B5EF4-FFF2-40B4-BE49-F238E27FC236}">
                  <a16:creationId xmlns:a16="http://schemas.microsoft.com/office/drawing/2014/main" id="{908CD28C-C124-2779-94B6-873AB931E68F}"/>
                </a:ext>
              </a:extLst>
            </p:cNvPr>
            <p:cNvSpPr/>
            <p:nvPr/>
          </p:nvSpPr>
          <p:spPr>
            <a:xfrm>
              <a:off x="7985124" y="2827329"/>
              <a:ext cx="99452" cy="160001"/>
            </a:xfrm>
            <a:custGeom>
              <a:avLst/>
              <a:gdLst/>
              <a:ahLst/>
              <a:cxnLst/>
              <a:rect l="l" t="t" r="r" b="b"/>
              <a:pathLst>
                <a:path w="56" h="90" extrusionOk="0">
                  <a:moveTo>
                    <a:pt x="17" y="90"/>
                  </a:moveTo>
                  <a:cubicBezTo>
                    <a:pt x="56" y="77"/>
                    <a:pt x="56" y="77"/>
                    <a:pt x="56" y="77"/>
                  </a:cubicBezTo>
                  <a:cubicBezTo>
                    <a:pt x="56" y="77"/>
                    <a:pt x="50" y="40"/>
                    <a:pt x="39" y="36"/>
                  </a:cubicBezTo>
                  <a:cubicBezTo>
                    <a:pt x="39" y="36"/>
                    <a:pt x="28" y="37"/>
                    <a:pt x="30" y="24"/>
                  </a:cubicBezTo>
                  <a:cubicBezTo>
                    <a:pt x="32" y="11"/>
                    <a:pt x="28" y="0"/>
                    <a:pt x="17" y="12"/>
                  </a:cubicBezTo>
                  <a:cubicBezTo>
                    <a:pt x="6" y="23"/>
                    <a:pt x="0" y="55"/>
                    <a:pt x="0" y="79"/>
                  </a:cubicBezTo>
                  <a:lnTo>
                    <a:pt x="17" y="90"/>
                  </a:lnTo>
                  <a:close/>
                </a:path>
              </a:pathLst>
            </a:custGeom>
            <a:solidFill>
              <a:srgbClr val="E0856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1141;p46">
              <a:extLst>
                <a:ext uri="{FF2B5EF4-FFF2-40B4-BE49-F238E27FC236}">
                  <a16:creationId xmlns:a16="http://schemas.microsoft.com/office/drawing/2014/main" id="{7E015AAB-84E5-7AB4-3B30-DB54C568D935}"/>
                </a:ext>
              </a:extLst>
            </p:cNvPr>
            <p:cNvSpPr/>
            <p:nvPr/>
          </p:nvSpPr>
          <p:spPr>
            <a:xfrm>
              <a:off x="7938763" y="2775734"/>
              <a:ext cx="232552" cy="266948"/>
            </a:xfrm>
            <a:custGeom>
              <a:avLst/>
              <a:gdLst/>
              <a:ahLst/>
              <a:cxnLst/>
              <a:rect l="l" t="t" r="r" b="b"/>
              <a:pathLst>
                <a:path w="311" h="357" extrusionOk="0">
                  <a:moveTo>
                    <a:pt x="0" y="281"/>
                  </a:moveTo>
                  <a:lnTo>
                    <a:pt x="102" y="357"/>
                  </a:lnTo>
                  <a:lnTo>
                    <a:pt x="311" y="76"/>
                  </a:lnTo>
                  <a:lnTo>
                    <a:pt x="209" y="0"/>
                  </a:lnTo>
                  <a:lnTo>
                    <a:pt x="0" y="28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1142;p46">
              <a:extLst>
                <a:ext uri="{FF2B5EF4-FFF2-40B4-BE49-F238E27FC236}">
                  <a16:creationId xmlns:a16="http://schemas.microsoft.com/office/drawing/2014/main" id="{4C1A5D00-16FC-0B69-6491-AE69DA466F4B}"/>
                </a:ext>
              </a:extLst>
            </p:cNvPr>
            <p:cNvSpPr/>
            <p:nvPr/>
          </p:nvSpPr>
          <p:spPr>
            <a:xfrm>
              <a:off x="7956710" y="2788446"/>
              <a:ext cx="197408" cy="232551"/>
            </a:xfrm>
            <a:custGeom>
              <a:avLst/>
              <a:gdLst/>
              <a:ahLst/>
              <a:cxnLst/>
              <a:rect l="l" t="t" r="r" b="b"/>
              <a:pathLst>
                <a:path w="264" h="311" extrusionOk="0">
                  <a:moveTo>
                    <a:pt x="0" y="257"/>
                  </a:moveTo>
                  <a:lnTo>
                    <a:pt x="71" y="311"/>
                  </a:lnTo>
                  <a:lnTo>
                    <a:pt x="264" y="52"/>
                  </a:lnTo>
                  <a:lnTo>
                    <a:pt x="192" y="0"/>
                  </a:lnTo>
                  <a:lnTo>
                    <a:pt x="0" y="257"/>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1143;p46">
              <a:extLst>
                <a:ext uri="{FF2B5EF4-FFF2-40B4-BE49-F238E27FC236}">
                  <a16:creationId xmlns:a16="http://schemas.microsoft.com/office/drawing/2014/main" id="{488EE6FB-2DE6-52A1-EA54-631107BC4991}"/>
                </a:ext>
              </a:extLst>
            </p:cNvPr>
            <p:cNvSpPr/>
            <p:nvPr/>
          </p:nvSpPr>
          <p:spPr>
            <a:xfrm>
              <a:off x="7269521" y="2214919"/>
              <a:ext cx="384970" cy="731677"/>
            </a:xfrm>
            <a:custGeom>
              <a:avLst/>
              <a:gdLst/>
              <a:ahLst/>
              <a:cxnLst/>
              <a:rect l="l" t="t" r="r" b="b"/>
              <a:pathLst>
                <a:path w="217" h="412" extrusionOk="0">
                  <a:moveTo>
                    <a:pt x="160" y="15"/>
                  </a:moveTo>
                  <a:cubicBezTo>
                    <a:pt x="141" y="6"/>
                    <a:pt x="120" y="0"/>
                    <a:pt x="99" y="4"/>
                  </a:cubicBezTo>
                  <a:cubicBezTo>
                    <a:pt x="77" y="7"/>
                    <a:pt x="57" y="20"/>
                    <a:pt x="43" y="38"/>
                  </a:cubicBezTo>
                  <a:cubicBezTo>
                    <a:pt x="29" y="55"/>
                    <a:pt x="0" y="100"/>
                    <a:pt x="12" y="158"/>
                  </a:cubicBezTo>
                  <a:cubicBezTo>
                    <a:pt x="46" y="341"/>
                    <a:pt x="14" y="407"/>
                    <a:pt x="0" y="412"/>
                  </a:cubicBezTo>
                  <a:cubicBezTo>
                    <a:pt x="130" y="409"/>
                    <a:pt x="66" y="130"/>
                    <a:pt x="147" y="94"/>
                  </a:cubicBezTo>
                  <a:cubicBezTo>
                    <a:pt x="181" y="78"/>
                    <a:pt x="195" y="96"/>
                    <a:pt x="201" y="86"/>
                  </a:cubicBezTo>
                  <a:cubicBezTo>
                    <a:pt x="209" y="75"/>
                    <a:pt x="217" y="72"/>
                    <a:pt x="210" y="59"/>
                  </a:cubicBezTo>
                  <a:cubicBezTo>
                    <a:pt x="198" y="40"/>
                    <a:pt x="180" y="25"/>
                    <a:pt x="160" y="1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1144;p46">
              <a:extLst>
                <a:ext uri="{FF2B5EF4-FFF2-40B4-BE49-F238E27FC236}">
                  <a16:creationId xmlns:a16="http://schemas.microsoft.com/office/drawing/2014/main" id="{3288342F-BC41-8242-43E9-8E91AC6C4C6C}"/>
                </a:ext>
              </a:extLst>
            </p:cNvPr>
            <p:cNvSpPr/>
            <p:nvPr/>
          </p:nvSpPr>
          <p:spPr>
            <a:xfrm>
              <a:off x="7516281" y="2309136"/>
              <a:ext cx="342392" cy="408461"/>
            </a:xfrm>
            <a:custGeom>
              <a:avLst/>
              <a:gdLst/>
              <a:ahLst/>
              <a:cxnLst/>
              <a:rect l="l" t="t" r="r" b="b"/>
              <a:pathLst>
                <a:path w="193" h="230" extrusionOk="0">
                  <a:moveTo>
                    <a:pt x="96" y="1"/>
                  </a:moveTo>
                  <a:cubicBezTo>
                    <a:pt x="140" y="0"/>
                    <a:pt x="179" y="32"/>
                    <a:pt x="188" y="75"/>
                  </a:cubicBezTo>
                  <a:cubicBezTo>
                    <a:pt x="192" y="92"/>
                    <a:pt x="193" y="110"/>
                    <a:pt x="186" y="127"/>
                  </a:cubicBezTo>
                  <a:cubicBezTo>
                    <a:pt x="167" y="176"/>
                    <a:pt x="171" y="168"/>
                    <a:pt x="171" y="168"/>
                  </a:cubicBezTo>
                  <a:cubicBezTo>
                    <a:pt x="177" y="187"/>
                    <a:pt x="177" y="187"/>
                    <a:pt x="177" y="187"/>
                  </a:cubicBezTo>
                  <a:cubicBezTo>
                    <a:pt x="157" y="195"/>
                    <a:pt x="157" y="195"/>
                    <a:pt x="157" y="195"/>
                  </a:cubicBezTo>
                  <a:cubicBezTo>
                    <a:pt x="137" y="230"/>
                    <a:pt x="137" y="230"/>
                    <a:pt x="137" y="230"/>
                  </a:cubicBezTo>
                  <a:cubicBezTo>
                    <a:pt x="137" y="230"/>
                    <a:pt x="62" y="202"/>
                    <a:pt x="45" y="163"/>
                  </a:cubicBezTo>
                  <a:cubicBezTo>
                    <a:pt x="28" y="124"/>
                    <a:pt x="0" y="71"/>
                    <a:pt x="54" y="18"/>
                  </a:cubicBezTo>
                  <a:cubicBezTo>
                    <a:pt x="65" y="6"/>
                    <a:pt x="80" y="2"/>
                    <a:pt x="96" y="1"/>
                  </a:cubicBezTo>
                  <a:close/>
                </a:path>
              </a:pathLst>
            </a:custGeom>
            <a:solidFill>
              <a:srgbClr val="EBAD9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1145;p46">
              <a:extLst>
                <a:ext uri="{FF2B5EF4-FFF2-40B4-BE49-F238E27FC236}">
                  <a16:creationId xmlns:a16="http://schemas.microsoft.com/office/drawing/2014/main" id="{96FEE315-BCC7-F884-895C-1C66D9A31441}"/>
                </a:ext>
              </a:extLst>
            </p:cNvPr>
            <p:cNvSpPr/>
            <p:nvPr/>
          </p:nvSpPr>
          <p:spPr>
            <a:xfrm>
              <a:off x="7564137" y="2610481"/>
              <a:ext cx="113659" cy="113659"/>
            </a:xfrm>
            <a:custGeom>
              <a:avLst/>
              <a:gdLst/>
              <a:ahLst/>
              <a:cxnLst/>
              <a:rect l="l" t="t" r="r" b="b"/>
              <a:pathLst>
                <a:path w="64" h="64" extrusionOk="0">
                  <a:moveTo>
                    <a:pt x="27" y="0"/>
                  </a:moveTo>
                  <a:cubicBezTo>
                    <a:pt x="64" y="30"/>
                    <a:pt x="64" y="30"/>
                    <a:pt x="64" y="30"/>
                  </a:cubicBezTo>
                  <a:cubicBezTo>
                    <a:pt x="53" y="64"/>
                    <a:pt x="53" y="64"/>
                    <a:pt x="53" y="64"/>
                  </a:cubicBezTo>
                  <a:cubicBezTo>
                    <a:pt x="37" y="52"/>
                    <a:pt x="19" y="41"/>
                    <a:pt x="0" y="35"/>
                  </a:cubicBezTo>
                  <a:cubicBezTo>
                    <a:pt x="8" y="23"/>
                    <a:pt x="17" y="12"/>
                    <a:pt x="27" y="0"/>
                  </a:cubicBezTo>
                  <a:close/>
                </a:path>
              </a:pathLst>
            </a:custGeom>
            <a:solidFill>
              <a:srgbClr val="EBAD9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1146;p46">
              <a:extLst>
                <a:ext uri="{FF2B5EF4-FFF2-40B4-BE49-F238E27FC236}">
                  <a16:creationId xmlns:a16="http://schemas.microsoft.com/office/drawing/2014/main" id="{0879DBE4-47F2-A45F-56A9-6F56C9EE7BD5}"/>
                </a:ext>
              </a:extLst>
            </p:cNvPr>
            <p:cNvSpPr/>
            <p:nvPr/>
          </p:nvSpPr>
          <p:spPr>
            <a:xfrm>
              <a:off x="7344297" y="2709932"/>
              <a:ext cx="429321" cy="560002"/>
            </a:xfrm>
            <a:custGeom>
              <a:avLst/>
              <a:gdLst/>
              <a:ahLst/>
              <a:cxnLst/>
              <a:rect l="l" t="t" r="r" b="b"/>
              <a:pathLst>
                <a:path w="242" h="315" extrusionOk="0">
                  <a:moveTo>
                    <a:pt x="111" y="0"/>
                  </a:moveTo>
                  <a:cubicBezTo>
                    <a:pt x="133" y="5"/>
                    <a:pt x="150" y="11"/>
                    <a:pt x="168" y="25"/>
                  </a:cubicBezTo>
                  <a:cubicBezTo>
                    <a:pt x="235" y="109"/>
                    <a:pt x="235" y="109"/>
                    <a:pt x="235" y="109"/>
                  </a:cubicBezTo>
                  <a:cubicBezTo>
                    <a:pt x="241" y="116"/>
                    <a:pt x="242" y="127"/>
                    <a:pt x="237" y="136"/>
                  </a:cubicBezTo>
                  <a:cubicBezTo>
                    <a:pt x="204" y="193"/>
                    <a:pt x="204" y="193"/>
                    <a:pt x="204" y="193"/>
                  </a:cubicBezTo>
                  <a:cubicBezTo>
                    <a:pt x="175" y="308"/>
                    <a:pt x="175" y="308"/>
                    <a:pt x="175" y="308"/>
                  </a:cubicBezTo>
                  <a:cubicBezTo>
                    <a:pt x="98" y="315"/>
                    <a:pt x="98" y="315"/>
                    <a:pt x="98" y="315"/>
                  </a:cubicBezTo>
                  <a:cubicBezTo>
                    <a:pt x="98" y="315"/>
                    <a:pt x="0" y="179"/>
                    <a:pt x="111"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1147;p46">
              <a:extLst>
                <a:ext uri="{FF2B5EF4-FFF2-40B4-BE49-F238E27FC236}">
                  <a16:creationId xmlns:a16="http://schemas.microsoft.com/office/drawing/2014/main" id="{C5A39666-CC8A-435C-190A-616270D16C8C}"/>
                </a:ext>
              </a:extLst>
            </p:cNvPr>
            <p:cNvSpPr/>
            <p:nvPr/>
          </p:nvSpPr>
          <p:spPr>
            <a:xfrm>
              <a:off x="7535722" y="2669553"/>
              <a:ext cx="130052" cy="90476"/>
            </a:xfrm>
            <a:custGeom>
              <a:avLst/>
              <a:gdLst/>
              <a:ahLst/>
              <a:cxnLst/>
              <a:rect l="l" t="t" r="r" b="b"/>
              <a:pathLst>
                <a:path w="73" h="51" extrusionOk="0">
                  <a:moveTo>
                    <a:pt x="15" y="1"/>
                  </a:moveTo>
                  <a:cubicBezTo>
                    <a:pt x="34" y="7"/>
                    <a:pt x="55" y="20"/>
                    <a:pt x="69" y="30"/>
                  </a:cubicBezTo>
                  <a:cubicBezTo>
                    <a:pt x="72" y="32"/>
                    <a:pt x="73" y="35"/>
                    <a:pt x="71" y="38"/>
                  </a:cubicBezTo>
                  <a:cubicBezTo>
                    <a:pt x="68" y="46"/>
                    <a:pt x="68" y="46"/>
                    <a:pt x="68" y="46"/>
                  </a:cubicBezTo>
                  <a:cubicBezTo>
                    <a:pt x="66" y="50"/>
                    <a:pt x="62" y="51"/>
                    <a:pt x="58" y="49"/>
                  </a:cubicBezTo>
                  <a:cubicBezTo>
                    <a:pt x="49" y="42"/>
                    <a:pt x="29" y="30"/>
                    <a:pt x="6" y="24"/>
                  </a:cubicBezTo>
                  <a:cubicBezTo>
                    <a:pt x="2" y="24"/>
                    <a:pt x="0" y="20"/>
                    <a:pt x="1" y="16"/>
                  </a:cubicBezTo>
                  <a:cubicBezTo>
                    <a:pt x="3" y="12"/>
                    <a:pt x="5" y="8"/>
                    <a:pt x="8" y="4"/>
                  </a:cubicBezTo>
                  <a:cubicBezTo>
                    <a:pt x="9" y="1"/>
                    <a:pt x="12" y="0"/>
                    <a:pt x="15"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1148;p46">
              <a:extLst>
                <a:ext uri="{FF2B5EF4-FFF2-40B4-BE49-F238E27FC236}">
                  <a16:creationId xmlns:a16="http://schemas.microsoft.com/office/drawing/2014/main" id="{AAEB3514-5F2F-FFC0-143A-2A3464C9DFDC}"/>
                </a:ext>
              </a:extLst>
            </p:cNvPr>
            <p:cNvSpPr/>
            <p:nvPr/>
          </p:nvSpPr>
          <p:spPr>
            <a:xfrm>
              <a:off x="7507308" y="3967654"/>
              <a:ext cx="103220" cy="370168"/>
            </a:xfrm>
            <a:custGeom>
              <a:avLst/>
              <a:gdLst/>
              <a:ahLst/>
              <a:cxnLst/>
              <a:rect l="l" t="t" r="r" b="b"/>
              <a:pathLst>
                <a:path w="58" h="208" extrusionOk="0">
                  <a:moveTo>
                    <a:pt x="58" y="11"/>
                  </a:moveTo>
                  <a:cubicBezTo>
                    <a:pt x="18" y="0"/>
                    <a:pt x="10" y="26"/>
                    <a:pt x="10" y="26"/>
                  </a:cubicBezTo>
                  <a:cubicBezTo>
                    <a:pt x="10" y="26"/>
                    <a:pt x="0" y="208"/>
                    <a:pt x="18" y="204"/>
                  </a:cubicBezTo>
                  <a:cubicBezTo>
                    <a:pt x="25" y="203"/>
                    <a:pt x="36" y="178"/>
                    <a:pt x="47" y="148"/>
                  </a:cubicBezTo>
                  <a:cubicBezTo>
                    <a:pt x="42" y="106"/>
                    <a:pt x="42" y="45"/>
                    <a:pt x="58" y="1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1149;p46">
              <a:extLst>
                <a:ext uri="{FF2B5EF4-FFF2-40B4-BE49-F238E27FC236}">
                  <a16:creationId xmlns:a16="http://schemas.microsoft.com/office/drawing/2014/main" id="{55B2ABF5-6340-1B5F-72A7-4FB6A6C12AC0}"/>
                </a:ext>
              </a:extLst>
            </p:cNvPr>
            <p:cNvSpPr/>
            <p:nvPr/>
          </p:nvSpPr>
          <p:spPr>
            <a:xfrm>
              <a:off x="7580588" y="3987843"/>
              <a:ext cx="68824" cy="243044"/>
            </a:xfrm>
            <a:custGeom>
              <a:avLst/>
              <a:gdLst/>
              <a:ahLst/>
              <a:cxnLst/>
              <a:rect l="l" t="t" r="r" b="b"/>
              <a:pathLst>
                <a:path w="39" h="137" extrusionOk="0">
                  <a:moveTo>
                    <a:pt x="39" y="7"/>
                  </a:moveTo>
                  <a:cubicBezTo>
                    <a:pt x="30" y="4"/>
                    <a:pt x="23" y="1"/>
                    <a:pt x="17" y="0"/>
                  </a:cubicBezTo>
                  <a:cubicBezTo>
                    <a:pt x="0" y="31"/>
                    <a:pt x="1" y="95"/>
                    <a:pt x="6" y="137"/>
                  </a:cubicBezTo>
                  <a:cubicBezTo>
                    <a:pt x="23" y="93"/>
                    <a:pt x="39" y="38"/>
                    <a:pt x="39" y="38"/>
                  </a:cubicBezTo>
                  <a:lnTo>
                    <a:pt x="39" y="7"/>
                  </a:lnTo>
                  <a:close/>
                </a:path>
              </a:pathLst>
            </a:custGeom>
            <a:solidFill>
              <a:srgbClr val="EBAD9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150;p46">
              <a:extLst>
                <a:ext uri="{FF2B5EF4-FFF2-40B4-BE49-F238E27FC236}">
                  <a16:creationId xmlns:a16="http://schemas.microsoft.com/office/drawing/2014/main" id="{DCE52CD9-A66C-8A27-2ACD-8702F24EC846}"/>
                </a:ext>
              </a:extLst>
            </p:cNvPr>
            <p:cNvSpPr/>
            <p:nvPr/>
          </p:nvSpPr>
          <p:spPr>
            <a:xfrm>
              <a:off x="7509551" y="3257288"/>
              <a:ext cx="635780" cy="818697"/>
            </a:xfrm>
            <a:custGeom>
              <a:avLst/>
              <a:gdLst/>
              <a:ahLst/>
              <a:cxnLst/>
              <a:rect l="l" t="t" r="r" b="b"/>
              <a:pathLst>
                <a:path w="358" h="461" extrusionOk="0">
                  <a:moveTo>
                    <a:pt x="297" y="214"/>
                  </a:moveTo>
                  <a:cubicBezTo>
                    <a:pt x="156" y="174"/>
                    <a:pt x="64" y="413"/>
                    <a:pt x="64" y="413"/>
                  </a:cubicBezTo>
                  <a:cubicBezTo>
                    <a:pt x="75" y="461"/>
                    <a:pt x="75" y="461"/>
                    <a:pt x="75" y="461"/>
                  </a:cubicBezTo>
                  <a:cubicBezTo>
                    <a:pt x="342" y="242"/>
                    <a:pt x="342" y="242"/>
                    <a:pt x="342" y="242"/>
                  </a:cubicBezTo>
                  <a:cubicBezTo>
                    <a:pt x="358" y="229"/>
                    <a:pt x="357" y="205"/>
                    <a:pt x="341" y="193"/>
                  </a:cubicBezTo>
                  <a:cubicBezTo>
                    <a:pt x="82" y="0"/>
                    <a:pt x="82" y="0"/>
                    <a:pt x="82" y="0"/>
                  </a:cubicBezTo>
                  <a:cubicBezTo>
                    <a:pt x="0" y="73"/>
                    <a:pt x="0" y="73"/>
                    <a:pt x="0" y="73"/>
                  </a:cubicBezTo>
                  <a:cubicBezTo>
                    <a:pt x="0" y="124"/>
                    <a:pt x="0" y="124"/>
                    <a:pt x="0" y="124"/>
                  </a:cubicBezTo>
                  <a:cubicBezTo>
                    <a:pt x="282" y="237"/>
                    <a:pt x="282" y="237"/>
                    <a:pt x="282" y="237"/>
                  </a:cubicBezTo>
                  <a:lnTo>
                    <a:pt x="297" y="2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1151;p46">
              <a:extLst>
                <a:ext uri="{FF2B5EF4-FFF2-40B4-BE49-F238E27FC236}">
                  <a16:creationId xmlns:a16="http://schemas.microsoft.com/office/drawing/2014/main" id="{78997913-B273-4F1C-6853-4AC85E417809}"/>
                </a:ext>
              </a:extLst>
            </p:cNvPr>
            <p:cNvSpPr/>
            <p:nvPr/>
          </p:nvSpPr>
          <p:spPr>
            <a:xfrm>
              <a:off x="8054666" y="4482856"/>
              <a:ext cx="376099" cy="121144"/>
            </a:xfrm>
            <a:custGeom>
              <a:avLst/>
              <a:gdLst/>
              <a:ahLst/>
              <a:cxnLst/>
              <a:rect l="l" t="t" r="r" b="b"/>
              <a:pathLst>
                <a:path w="212" h="68" extrusionOk="0">
                  <a:moveTo>
                    <a:pt x="208" y="50"/>
                  </a:moveTo>
                  <a:cubicBezTo>
                    <a:pt x="207" y="43"/>
                    <a:pt x="183" y="32"/>
                    <a:pt x="154" y="21"/>
                  </a:cubicBezTo>
                  <a:cubicBezTo>
                    <a:pt x="109" y="29"/>
                    <a:pt x="60" y="17"/>
                    <a:pt x="18" y="0"/>
                  </a:cubicBezTo>
                  <a:cubicBezTo>
                    <a:pt x="0" y="49"/>
                    <a:pt x="30" y="57"/>
                    <a:pt x="30" y="57"/>
                  </a:cubicBezTo>
                  <a:cubicBezTo>
                    <a:pt x="30" y="57"/>
                    <a:pt x="212" y="68"/>
                    <a:pt x="208" y="5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1152;p46">
              <a:extLst>
                <a:ext uri="{FF2B5EF4-FFF2-40B4-BE49-F238E27FC236}">
                  <a16:creationId xmlns:a16="http://schemas.microsoft.com/office/drawing/2014/main" id="{18298889-7AE1-EEDE-5A44-97B52DC1EAD5}"/>
                </a:ext>
              </a:extLst>
            </p:cNvPr>
            <p:cNvSpPr/>
            <p:nvPr/>
          </p:nvSpPr>
          <p:spPr>
            <a:xfrm>
              <a:off x="8086072" y="4461919"/>
              <a:ext cx="241526" cy="72506"/>
            </a:xfrm>
            <a:custGeom>
              <a:avLst/>
              <a:gdLst/>
              <a:ahLst/>
              <a:cxnLst/>
              <a:rect l="l" t="t" r="r" b="b"/>
              <a:pathLst>
                <a:path w="136" h="41" extrusionOk="0">
                  <a:moveTo>
                    <a:pt x="136" y="33"/>
                  </a:moveTo>
                  <a:cubicBezTo>
                    <a:pt x="91" y="16"/>
                    <a:pt x="35" y="0"/>
                    <a:pt x="35" y="0"/>
                  </a:cubicBezTo>
                  <a:cubicBezTo>
                    <a:pt x="4" y="0"/>
                    <a:pt x="4" y="0"/>
                    <a:pt x="4" y="0"/>
                  </a:cubicBezTo>
                  <a:cubicBezTo>
                    <a:pt x="3" y="4"/>
                    <a:pt x="1" y="8"/>
                    <a:pt x="0" y="12"/>
                  </a:cubicBezTo>
                  <a:cubicBezTo>
                    <a:pt x="42" y="29"/>
                    <a:pt x="91" y="41"/>
                    <a:pt x="136" y="33"/>
                  </a:cubicBezTo>
                  <a:close/>
                </a:path>
              </a:pathLst>
            </a:custGeom>
            <a:solidFill>
              <a:srgbClr val="EBAD9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153;p46">
              <a:extLst>
                <a:ext uri="{FF2B5EF4-FFF2-40B4-BE49-F238E27FC236}">
                  <a16:creationId xmlns:a16="http://schemas.microsoft.com/office/drawing/2014/main" id="{34AEAC6C-494C-5B41-771D-48A67CE2E1EB}"/>
                </a:ext>
              </a:extLst>
            </p:cNvPr>
            <p:cNvSpPr/>
            <p:nvPr/>
          </p:nvSpPr>
          <p:spPr>
            <a:xfrm>
              <a:off x="7505812" y="2745824"/>
              <a:ext cx="259558" cy="502584"/>
            </a:xfrm>
            <a:custGeom>
              <a:avLst/>
              <a:gdLst/>
              <a:ahLst/>
              <a:cxnLst/>
              <a:rect l="l" t="t" r="r" b="b"/>
              <a:pathLst>
                <a:path w="146" h="283" extrusionOk="0">
                  <a:moveTo>
                    <a:pt x="53" y="34"/>
                  </a:moveTo>
                  <a:cubicBezTo>
                    <a:pt x="146" y="235"/>
                    <a:pt x="146" y="235"/>
                    <a:pt x="146" y="235"/>
                  </a:cubicBezTo>
                  <a:cubicBezTo>
                    <a:pt x="120" y="283"/>
                    <a:pt x="120" y="283"/>
                    <a:pt x="120" y="283"/>
                  </a:cubicBezTo>
                  <a:cubicBezTo>
                    <a:pt x="120" y="283"/>
                    <a:pt x="22" y="131"/>
                    <a:pt x="14" y="102"/>
                  </a:cubicBezTo>
                  <a:cubicBezTo>
                    <a:pt x="5" y="73"/>
                    <a:pt x="0" y="57"/>
                    <a:pt x="14" y="29"/>
                  </a:cubicBezTo>
                  <a:cubicBezTo>
                    <a:pt x="28" y="0"/>
                    <a:pt x="53" y="34"/>
                    <a:pt x="53" y="3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1154;p46">
              <a:extLst>
                <a:ext uri="{FF2B5EF4-FFF2-40B4-BE49-F238E27FC236}">
                  <a16:creationId xmlns:a16="http://schemas.microsoft.com/office/drawing/2014/main" id="{AB1EDC7E-46DD-1F35-1B88-3C7B13974F23}"/>
                </a:ext>
              </a:extLst>
            </p:cNvPr>
            <p:cNvSpPr/>
            <p:nvPr/>
          </p:nvSpPr>
          <p:spPr>
            <a:xfrm>
              <a:off x="7718923" y="3012025"/>
              <a:ext cx="285623" cy="236197"/>
            </a:xfrm>
            <a:custGeom>
              <a:avLst/>
              <a:gdLst/>
              <a:ahLst/>
              <a:cxnLst/>
              <a:rect l="l" t="t" r="r" b="b"/>
              <a:pathLst>
                <a:path w="161" h="133" extrusionOk="0">
                  <a:moveTo>
                    <a:pt x="161" y="14"/>
                  </a:moveTo>
                  <a:cubicBezTo>
                    <a:pt x="0" y="133"/>
                    <a:pt x="0" y="133"/>
                    <a:pt x="0" y="133"/>
                  </a:cubicBezTo>
                  <a:cubicBezTo>
                    <a:pt x="16" y="65"/>
                    <a:pt x="16" y="65"/>
                    <a:pt x="16" y="65"/>
                  </a:cubicBezTo>
                  <a:cubicBezTo>
                    <a:pt x="16" y="65"/>
                    <a:pt x="0" y="46"/>
                    <a:pt x="152" y="0"/>
                  </a:cubicBezTo>
                  <a:lnTo>
                    <a:pt x="161" y="1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1155;p46">
              <a:extLst>
                <a:ext uri="{FF2B5EF4-FFF2-40B4-BE49-F238E27FC236}">
                  <a16:creationId xmlns:a16="http://schemas.microsoft.com/office/drawing/2014/main" id="{E6367BF0-48EA-C9DD-700D-DA3F94C7F618}"/>
                </a:ext>
              </a:extLst>
            </p:cNvPr>
            <p:cNvSpPr/>
            <p:nvPr/>
          </p:nvSpPr>
          <p:spPr>
            <a:xfrm>
              <a:off x="7974656" y="2877429"/>
              <a:ext cx="151112" cy="160001"/>
            </a:xfrm>
            <a:custGeom>
              <a:avLst/>
              <a:gdLst/>
              <a:ahLst/>
              <a:cxnLst/>
              <a:rect l="l" t="t" r="r" b="b"/>
              <a:pathLst>
                <a:path w="85" h="90" extrusionOk="0">
                  <a:moveTo>
                    <a:pt x="17" y="90"/>
                  </a:moveTo>
                  <a:cubicBezTo>
                    <a:pt x="65" y="73"/>
                    <a:pt x="65" y="73"/>
                    <a:pt x="65" y="73"/>
                  </a:cubicBezTo>
                  <a:cubicBezTo>
                    <a:pt x="82" y="38"/>
                    <a:pt x="82" y="38"/>
                    <a:pt x="82" y="38"/>
                  </a:cubicBezTo>
                  <a:cubicBezTo>
                    <a:pt x="85" y="8"/>
                    <a:pt x="85" y="8"/>
                    <a:pt x="85" y="8"/>
                  </a:cubicBezTo>
                  <a:cubicBezTo>
                    <a:pt x="85" y="3"/>
                    <a:pt x="79" y="1"/>
                    <a:pt x="76" y="4"/>
                  </a:cubicBezTo>
                  <a:cubicBezTo>
                    <a:pt x="65" y="18"/>
                    <a:pt x="48" y="38"/>
                    <a:pt x="40" y="36"/>
                  </a:cubicBezTo>
                  <a:cubicBezTo>
                    <a:pt x="40" y="36"/>
                    <a:pt x="28" y="37"/>
                    <a:pt x="31" y="24"/>
                  </a:cubicBezTo>
                  <a:cubicBezTo>
                    <a:pt x="33" y="11"/>
                    <a:pt x="28" y="0"/>
                    <a:pt x="17" y="11"/>
                  </a:cubicBezTo>
                  <a:cubicBezTo>
                    <a:pt x="6" y="23"/>
                    <a:pt x="0" y="55"/>
                    <a:pt x="0" y="79"/>
                  </a:cubicBezTo>
                  <a:lnTo>
                    <a:pt x="17" y="90"/>
                  </a:lnTo>
                  <a:close/>
                </a:path>
              </a:pathLst>
            </a:custGeom>
            <a:solidFill>
              <a:srgbClr val="EBAD9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156;p46">
              <a:extLst>
                <a:ext uri="{FF2B5EF4-FFF2-40B4-BE49-F238E27FC236}">
                  <a16:creationId xmlns:a16="http://schemas.microsoft.com/office/drawing/2014/main" id="{7F81F57A-A6E2-DA8A-CB06-DDDAC08FF226}"/>
                </a:ext>
              </a:extLst>
            </p:cNvPr>
            <p:cNvSpPr/>
            <p:nvPr/>
          </p:nvSpPr>
          <p:spPr>
            <a:xfrm>
              <a:off x="7495343" y="2239595"/>
              <a:ext cx="488379" cy="388925"/>
            </a:xfrm>
            <a:custGeom>
              <a:avLst/>
              <a:gdLst/>
              <a:ahLst/>
              <a:cxnLst/>
              <a:rect l="l" t="t" r="r" b="b"/>
              <a:pathLst>
                <a:path w="275" h="219" extrusionOk="0">
                  <a:moveTo>
                    <a:pt x="181" y="68"/>
                  </a:moveTo>
                  <a:cubicBezTo>
                    <a:pt x="181" y="68"/>
                    <a:pt x="233" y="53"/>
                    <a:pt x="254" y="105"/>
                  </a:cubicBezTo>
                  <a:cubicBezTo>
                    <a:pt x="275" y="157"/>
                    <a:pt x="190" y="182"/>
                    <a:pt x="160" y="162"/>
                  </a:cubicBezTo>
                  <a:cubicBezTo>
                    <a:pt x="160" y="162"/>
                    <a:pt x="199" y="145"/>
                    <a:pt x="193" y="126"/>
                  </a:cubicBezTo>
                  <a:cubicBezTo>
                    <a:pt x="193" y="126"/>
                    <a:pt x="176" y="160"/>
                    <a:pt x="142" y="155"/>
                  </a:cubicBezTo>
                  <a:cubicBezTo>
                    <a:pt x="128" y="178"/>
                    <a:pt x="128" y="178"/>
                    <a:pt x="128" y="178"/>
                  </a:cubicBezTo>
                  <a:cubicBezTo>
                    <a:pt x="103" y="178"/>
                    <a:pt x="103" y="178"/>
                    <a:pt x="103" y="178"/>
                  </a:cubicBezTo>
                  <a:cubicBezTo>
                    <a:pt x="58" y="219"/>
                    <a:pt x="58" y="219"/>
                    <a:pt x="58" y="219"/>
                  </a:cubicBezTo>
                  <a:cubicBezTo>
                    <a:pt x="58" y="219"/>
                    <a:pt x="0" y="132"/>
                    <a:pt x="48" y="66"/>
                  </a:cubicBezTo>
                  <a:cubicBezTo>
                    <a:pt x="95" y="0"/>
                    <a:pt x="177" y="42"/>
                    <a:pt x="181" y="6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1157;p46">
              <a:extLst>
                <a:ext uri="{FF2B5EF4-FFF2-40B4-BE49-F238E27FC236}">
                  <a16:creationId xmlns:a16="http://schemas.microsoft.com/office/drawing/2014/main" id="{BFE4E345-9CA2-8AB0-7C02-645C5EB6113A}"/>
                </a:ext>
              </a:extLst>
            </p:cNvPr>
            <p:cNvSpPr/>
            <p:nvPr/>
          </p:nvSpPr>
          <p:spPr>
            <a:xfrm>
              <a:off x="7324855" y="3257288"/>
              <a:ext cx="823161" cy="1204071"/>
            </a:xfrm>
            <a:custGeom>
              <a:avLst/>
              <a:gdLst/>
              <a:ahLst/>
              <a:cxnLst/>
              <a:rect l="l" t="t" r="r" b="b"/>
              <a:pathLst>
                <a:path w="464" h="678" extrusionOk="0">
                  <a:moveTo>
                    <a:pt x="186" y="0"/>
                  </a:moveTo>
                  <a:cubicBezTo>
                    <a:pt x="464" y="678"/>
                    <a:pt x="464" y="678"/>
                    <a:pt x="464" y="678"/>
                  </a:cubicBezTo>
                  <a:cubicBezTo>
                    <a:pt x="433" y="678"/>
                    <a:pt x="433" y="678"/>
                    <a:pt x="433" y="678"/>
                  </a:cubicBezTo>
                  <a:cubicBezTo>
                    <a:pt x="433" y="678"/>
                    <a:pt x="0" y="165"/>
                    <a:pt x="109" y="7"/>
                  </a:cubicBezTo>
                  <a:lnTo>
                    <a:pt x="186"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1158;p46">
              <a:extLst>
                <a:ext uri="{FF2B5EF4-FFF2-40B4-BE49-F238E27FC236}">
                  <a16:creationId xmlns:a16="http://schemas.microsoft.com/office/drawing/2014/main" id="{46622B58-2A7E-1062-EEB0-8C213E39E735}"/>
                </a:ext>
              </a:extLst>
            </p:cNvPr>
            <p:cNvSpPr/>
            <p:nvPr/>
          </p:nvSpPr>
          <p:spPr>
            <a:xfrm>
              <a:off x="7727896" y="2617958"/>
              <a:ext cx="51610" cy="67272"/>
            </a:xfrm>
            <a:custGeom>
              <a:avLst/>
              <a:gdLst/>
              <a:ahLst/>
              <a:cxnLst/>
              <a:rect l="l" t="t" r="r" b="b"/>
              <a:pathLst>
                <a:path w="29" h="38" extrusionOk="0">
                  <a:moveTo>
                    <a:pt x="0" y="0"/>
                  </a:moveTo>
                  <a:cubicBezTo>
                    <a:pt x="0" y="0"/>
                    <a:pt x="0" y="3"/>
                    <a:pt x="5" y="8"/>
                  </a:cubicBezTo>
                  <a:cubicBezTo>
                    <a:pt x="9" y="12"/>
                    <a:pt x="17" y="16"/>
                    <a:pt x="29" y="24"/>
                  </a:cubicBezTo>
                  <a:cubicBezTo>
                    <a:pt x="29" y="24"/>
                    <a:pt x="23" y="36"/>
                    <a:pt x="22" y="38"/>
                  </a:cubicBezTo>
                  <a:cubicBezTo>
                    <a:pt x="22" y="38"/>
                    <a:pt x="0" y="23"/>
                    <a:pt x="0"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1159;p46">
              <a:extLst>
                <a:ext uri="{FF2B5EF4-FFF2-40B4-BE49-F238E27FC236}">
                  <a16:creationId xmlns:a16="http://schemas.microsoft.com/office/drawing/2014/main" id="{858C09ED-13D5-D0F3-0CCB-991B6B0AB478}"/>
                </a:ext>
              </a:extLst>
            </p:cNvPr>
            <p:cNvSpPr/>
            <p:nvPr/>
          </p:nvSpPr>
          <p:spPr>
            <a:xfrm>
              <a:off x="7725653" y="2617958"/>
              <a:ext cx="53839" cy="76284"/>
            </a:xfrm>
            <a:custGeom>
              <a:avLst/>
              <a:gdLst/>
              <a:ahLst/>
              <a:cxnLst/>
              <a:rect l="l" t="t" r="r" b="b"/>
              <a:pathLst>
                <a:path w="30" h="43" extrusionOk="0">
                  <a:moveTo>
                    <a:pt x="20" y="41"/>
                  </a:moveTo>
                  <a:cubicBezTo>
                    <a:pt x="17" y="39"/>
                    <a:pt x="14" y="36"/>
                    <a:pt x="11" y="33"/>
                  </a:cubicBezTo>
                  <a:cubicBezTo>
                    <a:pt x="9" y="30"/>
                    <a:pt x="7" y="26"/>
                    <a:pt x="5" y="23"/>
                  </a:cubicBezTo>
                  <a:cubicBezTo>
                    <a:pt x="1" y="16"/>
                    <a:pt x="0" y="8"/>
                    <a:pt x="1" y="0"/>
                  </a:cubicBezTo>
                  <a:cubicBezTo>
                    <a:pt x="1" y="4"/>
                    <a:pt x="2" y="8"/>
                    <a:pt x="4" y="11"/>
                  </a:cubicBezTo>
                  <a:cubicBezTo>
                    <a:pt x="5" y="14"/>
                    <a:pt x="7" y="17"/>
                    <a:pt x="9" y="20"/>
                  </a:cubicBezTo>
                  <a:cubicBezTo>
                    <a:pt x="12" y="23"/>
                    <a:pt x="14" y="25"/>
                    <a:pt x="17" y="27"/>
                  </a:cubicBezTo>
                  <a:cubicBezTo>
                    <a:pt x="20" y="29"/>
                    <a:pt x="23" y="31"/>
                    <a:pt x="26" y="32"/>
                  </a:cubicBezTo>
                  <a:cubicBezTo>
                    <a:pt x="26" y="32"/>
                    <a:pt x="26" y="32"/>
                    <a:pt x="26" y="32"/>
                  </a:cubicBezTo>
                  <a:cubicBezTo>
                    <a:pt x="29" y="33"/>
                    <a:pt x="30" y="37"/>
                    <a:pt x="29" y="39"/>
                  </a:cubicBezTo>
                  <a:cubicBezTo>
                    <a:pt x="27" y="42"/>
                    <a:pt x="24" y="43"/>
                    <a:pt x="21" y="42"/>
                  </a:cubicBezTo>
                  <a:cubicBezTo>
                    <a:pt x="21" y="42"/>
                    <a:pt x="21" y="41"/>
                    <a:pt x="20" y="41"/>
                  </a:cubicBezTo>
                  <a:close/>
                </a:path>
              </a:pathLst>
            </a:custGeom>
            <a:solidFill>
              <a:srgbClr val="C31A7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1160;p46">
              <a:extLst>
                <a:ext uri="{FF2B5EF4-FFF2-40B4-BE49-F238E27FC236}">
                  <a16:creationId xmlns:a16="http://schemas.microsoft.com/office/drawing/2014/main" id="{330C89C1-FD0F-7319-55FB-CB7169D8074E}"/>
                </a:ext>
              </a:extLst>
            </p:cNvPr>
            <p:cNvSpPr/>
            <p:nvPr/>
          </p:nvSpPr>
          <p:spPr>
            <a:xfrm>
              <a:off x="7727896" y="2617958"/>
              <a:ext cx="59809" cy="51610"/>
            </a:xfrm>
            <a:custGeom>
              <a:avLst/>
              <a:gdLst/>
              <a:ahLst/>
              <a:cxnLst/>
              <a:rect l="l" t="t" r="r" b="b"/>
              <a:pathLst>
                <a:path w="34" h="29" extrusionOk="0">
                  <a:moveTo>
                    <a:pt x="0" y="0"/>
                  </a:moveTo>
                  <a:cubicBezTo>
                    <a:pt x="1" y="3"/>
                    <a:pt x="4" y="5"/>
                    <a:pt x="6" y="7"/>
                  </a:cubicBezTo>
                  <a:cubicBezTo>
                    <a:pt x="9" y="9"/>
                    <a:pt x="11" y="11"/>
                    <a:pt x="14" y="12"/>
                  </a:cubicBezTo>
                  <a:cubicBezTo>
                    <a:pt x="19" y="15"/>
                    <a:pt x="25" y="18"/>
                    <a:pt x="31" y="20"/>
                  </a:cubicBezTo>
                  <a:cubicBezTo>
                    <a:pt x="31" y="20"/>
                    <a:pt x="31" y="20"/>
                    <a:pt x="31" y="20"/>
                  </a:cubicBezTo>
                  <a:cubicBezTo>
                    <a:pt x="33" y="21"/>
                    <a:pt x="34" y="23"/>
                    <a:pt x="33" y="25"/>
                  </a:cubicBezTo>
                  <a:cubicBezTo>
                    <a:pt x="33" y="28"/>
                    <a:pt x="30" y="29"/>
                    <a:pt x="28" y="28"/>
                  </a:cubicBezTo>
                  <a:cubicBezTo>
                    <a:pt x="28" y="28"/>
                    <a:pt x="27" y="28"/>
                    <a:pt x="27" y="27"/>
                  </a:cubicBezTo>
                  <a:cubicBezTo>
                    <a:pt x="22" y="24"/>
                    <a:pt x="16" y="20"/>
                    <a:pt x="12" y="16"/>
                  </a:cubicBezTo>
                  <a:cubicBezTo>
                    <a:pt x="9" y="13"/>
                    <a:pt x="7" y="11"/>
                    <a:pt x="5" y="9"/>
                  </a:cubicBezTo>
                  <a:cubicBezTo>
                    <a:pt x="3" y="6"/>
                    <a:pt x="0"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1161;p46">
              <a:extLst>
                <a:ext uri="{FF2B5EF4-FFF2-40B4-BE49-F238E27FC236}">
                  <a16:creationId xmlns:a16="http://schemas.microsoft.com/office/drawing/2014/main" id="{DFAAC5A2-88E4-B06F-03DE-E84E3B3042EB}"/>
                </a:ext>
              </a:extLst>
            </p:cNvPr>
            <p:cNvSpPr/>
            <p:nvPr/>
          </p:nvSpPr>
          <p:spPr>
            <a:xfrm>
              <a:off x="7988863" y="2523741"/>
              <a:ext cx="179368" cy="160001"/>
            </a:xfrm>
            <a:custGeom>
              <a:avLst/>
              <a:gdLst/>
              <a:ahLst/>
              <a:cxnLst/>
              <a:rect l="l" t="t" r="r" b="b"/>
              <a:pathLst>
                <a:path w="101" h="90" extrusionOk="0">
                  <a:moveTo>
                    <a:pt x="101" y="29"/>
                  </a:moveTo>
                  <a:cubicBezTo>
                    <a:pt x="101" y="27"/>
                    <a:pt x="101" y="25"/>
                    <a:pt x="101" y="23"/>
                  </a:cubicBezTo>
                  <a:cubicBezTo>
                    <a:pt x="98" y="10"/>
                    <a:pt x="86" y="0"/>
                    <a:pt x="72" y="0"/>
                  </a:cubicBezTo>
                  <a:cubicBezTo>
                    <a:pt x="63" y="0"/>
                    <a:pt x="56" y="3"/>
                    <a:pt x="51" y="8"/>
                  </a:cubicBezTo>
                  <a:cubicBezTo>
                    <a:pt x="45" y="3"/>
                    <a:pt x="38" y="0"/>
                    <a:pt x="30" y="0"/>
                  </a:cubicBezTo>
                  <a:cubicBezTo>
                    <a:pt x="16" y="0"/>
                    <a:pt x="4" y="10"/>
                    <a:pt x="1" y="23"/>
                  </a:cubicBezTo>
                  <a:cubicBezTo>
                    <a:pt x="0" y="25"/>
                    <a:pt x="0" y="27"/>
                    <a:pt x="0" y="29"/>
                  </a:cubicBezTo>
                  <a:cubicBezTo>
                    <a:pt x="0" y="30"/>
                    <a:pt x="0" y="30"/>
                    <a:pt x="0" y="31"/>
                  </a:cubicBezTo>
                  <a:cubicBezTo>
                    <a:pt x="0" y="31"/>
                    <a:pt x="0" y="32"/>
                    <a:pt x="0" y="32"/>
                  </a:cubicBezTo>
                  <a:cubicBezTo>
                    <a:pt x="0" y="64"/>
                    <a:pt x="51" y="90"/>
                    <a:pt x="51" y="90"/>
                  </a:cubicBezTo>
                  <a:cubicBezTo>
                    <a:pt x="51" y="90"/>
                    <a:pt x="101" y="64"/>
                    <a:pt x="101" y="32"/>
                  </a:cubicBezTo>
                  <a:cubicBezTo>
                    <a:pt x="101" y="32"/>
                    <a:pt x="101" y="31"/>
                    <a:pt x="101" y="31"/>
                  </a:cubicBezTo>
                  <a:cubicBezTo>
                    <a:pt x="101" y="30"/>
                    <a:pt x="101" y="30"/>
                    <a:pt x="101" y="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1162;p46">
              <a:extLst>
                <a:ext uri="{FF2B5EF4-FFF2-40B4-BE49-F238E27FC236}">
                  <a16:creationId xmlns:a16="http://schemas.microsoft.com/office/drawing/2014/main" id="{1E3B0D09-D74A-53F6-2167-A9EC181884A4}"/>
                </a:ext>
              </a:extLst>
            </p:cNvPr>
            <p:cNvSpPr/>
            <p:nvPr/>
          </p:nvSpPr>
          <p:spPr>
            <a:xfrm>
              <a:off x="8128694" y="2349515"/>
              <a:ext cx="99452" cy="88983"/>
            </a:xfrm>
            <a:custGeom>
              <a:avLst/>
              <a:gdLst/>
              <a:ahLst/>
              <a:cxnLst/>
              <a:rect l="l" t="t" r="r" b="b"/>
              <a:pathLst>
                <a:path w="56" h="50" extrusionOk="0">
                  <a:moveTo>
                    <a:pt x="56" y="16"/>
                  </a:moveTo>
                  <a:cubicBezTo>
                    <a:pt x="56" y="15"/>
                    <a:pt x="56" y="14"/>
                    <a:pt x="56" y="13"/>
                  </a:cubicBezTo>
                  <a:cubicBezTo>
                    <a:pt x="54" y="5"/>
                    <a:pt x="47" y="0"/>
                    <a:pt x="39" y="0"/>
                  </a:cubicBezTo>
                  <a:cubicBezTo>
                    <a:pt x="35" y="0"/>
                    <a:pt x="31" y="2"/>
                    <a:pt x="28" y="5"/>
                  </a:cubicBezTo>
                  <a:cubicBezTo>
                    <a:pt x="25" y="2"/>
                    <a:pt x="21" y="0"/>
                    <a:pt x="16" y="0"/>
                  </a:cubicBezTo>
                  <a:cubicBezTo>
                    <a:pt x="8" y="0"/>
                    <a:pt x="2" y="5"/>
                    <a:pt x="0" y="13"/>
                  </a:cubicBezTo>
                  <a:cubicBezTo>
                    <a:pt x="0" y="14"/>
                    <a:pt x="0" y="15"/>
                    <a:pt x="0" y="16"/>
                  </a:cubicBezTo>
                  <a:cubicBezTo>
                    <a:pt x="0" y="17"/>
                    <a:pt x="0" y="17"/>
                    <a:pt x="0" y="17"/>
                  </a:cubicBezTo>
                  <a:cubicBezTo>
                    <a:pt x="0" y="17"/>
                    <a:pt x="0" y="18"/>
                    <a:pt x="0" y="18"/>
                  </a:cubicBezTo>
                  <a:cubicBezTo>
                    <a:pt x="0" y="36"/>
                    <a:pt x="28" y="50"/>
                    <a:pt x="28" y="50"/>
                  </a:cubicBezTo>
                  <a:cubicBezTo>
                    <a:pt x="28" y="50"/>
                    <a:pt x="56" y="36"/>
                    <a:pt x="56" y="18"/>
                  </a:cubicBezTo>
                  <a:cubicBezTo>
                    <a:pt x="56" y="18"/>
                    <a:pt x="56" y="17"/>
                    <a:pt x="56" y="17"/>
                  </a:cubicBezTo>
                  <a:cubicBezTo>
                    <a:pt x="56" y="17"/>
                    <a:pt x="56" y="17"/>
                    <a:pt x="56" y="1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1163;p46">
              <a:extLst>
                <a:ext uri="{FF2B5EF4-FFF2-40B4-BE49-F238E27FC236}">
                  <a16:creationId xmlns:a16="http://schemas.microsoft.com/office/drawing/2014/main" id="{618C0FBE-637A-9768-4850-4795A264BBC4}"/>
                </a:ext>
              </a:extLst>
            </p:cNvPr>
            <p:cNvSpPr/>
            <p:nvPr/>
          </p:nvSpPr>
          <p:spPr>
            <a:xfrm>
              <a:off x="8041954" y="2202207"/>
              <a:ext cx="72506" cy="65778"/>
            </a:xfrm>
            <a:custGeom>
              <a:avLst/>
              <a:gdLst/>
              <a:ahLst/>
              <a:cxnLst/>
              <a:rect l="l" t="t" r="r" b="b"/>
              <a:pathLst>
                <a:path w="41" h="37" extrusionOk="0">
                  <a:moveTo>
                    <a:pt x="41" y="12"/>
                  </a:moveTo>
                  <a:cubicBezTo>
                    <a:pt x="41" y="12"/>
                    <a:pt x="41" y="11"/>
                    <a:pt x="41" y="10"/>
                  </a:cubicBezTo>
                  <a:cubicBezTo>
                    <a:pt x="40" y="4"/>
                    <a:pt x="35" y="0"/>
                    <a:pt x="29" y="0"/>
                  </a:cubicBezTo>
                  <a:cubicBezTo>
                    <a:pt x="26" y="0"/>
                    <a:pt x="23" y="2"/>
                    <a:pt x="21" y="4"/>
                  </a:cubicBezTo>
                  <a:cubicBezTo>
                    <a:pt x="19" y="2"/>
                    <a:pt x="16" y="0"/>
                    <a:pt x="12" y="0"/>
                  </a:cubicBezTo>
                  <a:cubicBezTo>
                    <a:pt x="7" y="0"/>
                    <a:pt x="2" y="4"/>
                    <a:pt x="1" y="10"/>
                  </a:cubicBezTo>
                  <a:cubicBezTo>
                    <a:pt x="0" y="11"/>
                    <a:pt x="0" y="12"/>
                    <a:pt x="0" y="12"/>
                  </a:cubicBezTo>
                  <a:cubicBezTo>
                    <a:pt x="0" y="13"/>
                    <a:pt x="0" y="13"/>
                    <a:pt x="0" y="13"/>
                  </a:cubicBezTo>
                  <a:cubicBezTo>
                    <a:pt x="0" y="13"/>
                    <a:pt x="0" y="13"/>
                    <a:pt x="0" y="14"/>
                  </a:cubicBezTo>
                  <a:cubicBezTo>
                    <a:pt x="0" y="27"/>
                    <a:pt x="21" y="37"/>
                    <a:pt x="21" y="37"/>
                  </a:cubicBezTo>
                  <a:cubicBezTo>
                    <a:pt x="21" y="37"/>
                    <a:pt x="41" y="27"/>
                    <a:pt x="41" y="14"/>
                  </a:cubicBezTo>
                  <a:cubicBezTo>
                    <a:pt x="41" y="13"/>
                    <a:pt x="41" y="13"/>
                    <a:pt x="41" y="13"/>
                  </a:cubicBezTo>
                  <a:cubicBezTo>
                    <a:pt x="41" y="13"/>
                    <a:pt x="41" y="13"/>
                    <a:pt x="41"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1164;p46">
              <a:extLst>
                <a:ext uri="{FF2B5EF4-FFF2-40B4-BE49-F238E27FC236}">
                  <a16:creationId xmlns:a16="http://schemas.microsoft.com/office/drawing/2014/main" id="{313B3B98-00BE-088E-E177-4559319B8F3D}"/>
                </a:ext>
              </a:extLst>
            </p:cNvPr>
            <p:cNvSpPr/>
            <p:nvPr/>
          </p:nvSpPr>
          <p:spPr>
            <a:xfrm>
              <a:off x="7914075" y="3626650"/>
              <a:ext cx="135150" cy="60125"/>
            </a:xfrm>
            <a:custGeom>
              <a:avLst/>
              <a:gdLst/>
              <a:ahLst/>
              <a:cxnLst/>
              <a:rect l="l" t="t" r="r" b="b"/>
              <a:pathLst>
                <a:path w="5406" h="2405" extrusionOk="0">
                  <a:moveTo>
                    <a:pt x="3882" y="2333"/>
                  </a:moveTo>
                  <a:lnTo>
                    <a:pt x="5406" y="47"/>
                  </a:lnTo>
                  <a:lnTo>
                    <a:pt x="548" y="0"/>
                  </a:lnTo>
                  <a:lnTo>
                    <a:pt x="48" y="571"/>
                  </a:lnTo>
                  <a:lnTo>
                    <a:pt x="0" y="1476"/>
                  </a:lnTo>
                  <a:lnTo>
                    <a:pt x="4120" y="2405"/>
                  </a:lnTo>
                  <a:close/>
                </a:path>
              </a:pathLst>
            </a:custGeom>
            <a:solidFill>
              <a:schemeClr val="lt2"/>
            </a:solidFill>
            <a:ln>
              <a:noFill/>
            </a:ln>
          </p:spPr>
          <p:txBody>
            <a:bodyPr/>
            <a:lstStyle/>
            <a:p>
              <a:endParaRPr lang="he-IL"/>
            </a:p>
          </p:txBody>
        </p:sp>
        <p:grpSp>
          <p:nvGrpSpPr>
            <p:cNvPr id="91" name="Google Shape;1165;p46">
              <a:extLst>
                <a:ext uri="{FF2B5EF4-FFF2-40B4-BE49-F238E27FC236}">
                  <a16:creationId xmlns:a16="http://schemas.microsoft.com/office/drawing/2014/main" id="{E887597C-F276-C3DF-9AAC-AA5BD5B9B53A}"/>
                </a:ext>
              </a:extLst>
            </p:cNvPr>
            <p:cNvGrpSpPr/>
            <p:nvPr/>
          </p:nvGrpSpPr>
          <p:grpSpPr>
            <a:xfrm rot="1031231" flipH="1">
              <a:off x="7534258" y="2479935"/>
              <a:ext cx="308698" cy="117450"/>
              <a:chOff x="8489951" y="231775"/>
              <a:chExt cx="538162" cy="204788"/>
            </a:xfrm>
          </p:grpSpPr>
          <p:sp>
            <p:nvSpPr>
              <p:cNvPr id="93" name="Google Shape;1166;p46">
                <a:extLst>
                  <a:ext uri="{FF2B5EF4-FFF2-40B4-BE49-F238E27FC236}">
                    <a16:creationId xmlns:a16="http://schemas.microsoft.com/office/drawing/2014/main" id="{722A032B-A6EF-98AF-95C2-E3457ABEFC9E}"/>
                  </a:ext>
                </a:extLst>
              </p:cNvPr>
              <p:cNvSpPr/>
              <p:nvPr/>
            </p:nvSpPr>
            <p:spPr>
              <a:xfrm>
                <a:off x="8547101" y="246063"/>
                <a:ext cx="128588" cy="188913"/>
              </a:xfrm>
              <a:custGeom>
                <a:avLst/>
                <a:gdLst/>
                <a:ahLst/>
                <a:cxnLst/>
                <a:rect l="l" t="t" r="r" b="b"/>
                <a:pathLst>
                  <a:path w="47" h="69" extrusionOk="0">
                    <a:moveTo>
                      <a:pt x="0" y="3"/>
                    </a:moveTo>
                    <a:cubicBezTo>
                      <a:pt x="27" y="1"/>
                      <a:pt x="27" y="1"/>
                      <a:pt x="27" y="1"/>
                    </a:cubicBezTo>
                    <a:cubicBezTo>
                      <a:pt x="35" y="0"/>
                      <a:pt x="43" y="8"/>
                      <a:pt x="44" y="18"/>
                    </a:cubicBezTo>
                    <a:cubicBezTo>
                      <a:pt x="46" y="47"/>
                      <a:pt x="46" y="47"/>
                      <a:pt x="46" y="47"/>
                    </a:cubicBezTo>
                    <a:cubicBezTo>
                      <a:pt x="47" y="57"/>
                      <a:pt x="41" y="66"/>
                      <a:pt x="33" y="67"/>
                    </a:cubicBezTo>
                    <a:cubicBezTo>
                      <a:pt x="6" y="69"/>
                      <a:pt x="6" y="69"/>
                      <a:pt x="6" y="69"/>
                    </a:cubicBezTo>
                    <a:lnTo>
                      <a:pt x="0" y="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1167;p46">
                <a:extLst>
                  <a:ext uri="{FF2B5EF4-FFF2-40B4-BE49-F238E27FC236}">
                    <a16:creationId xmlns:a16="http://schemas.microsoft.com/office/drawing/2014/main" id="{02295817-AC8D-D33D-BACD-883D26AE9051}"/>
                  </a:ext>
                </a:extLst>
              </p:cNvPr>
              <p:cNvSpPr/>
              <p:nvPr/>
            </p:nvSpPr>
            <p:spPr>
              <a:xfrm>
                <a:off x="8489951" y="250825"/>
                <a:ext cx="130175" cy="185738"/>
              </a:xfrm>
              <a:custGeom>
                <a:avLst/>
                <a:gdLst/>
                <a:ahLst/>
                <a:cxnLst/>
                <a:rect l="l" t="t" r="r" b="b"/>
                <a:pathLst>
                  <a:path w="48" h="68" extrusionOk="0">
                    <a:moveTo>
                      <a:pt x="45" y="17"/>
                    </a:moveTo>
                    <a:cubicBezTo>
                      <a:pt x="47" y="47"/>
                      <a:pt x="47" y="47"/>
                      <a:pt x="47" y="47"/>
                    </a:cubicBezTo>
                    <a:cubicBezTo>
                      <a:pt x="48" y="57"/>
                      <a:pt x="42" y="66"/>
                      <a:pt x="34" y="66"/>
                    </a:cubicBezTo>
                    <a:cubicBezTo>
                      <a:pt x="20" y="67"/>
                      <a:pt x="20" y="67"/>
                      <a:pt x="20" y="67"/>
                    </a:cubicBezTo>
                    <a:cubicBezTo>
                      <a:pt x="12" y="68"/>
                      <a:pt x="5" y="61"/>
                      <a:pt x="4" y="51"/>
                    </a:cubicBezTo>
                    <a:cubicBezTo>
                      <a:pt x="1" y="21"/>
                      <a:pt x="1" y="21"/>
                      <a:pt x="1" y="21"/>
                    </a:cubicBezTo>
                    <a:cubicBezTo>
                      <a:pt x="0" y="11"/>
                      <a:pt x="6" y="2"/>
                      <a:pt x="15" y="2"/>
                    </a:cubicBezTo>
                    <a:cubicBezTo>
                      <a:pt x="28" y="0"/>
                      <a:pt x="28" y="0"/>
                      <a:pt x="28" y="0"/>
                    </a:cubicBezTo>
                    <a:cubicBezTo>
                      <a:pt x="37" y="0"/>
                      <a:pt x="44" y="7"/>
                      <a:pt x="45" y="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1168;p46">
                <a:extLst>
                  <a:ext uri="{FF2B5EF4-FFF2-40B4-BE49-F238E27FC236}">
                    <a16:creationId xmlns:a16="http://schemas.microsoft.com/office/drawing/2014/main" id="{F1690B7C-9F6E-8418-BD33-71CBCA4DF621}"/>
                  </a:ext>
                </a:extLst>
              </p:cNvPr>
              <p:cNvSpPr/>
              <p:nvPr/>
            </p:nvSpPr>
            <p:spPr>
              <a:xfrm>
                <a:off x="8629651" y="280988"/>
                <a:ext cx="38100" cy="87312"/>
              </a:xfrm>
              <a:custGeom>
                <a:avLst/>
                <a:gdLst/>
                <a:ahLst/>
                <a:cxnLst/>
                <a:rect l="l" t="t" r="r" b="b"/>
                <a:pathLst>
                  <a:path w="14" h="32" extrusionOk="0">
                    <a:moveTo>
                      <a:pt x="8" y="32"/>
                    </a:moveTo>
                    <a:cubicBezTo>
                      <a:pt x="5" y="32"/>
                      <a:pt x="2" y="29"/>
                      <a:pt x="2" y="26"/>
                    </a:cubicBezTo>
                    <a:cubicBezTo>
                      <a:pt x="0" y="7"/>
                      <a:pt x="0" y="7"/>
                      <a:pt x="0" y="7"/>
                    </a:cubicBezTo>
                    <a:cubicBezTo>
                      <a:pt x="0" y="3"/>
                      <a:pt x="3" y="0"/>
                      <a:pt x="6" y="0"/>
                    </a:cubicBezTo>
                    <a:cubicBezTo>
                      <a:pt x="9" y="0"/>
                      <a:pt x="12" y="2"/>
                      <a:pt x="13" y="6"/>
                    </a:cubicBezTo>
                    <a:cubicBezTo>
                      <a:pt x="14" y="25"/>
                      <a:pt x="14" y="25"/>
                      <a:pt x="14" y="25"/>
                    </a:cubicBezTo>
                    <a:cubicBezTo>
                      <a:pt x="14" y="28"/>
                      <a:pt x="12" y="31"/>
                      <a:pt x="9" y="32"/>
                    </a:cubicBezTo>
                    <a:lnTo>
                      <a:pt x="8" y="3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1169;p46">
                <a:extLst>
                  <a:ext uri="{FF2B5EF4-FFF2-40B4-BE49-F238E27FC236}">
                    <a16:creationId xmlns:a16="http://schemas.microsoft.com/office/drawing/2014/main" id="{A8A1F2F2-1578-C88E-5A21-754BA1981A10}"/>
                  </a:ext>
                </a:extLst>
              </p:cNvPr>
              <p:cNvSpPr/>
              <p:nvPr/>
            </p:nvSpPr>
            <p:spPr>
              <a:xfrm>
                <a:off x="8645526" y="231775"/>
                <a:ext cx="382587" cy="120650"/>
              </a:xfrm>
              <a:custGeom>
                <a:avLst/>
                <a:gdLst/>
                <a:ahLst/>
                <a:cxnLst/>
                <a:rect l="l" t="t" r="r" b="b"/>
                <a:pathLst>
                  <a:path w="140" h="44" extrusionOk="0">
                    <a:moveTo>
                      <a:pt x="140" y="28"/>
                    </a:moveTo>
                    <a:cubicBezTo>
                      <a:pt x="90" y="20"/>
                      <a:pt x="21" y="38"/>
                      <a:pt x="2" y="44"/>
                    </a:cubicBezTo>
                    <a:cubicBezTo>
                      <a:pt x="0" y="23"/>
                      <a:pt x="0" y="23"/>
                      <a:pt x="0" y="23"/>
                    </a:cubicBezTo>
                    <a:cubicBezTo>
                      <a:pt x="20" y="17"/>
                      <a:pt x="84" y="0"/>
                      <a:pt x="139" y="7"/>
                    </a:cubicBezTo>
                    <a:lnTo>
                      <a:pt x="140" y="2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2" name="Google Shape;1170;p46">
              <a:extLst>
                <a:ext uri="{FF2B5EF4-FFF2-40B4-BE49-F238E27FC236}">
                  <a16:creationId xmlns:a16="http://schemas.microsoft.com/office/drawing/2014/main" id="{53670691-86CB-D9E8-1C41-26B6676BDFE0}"/>
                </a:ext>
              </a:extLst>
            </p:cNvPr>
            <p:cNvSpPr/>
            <p:nvPr/>
          </p:nvSpPr>
          <p:spPr>
            <a:xfrm>
              <a:off x="7629940" y="2481119"/>
              <a:ext cx="117458" cy="97984"/>
            </a:xfrm>
            <a:custGeom>
              <a:avLst/>
              <a:gdLst/>
              <a:ahLst/>
              <a:cxnLst/>
              <a:rect l="l" t="t" r="r" b="b"/>
              <a:pathLst>
                <a:path w="66" h="55" extrusionOk="0">
                  <a:moveTo>
                    <a:pt x="47" y="42"/>
                  </a:moveTo>
                  <a:cubicBezTo>
                    <a:pt x="47" y="42"/>
                    <a:pt x="66" y="0"/>
                    <a:pt x="33" y="1"/>
                  </a:cubicBezTo>
                  <a:cubicBezTo>
                    <a:pt x="0" y="1"/>
                    <a:pt x="18" y="55"/>
                    <a:pt x="18" y="55"/>
                  </a:cubicBezTo>
                </a:path>
              </a:pathLst>
            </a:custGeom>
            <a:solidFill>
              <a:srgbClr val="EBAD9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 name="Google Shape;1098;p46">
            <a:extLst>
              <a:ext uri="{FF2B5EF4-FFF2-40B4-BE49-F238E27FC236}">
                <a16:creationId xmlns:a16="http://schemas.microsoft.com/office/drawing/2014/main" id="{AB25935C-75DF-DFFC-C4A3-95E6E9186E1D}"/>
              </a:ext>
            </a:extLst>
          </p:cNvPr>
          <p:cNvGrpSpPr/>
          <p:nvPr/>
        </p:nvGrpSpPr>
        <p:grpSpPr>
          <a:xfrm>
            <a:off x="1815536" y="3657994"/>
            <a:ext cx="752918" cy="2355620"/>
            <a:chOff x="5418074" y="1946475"/>
            <a:chExt cx="847022" cy="2650040"/>
          </a:xfrm>
        </p:grpSpPr>
        <p:sp>
          <p:nvSpPr>
            <p:cNvPr id="98" name="Google Shape;1099;p46">
              <a:extLst>
                <a:ext uri="{FF2B5EF4-FFF2-40B4-BE49-F238E27FC236}">
                  <a16:creationId xmlns:a16="http://schemas.microsoft.com/office/drawing/2014/main" id="{2249C8CB-FD5D-6144-B6CA-78BB51EC889E}"/>
                </a:ext>
              </a:extLst>
            </p:cNvPr>
            <p:cNvSpPr/>
            <p:nvPr/>
          </p:nvSpPr>
          <p:spPr>
            <a:xfrm>
              <a:off x="5487616" y="2234361"/>
              <a:ext cx="178802" cy="160001"/>
            </a:xfrm>
            <a:custGeom>
              <a:avLst/>
              <a:gdLst/>
              <a:ahLst/>
              <a:cxnLst/>
              <a:rect l="l" t="t" r="r" b="b"/>
              <a:pathLst>
                <a:path w="101" h="90" extrusionOk="0">
                  <a:moveTo>
                    <a:pt x="0" y="29"/>
                  </a:moveTo>
                  <a:cubicBezTo>
                    <a:pt x="0" y="27"/>
                    <a:pt x="0" y="25"/>
                    <a:pt x="0" y="23"/>
                  </a:cubicBezTo>
                  <a:cubicBezTo>
                    <a:pt x="3" y="10"/>
                    <a:pt x="15" y="0"/>
                    <a:pt x="29" y="0"/>
                  </a:cubicBezTo>
                  <a:cubicBezTo>
                    <a:pt x="37" y="0"/>
                    <a:pt x="45" y="3"/>
                    <a:pt x="50" y="8"/>
                  </a:cubicBezTo>
                  <a:cubicBezTo>
                    <a:pt x="56" y="3"/>
                    <a:pt x="63" y="0"/>
                    <a:pt x="71" y="0"/>
                  </a:cubicBezTo>
                  <a:cubicBezTo>
                    <a:pt x="85" y="0"/>
                    <a:pt x="97" y="10"/>
                    <a:pt x="100" y="23"/>
                  </a:cubicBezTo>
                  <a:cubicBezTo>
                    <a:pt x="101" y="25"/>
                    <a:pt x="101" y="27"/>
                    <a:pt x="101" y="29"/>
                  </a:cubicBezTo>
                  <a:cubicBezTo>
                    <a:pt x="101" y="30"/>
                    <a:pt x="101" y="30"/>
                    <a:pt x="101" y="31"/>
                  </a:cubicBezTo>
                  <a:cubicBezTo>
                    <a:pt x="101" y="31"/>
                    <a:pt x="101" y="32"/>
                    <a:pt x="101" y="32"/>
                  </a:cubicBezTo>
                  <a:cubicBezTo>
                    <a:pt x="101" y="64"/>
                    <a:pt x="50" y="90"/>
                    <a:pt x="50" y="90"/>
                  </a:cubicBezTo>
                  <a:cubicBezTo>
                    <a:pt x="50" y="90"/>
                    <a:pt x="0" y="64"/>
                    <a:pt x="0" y="32"/>
                  </a:cubicBezTo>
                  <a:cubicBezTo>
                    <a:pt x="0" y="32"/>
                    <a:pt x="0" y="31"/>
                    <a:pt x="0" y="31"/>
                  </a:cubicBezTo>
                  <a:cubicBezTo>
                    <a:pt x="0" y="30"/>
                    <a:pt x="0" y="30"/>
                    <a:pt x="0" y="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1100;p46">
              <a:extLst>
                <a:ext uri="{FF2B5EF4-FFF2-40B4-BE49-F238E27FC236}">
                  <a16:creationId xmlns:a16="http://schemas.microsoft.com/office/drawing/2014/main" id="{D63A4948-9F28-C7F3-60EB-E297EF97AD40}"/>
                </a:ext>
              </a:extLst>
            </p:cNvPr>
            <p:cNvSpPr/>
            <p:nvPr/>
          </p:nvSpPr>
          <p:spPr>
            <a:xfrm>
              <a:off x="5427047" y="2088549"/>
              <a:ext cx="99452" cy="90476"/>
            </a:xfrm>
            <a:custGeom>
              <a:avLst/>
              <a:gdLst/>
              <a:ahLst/>
              <a:cxnLst/>
              <a:rect l="l" t="t" r="r" b="b"/>
              <a:pathLst>
                <a:path w="56" h="51" extrusionOk="0">
                  <a:moveTo>
                    <a:pt x="0" y="17"/>
                  </a:moveTo>
                  <a:cubicBezTo>
                    <a:pt x="0" y="16"/>
                    <a:pt x="0" y="15"/>
                    <a:pt x="0" y="13"/>
                  </a:cubicBezTo>
                  <a:cubicBezTo>
                    <a:pt x="2" y="6"/>
                    <a:pt x="9" y="0"/>
                    <a:pt x="16" y="0"/>
                  </a:cubicBezTo>
                  <a:cubicBezTo>
                    <a:pt x="21" y="0"/>
                    <a:pt x="25" y="2"/>
                    <a:pt x="28" y="5"/>
                  </a:cubicBezTo>
                  <a:cubicBezTo>
                    <a:pt x="31" y="2"/>
                    <a:pt x="35" y="0"/>
                    <a:pt x="40" y="0"/>
                  </a:cubicBezTo>
                  <a:cubicBezTo>
                    <a:pt x="48" y="0"/>
                    <a:pt x="54" y="6"/>
                    <a:pt x="56" y="13"/>
                  </a:cubicBezTo>
                  <a:cubicBezTo>
                    <a:pt x="56" y="15"/>
                    <a:pt x="56" y="16"/>
                    <a:pt x="56" y="17"/>
                  </a:cubicBezTo>
                  <a:cubicBezTo>
                    <a:pt x="56" y="17"/>
                    <a:pt x="56" y="17"/>
                    <a:pt x="56" y="18"/>
                  </a:cubicBezTo>
                  <a:cubicBezTo>
                    <a:pt x="56" y="18"/>
                    <a:pt x="56" y="18"/>
                    <a:pt x="56" y="19"/>
                  </a:cubicBezTo>
                  <a:cubicBezTo>
                    <a:pt x="56" y="36"/>
                    <a:pt x="28" y="51"/>
                    <a:pt x="28" y="51"/>
                  </a:cubicBezTo>
                  <a:cubicBezTo>
                    <a:pt x="28" y="51"/>
                    <a:pt x="0" y="36"/>
                    <a:pt x="0" y="19"/>
                  </a:cubicBezTo>
                  <a:cubicBezTo>
                    <a:pt x="0" y="18"/>
                    <a:pt x="0" y="18"/>
                    <a:pt x="0" y="18"/>
                  </a:cubicBezTo>
                  <a:cubicBezTo>
                    <a:pt x="0" y="17"/>
                    <a:pt x="0" y="17"/>
                    <a:pt x="0"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101;p46">
              <a:extLst>
                <a:ext uri="{FF2B5EF4-FFF2-40B4-BE49-F238E27FC236}">
                  <a16:creationId xmlns:a16="http://schemas.microsoft.com/office/drawing/2014/main" id="{BBAF965C-BCE5-E7F0-FC5F-CD763D568FC6}"/>
                </a:ext>
              </a:extLst>
            </p:cNvPr>
            <p:cNvSpPr/>
            <p:nvPr/>
          </p:nvSpPr>
          <p:spPr>
            <a:xfrm>
              <a:off x="5575851" y="1946475"/>
              <a:ext cx="73273" cy="63529"/>
            </a:xfrm>
            <a:custGeom>
              <a:avLst/>
              <a:gdLst/>
              <a:ahLst/>
              <a:cxnLst/>
              <a:rect l="l" t="t" r="r" b="b"/>
              <a:pathLst>
                <a:path w="41" h="36" extrusionOk="0">
                  <a:moveTo>
                    <a:pt x="0" y="12"/>
                  </a:moveTo>
                  <a:cubicBezTo>
                    <a:pt x="0" y="11"/>
                    <a:pt x="0" y="10"/>
                    <a:pt x="0" y="9"/>
                  </a:cubicBezTo>
                  <a:cubicBezTo>
                    <a:pt x="2" y="4"/>
                    <a:pt x="6" y="0"/>
                    <a:pt x="12" y="0"/>
                  </a:cubicBezTo>
                  <a:cubicBezTo>
                    <a:pt x="15" y="0"/>
                    <a:pt x="18" y="1"/>
                    <a:pt x="21" y="3"/>
                  </a:cubicBezTo>
                  <a:cubicBezTo>
                    <a:pt x="23" y="1"/>
                    <a:pt x="26" y="0"/>
                    <a:pt x="29" y="0"/>
                  </a:cubicBezTo>
                  <a:cubicBezTo>
                    <a:pt x="35" y="0"/>
                    <a:pt x="40" y="4"/>
                    <a:pt x="41" y="9"/>
                  </a:cubicBezTo>
                  <a:cubicBezTo>
                    <a:pt x="41" y="10"/>
                    <a:pt x="41" y="11"/>
                    <a:pt x="41" y="12"/>
                  </a:cubicBezTo>
                  <a:cubicBezTo>
                    <a:pt x="41" y="12"/>
                    <a:pt x="41" y="12"/>
                    <a:pt x="41" y="12"/>
                  </a:cubicBezTo>
                  <a:cubicBezTo>
                    <a:pt x="41" y="13"/>
                    <a:pt x="41" y="13"/>
                    <a:pt x="41" y="13"/>
                  </a:cubicBezTo>
                  <a:cubicBezTo>
                    <a:pt x="41" y="26"/>
                    <a:pt x="21" y="36"/>
                    <a:pt x="21" y="36"/>
                  </a:cubicBezTo>
                  <a:cubicBezTo>
                    <a:pt x="21" y="36"/>
                    <a:pt x="0" y="26"/>
                    <a:pt x="0" y="13"/>
                  </a:cubicBezTo>
                  <a:cubicBezTo>
                    <a:pt x="0" y="13"/>
                    <a:pt x="0" y="13"/>
                    <a:pt x="0" y="12"/>
                  </a:cubicBezTo>
                  <a:cubicBezTo>
                    <a:pt x="0" y="12"/>
                    <a:pt x="0" y="12"/>
                    <a:pt x="0"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102;p46">
              <a:extLst>
                <a:ext uri="{FF2B5EF4-FFF2-40B4-BE49-F238E27FC236}">
                  <a16:creationId xmlns:a16="http://schemas.microsoft.com/office/drawing/2014/main" id="{64E44A16-03C4-283B-C4B5-2E6EBBDA8435}"/>
                </a:ext>
              </a:extLst>
            </p:cNvPr>
            <p:cNvSpPr/>
            <p:nvPr/>
          </p:nvSpPr>
          <p:spPr>
            <a:xfrm>
              <a:off x="5560148" y="2703202"/>
              <a:ext cx="290945" cy="370776"/>
            </a:xfrm>
            <a:custGeom>
              <a:avLst/>
              <a:gdLst/>
              <a:ahLst/>
              <a:cxnLst/>
              <a:rect l="l" t="t" r="r" b="b"/>
              <a:pathLst>
                <a:path w="164" h="209" extrusionOk="0">
                  <a:moveTo>
                    <a:pt x="0" y="0"/>
                  </a:moveTo>
                  <a:cubicBezTo>
                    <a:pt x="139" y="209"/>
                    <a:pt x="139" y="209"/>
                    <a:pt x="139" y="209"/>
                  </a:cubicBezTo>
                  <a:cubicBezTo>
                    <a:pt x="139" y="113"/>
                    <a:pt x="139" y="113"/>
                    <a:pt x="139" y="113"/>
                  </a:cubicBezTo>
                  <a:cubicBezTo>
                    <a:pt x="139" y="113"/>
                    <a:pt x="164" y="116"/>
                    <a:pt x="55" y="6"/>
                  </a:cubicBezTo>
                  <a:lnTo>
                    <a:pt x="0" y="0"/>
                  </a:lnTo>
                  <a:close/>
                </a:path>
              </a:pathLst>
            </a:custGeom>
            <a:solidFill>
              <a:srgbClr val="84594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103;p46">
              <a:extLst>
                <a:ext uri="{FF2B5EF4-FFF2-40B4-BE49-F238E27FC236}">
                  <a16:creationId xmlns:a16="http://schemas.microsoft.com/office/drawing/2014/main" id="{90492DF9-F1D9-6CCA-BA93-C198A6846147}"/>
                </a:ext>
              </a:extLst>
            </p:cNvPr>
            <p:cNvSpPr/>
            <p:nvPr/>
          </p:nvSpPr>
          <p:spPr>
            <a:xfrm>
              <a:off x="5558653" y="2576832"/>
              <a:ext cx="125560" cy="179367"/>
            </a:xfrm>
            <a:custGeom>
              <a:avLst/>
              <a:gdLst/>
              <a:ahLst/>
              <a:cxnLst/>
              <a:rect l="l" t="t" r="r" b="b"/>
              <a:pathLst>
                <a:path w="71" h="101" extrusionOk="0">
                  <a:moveTo>
                    <a:pt x="29" y="101"/>
                  </a:moveTo>
                  <a:cubicBezTo>
                    <a:pt x="0" y="70"/>
                    <a:pt x="0" y="70"/>
                    <a:pt x="0" y="70"/>
                  </a:cubicBezTo>
                  <a:cubicBezTo>
                    <a:pt x="0" y="70"/>
                    <a:pt x="25" y="25"/>
                    <a:pt x="36" y="27"/>
                  </a:cubicBezTo>
                  <a:cubicBezTo>
                    <a:pt x="36" y="27"/>
                    <a:pt x="46" y="33"/>
                    <a:pt x="49" y="20"/>
                  </a:cubicBezTo>
                  <a:cubicBezTo>
                    <a:pt x="52" y="8"/>
                    <a:pt x="61" y="0"/>
                    <a:pt x="66" y="16"/>
                  </a:cubicBezTo>
                  <a:cubicBezTo>
                    <a:pt x="71" y="31"/>
                    <a:pt x="63" y="62"/>
                    <a:pt x="54" y="83"/>
                  </a:cubicBezTo>
                  <a:lnTo>
                    <a:pt x="29" y="101"/>
                  </a:lnTo>
                  <a:close/>
                </a:path>
              </a:pathLst>
            </a:custGeom>
            <a:solidFill>
              <a:srgbClr val="84594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104;p46">
              <a:extLst>
                <a:ext uri="{FF2B5EF4-FFF2-40B4-BE49-F238E27FC236}">
                  <a16:creationId xmlns:a16="http://schemas.microsoft.com/office/drawing/2014/main" id="{B3D81B87-5CF8-48F8-BFEE-ABA7E18EDA59}"/>
                </a:ext>
              </a:extLst>
            </p:cNvPr>
            <p:cNvSpPr/>
            <p:nvPr/>
          </p:nvSpPr>
          <p:spPr>
            <a:xfrm>
              <a:off x="5806908" y="2760032"/>
              <a:ext cx="186276" cy="314006"/>
            </a:xfrm>
            <a:custGeom>
              <a:avLst/>
              <a:gdLst/>
              <a:ahLst/>
              <a:cxnLst/>
              <a:rect l="l" t="t" r="r" b="b"/>
              <a:pathLst>
                <a:path w="105" h="177" extrusionOk="0">
                  <a:moveTo>
                    <a:pt x="105" y="54"/>
                  </a:moveTo>
                  <a:cubicBezTo>
                    <a:pt x="0" y="177"/>
                    <a:pt x="0" y="177"/>
                    <a:pt x="0" y="177"/>
                  </a:cubicBezTo>
                  <a:cubicBezTo>
                    <a:pt x="0" y="70"/>
                    <a:pt x="0" y="70"/>
                    <a:pt x="0" y="70"/>
                  </a:cubicBezTo>
                  <a:cubicBezTo>
                    <a:pt x="45" y="0"/>
                    <a:pt x="45" y="0"/>
                    <a:pt x="45" y="0"/>
                  </a:cubicBezTo>
                  <a:cubicBezTo>
                    <a:pt x="67" y="15"/>
                    <a:pt x="88" y="33"/>
                    <a:pt x="105" y="54"/>
                  </a:cubicBezTo>
                  <a:close/>
                </a:path>
              </a:pathLst>
            </a:custGeom>
            <a:solidFill>
              <a:srgbClr val="84594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105;p46">
              <a:extLst>
                <a:ext uri="{FF2B5EF4-FFF2-40B4-BE49-F238E27FC236}">
                  <a16:creationId xmlns:a16="http://schemas.microsoft.com/office/drawing/2014/main" id="{FEA91588-A60A-1541-1420-01BC2EDFB721}"/>
                </a:ext>
              </a:extLst>
            </p:cNvPr>
            <p:cNvSpPr/>
            <p:nvPr/>
          </p:nvSpPr>
          <p:spPr>
            <a:xfrm>
              <a:off x="5851026" y="2522246"/>
              <a:ext cx="308685" cy="426220"/>
            </a:xfrm>
            <a:custGeom>
              <a:avLst/>
              <a:gdLst/>
              <a:ahLst/>
              <a:cxnLst/>
              <a:rect l="l" t="t" r="r" b="b"/>
              <a:pathLst>
                <a:path w="174" h="240" extrusionOk="0">
                  <a:moveTo>
                    <a:pt x="0" y="150"/>
                  </a:moveTo>
                  <a:cubicBezTo>
                    <a:pt x="84" y="35"/>
                    <a:pt x="84" y="35"/>
                    <a:pt x="84" y="35"/>
                  </a:cubicBezTo>
                  <a:cubicBezTo>
                    <a:pt x="103" y="0"/>
                    <a:pt x="150" y="2"/>
                    <a:pt x="166" y="38"/>
                  </a:cubicBezTo>
                  <a:cubicBezTo>
                    <a:pt x="166" y="38"/>
                    <a:pt x="166" y="38"/>
                    <a:pt x="166" y="38"/>
                  </a:cubicBezTo>
                  <a:cubicBezTo>
                    <a:pt x="174" y="56"/>
                    <a:pt x="172" y="82"/>
                    <a:pt x="161" y="98"/>
                  </a:cubicBezTo>
                  <a:cubicBezTo>
                    <a:pt x="80" y="240"/>
                    <a:pt x="80" y="240"/>
                    <a:pt x="80" y="240"/>
                  </a:cubicBezTo>
                  <a:cubicBezTo>
                    <a:pt x="66" y="209"/>
                    <a:pt x="22" y="165"/>
                    <a:pt x="0" y="15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106;p46">
              <a:extLst>
                <a:ext uri="{FF2B5EF4-FFF2-40B4-BE49-F238E27FC236}">
                  <a16:creationId xmlns:a16="http://schemas.microsoft.com/office/drawing/2014/main" id="{7CA6B6C7-5EB6-A3C8-9023-DCE2175AE00D}"/>
                </a:ext>
              </a:extLst>
            </p:cNvPr>
            <p:cNvSpPr/>
            <p:nvPr/>
          </p:nvSpPr>
          <p:spPr>
            <a:xfrm>
              <a:off x="5499580" y="2488597"/>
              <a:ext cx="192174" cy="278164"/>
            </a:xfrm>
            <a:custGeom>
              <a:avLst/>
              <a:gdLst/>
              <a:ahLst/>
              <a:cxnLst/>
              <a:rect l="l" t="t" r="r" b="b"/>
              <a:pathLst>
                <a:path w="257" h="372" extrusionOk="0">
                  <a:moveTo>
                    <a:pt x="257" y="323"/>
                  </a:moveTo>
                  <a:lnTo>
                    <a:pt x="138" y="372"/>
                  </a:lnTo>
                  <a:lnTo>
                    <a:pt x="0" y="52"/>
                  </a:lnTo>
                  <a:lnTo>
                    <a:pt x="117" y="0"/>
                  </a:lnTo>
                  <a:lnTo>
                    <a:pt x="257" y="3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107;p46">
              <a:extLst>
                <a:ext uri="{FF2B5EF4-FFF2-40B4-BE49-F238E27FC236}">
                  <a16:creationId xmlns:a16="http://schemas.microsoft.com/office/drawing/2014/main" id="{C1C5F1E7-7FED-4DAF-EF57-BEAE8A42B9A2}"/>
                </a:ext>
              </a:extLst>
            </p:cNvPr>
            <p:cNvSpPr/>
            <p:nvPr/>
          </p:nvSpPr>
          <p:spPr>
            <a:xfrm>
              <a:off x="5525003" y="2500561"/>
              <a:ext cx="155533" cy="249002"/>
            </a:xfrm>
            <a:custGeom>
              <a:avLst/>
              <a:gdLst/>
              <a:ahLst/>
              <a:cxnLst/>
              <a:rect l="l" t="t" r="r" b="b"/>
              <a:pathLst>
                <a:path w="208" h="333" extrusionOk="0">
                  <a:moveTo>
                    <a:pt x="208" y="297"/>
                  </a:moveTo>
                  <a:lnTo>
                    <a:pt x="128" y="333"/>
                  </a:lnTo>
                  <a:lnTo>
                    <a:pt x="0" y="36"/>
                  </a:lnTo>
                  <a:lnTo>
                    <a:pt x="83" y="0"/>
                  </a:lnTo>
                  <a:lnTo>
                    <a:pt x="208" y="29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108;p46">
              <a:extLst>
                <a:ext uri="{FF2B5EF4-FFF2-40B4-BE49-F238E27FC236}">
                  <a16:creationId xmlns:a16="http://schemas.microsoft.com/office/drawing/2014/main" id="{29681E79-25D3-8C45-2DE7-73C1D1D9E136}"/>
                </a:ext>
              </a:extLst>
            </p:cNvPr>
            <p:cNvSpPr/>
            <p:nvPr/>
          </p:nvSpPr>
          <p:spPr>
            <a:xfrm>
              <a:off x="5987865" y="2309136"/>
              <a:ext cx="214661" cy="261060"/>
            </a:xfrm>
            <a:custGeom>
              <a:avLst/>
              <a:gdLst/>
              <a:ahLst/>
              <a:cxnLst/>
              <a:rect l="l" t="t" r="r" b="b"/>
              <a:pathLst>
                <a:path w="121" h="147" extrusionOk="0">
                  <a:moveTo>
                    <a:pt x="97" y="112"/>
                  </a:moveTo>
                  <a:cubicBezTo>
                    <a:pt x="66" y="124"/>
                    <a:pt x="36" y="139"/>
                    <a:pt x="5" y="147"/>
                  </a:cubicBezTo>
                  <a:cubicBezTo>
                    <a:pt x="6" y="145"/>
                    <a:pt x="8" y="143"/>
                    <a:pt x="9" y="142"/>
                  </a:cubicBezTo>
                  <a:cubicBezTo>
                    <a:pt x="33" y="123"/>
                    <a:pt x="33" y="123"/>
                    <a:pt x="33" y="123"/>
                  </a:cubicBezTo>
                  <a:cubicBezTo>
                    <a:pt x="0" y="38"/>
                    <a:pt x="0" y="38"/>
                    <a:pt x="0" y="38"/>
                  </a:cubicBezTo>
                  <a:cubicBezTo>
                    <a:pt x="58" y="0"/>
                    <a:pt x="58" y="0"/>
                    <a:pt x="58" y="0"/>
                  </a:cubicBezTo>
                  <a:cubicBezTo>
                    <a:pt x="58" y="0"/>
                    <a:pt x="94" y="37"/>
                    <a:pt x="121" y="108"/>
                  </a:cubicBezTo>
                  <a:cubicBezTo>
                    <a:pt x="113" y="106"/>
                    <a:pt x="104" y="109"/>
                    <a:pt x="97" y="112"/>
                  </a:cubicBezTo>
                  <a:close/>
                </a:path>
              </a:pathLst>
            </a:custGeom>
            <a:solidFill>
              <a:srgbClr val="A7716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109;p46">
              <a:extLst>
                <a:ext uri="{FF2B5EF4-FFF2-40B4-BE49-F238E27FC236}">
                  <a16:creationId xmlns:a16="http://schemas.microsoft.com/office/drawing/2014/main" id="{1B5B1F92-C23B-0E5D-0727-2A63BB99A1BD}"/>
                </a:ext>
              </a:extLst>
            </p:cNvPr>
            <p:cNvSpPr/>
            <p:nvPr/>
          </p:nvSpPr>
          <p:spPr>
            <a:xfrm>
              <a:off x="5821115" y="2491588"/>
              <a:ext cx="443981" cy="853337"/>
            </a:xfrm>
            <a:custGeom>
              <a:avLst/>
              <a:gdLst/>
              <a:ahLst/>
              <a:cxnLst/>
              <a:rect l="l" t="t" r="r" b="b"/>
              <a:pathLst>
                <a:path w="250" h="480" extrusionOk="0">
                  <a:moveTo>
                    <a:pt x="99" y="44"/>
                  </a:moveTo>
                  <a:cubicBezTo>
                    <a:pt x="133" y="35"/>
                    <a:pt x="156" y="19"/>
                    <a:pt x="189" y="6"/>
                  </a:cubicBezTo>
                  <a:cubicBezTo>
                    <a:pt x="197" y="3"/>
                    <a:pt x="206" y="0"/>
                    <a:pt x="215" y="2"/>
                  </a:cubicBezTo>
                  <a:cubicBezTo>
                    <a:pt x="250" y="92"/>
                    <a:pt x="242" y="231"/>
                    <a:pt x="190" y="480"/>
                  </a:cubicBezTo>
                  <a:cubicBezTo>
                    <a:pt x="142" y="468"/>
                    <a:pt x="142" y="468"/>
                    <a:pt x="142" y="468"/>
                  </a:cubicBezTo>
                  <a:cubicBezTo>
                    <a:pt x="142" y="468"/>
                    <a:pt x="142" y="468"/>
                    <a:pt x="142" y="468"/>
                  </a:cubicBezTo>
                  <a:cubicBezTo>
                    <a:pt x="35" y="441"/>
                    <a:pt x="35" y="441"/>
                    <a:pt x="35" y="441"/>
                  </a:cubicBezTo>
                  <a:cubicBezTo>
                    <a:pt x="44" y="432"/>
                    <a:pt x="44" y="432"/>
                    <a:pt x="44" y="432"/>
                  </a:cubicBezTo>
                  <a:cubicBezTo>
                    <a:pt x="44" y="432"/>
                    <a:pt x="0" y="154"/>
                    <a:pt x="99" y="4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110;p46">
              <a:extLst>
                <a:ext uri="{FF2B5EF4-FFF2-40B4-BE49-F238E27FC236}">
                  <a16:creationId xmlns:a16="http://schemas.microsoft.com/office/drawing/2014/main" id="{7D268097-600C-B603-8AB2-D33EB1182350}"/>
                </a:ext>
              </a:extLst>
            </p:cNvPr>
            <p:cNvSpPr/>
            <p:nvPr/>
          </p:nvSpPr>
          <p:spPr>
            <a:xfrm>
              <a:off x="5810647" y="2087053"/>
              <a:ext cx="305137" cy="406685"/>
            </a:xfrm>
            <a:custGeom>
              <a:avLst/>
              <a:gdLst/>
              <a:ahLst/>
              <a:cxnLst/>
              <a:rect l="l" t="t" r="r" b="b"/>
              <a:pathLst>
                <a:path w="172" h="229" extrusionOk="0">
                  <a:moveTo>
                    <a:pt x="94" y="1"/>
                  </a:moveTo>
                  <a:cubicBezTo>
                    <a:pt x="57" y="0"/>
                    <a:pt x="10" y="28"/>
                    <a:pt x="2" y="66"/>
                  </a:cubicBezTo>
                  <a:cubicBezTo>
                    <a:pt x="0" y="78"/>
                    <a:pt x="10" y="96"/>
                    <a:pt x="15" y="109"/>
                  </a:cubicBezTo>
                  <a:cubicBezTo>
                    <a:pt x="15" y="111"/>
                    <a:pt x="22" y="128"/>
                    <a:pt x="22" y="128"/>
                  </a:cubicBezTo>
                  <a:cubicBezTo>
                    <a:pt x="19" y="176"/>
                    <a:pt x="19" y="176"/>
                    <a:pt x="19" y="176"/>
                  </a:cubicBezTo>
                  <a:cubicBezTo>
                    <a:pt x="41" y="181"/>
                    <a:pt x="41" y="181"/>
                    <a:pt x="41" y="181"/>
                  </a:cubicBezTo>
                  <a:cubicBezTo>
                    <a:pt x="64" y="229"/>
                    <a:pt x="64" y="229"/>
                    <a:pt x="64" y="229"/>
                  </a:cubicBezTo>
                  <a:cubicBezTo>
                    <a:pt x="64" y="229"/>
                    <a:pt x="140" y="190"/>
                    <a:pt x="154" y="156"/>
                  </a:cubicBezTo>
                  <a:cubicBezTo>
                    <a:pt x="168" y="122"/>
                    <a:pt x="172" y="62"/>
                    <a:pt x="128" y="16"/>
                  </a:cubicBezTo>
                  <a:cubicBezTo>
                    <a:pt x="119" y="6"/>
                    <a:pt x="106" y="2"/>
                    <a:pt x="94" y="1"/>
                  </a:cubicBezTo>
                  <a:close/>
                </a:path>
              </a:pathLst>
            </a:custGeom>
            <a:solidFill>
              <a:srgbClr val="A7716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11;p46">
              <a:extLst>
                <a:ext uri="{FF2B5EF4-FFF2-40B4-BE49-F238E27FC236}">
                  <a16:creationId xmlns:a16="http://schemas.microsoft.com/office/drawing/2014/main" id="{C99E6E3A-3C24-7E62-F8B2-75167C0178D9}"/>
                </a:ext>
              </a:extLst>
            </p:cNvPr>
            <p:cNvSpPr/>
            <p:nvPr/>
          </p:nvSpPr>
          <p:spPr>
            <a:xfrm>
              <a:off x="5659600" y="2010034"/>
              <a:ext cx="516794" cy="370168"/>
            </a:xfrm>
            <a:custGeom>
              <a:avLst/>
              <a:gdLst/>
              <a:ahLst/>
              <a:cxnLst/>
              <a:rect l="l" t="t" r="r" b="b"/>
              <a:pathLst>
                <a:path w="291" h="208" extrusionOk="0">
                  <a:moveTo>
                    <a:pt x="213" y="44"/>
                  </a:moveTo>
                  <a:cubicBezTo>
                    <a:pt x="213" y="44"/>
                    <a:pt x="198" y="0"/>
                    <a:pt x="137" y="18"/>
                  </a:cubicBezTo>
                  <a:cubicBezTo>
                    <a:pt x="79" y="36"/>
                    <a:pt x="0" y="109"/>
                    <a:pt x="100" y="146"/>
                  </a:cubicBezTo>
                  <a:cubicBezTo>
                    <a:pt x="100" y="146"/>
                    <a:pt x="94" y="136"/>
                    <a:pt x="89" y="121"/>
                  </a:cubicBezTo>
                  <a:cubicBezTo>
                    <a:pt x="89" y="121"/>
                    <a:pt x="130" y="142"/>
                    <a:pt x="161" y="118"/>
                  </a:cubicBezTo>
                  <a:cubicBezTo>
                    <a:pt x="161" y="118"/>
                    <a:pt x="123" y="112"/>
                    <a:pt x="117" y="98"/>
                  </a:cubicBezTo>
                  <a:cubicBezTo>
                    <a:pt x="117" y="98"/>
                    <a:pt x="156" y="114"/>
                    <a:pt x="187" y="98"/>
                  </a:cubicBezTo>
                  <a:cubicBezTo>
                    <a:pt x="211" y="146"/>
                    <a:pt x="211" y="146"/>
                    <a:pt x="211" y="146"/>
                  </a:cubicBezTo>
                  <a:cubicBezTo>
                    <a:pt x="228" y="163"/>
                    <a:pt x="228" y="163"/>
                    <a:pt x="228" y="163"/>
                  </a:cubicBezTo>
                  <a:cubicBezTo>
                    <a:pt x="273" y="208"/>
                    <a:pt x="273" y="208"/>
                    <a:pt x="273" y="208"/>
                  </a:cubicBezTo>
                  <a:cubicBezTo>
                    <a:pt x="273" y="208"/>
                    <a:pt x="291" y="149"/>
                    <a:pt x="265" y="85"/>
                  </a:cubicBezTo>
                  <a:cubicBezTo>
                    <a:pt x="240" y="22"/>
                    <a:pt x="213" y="44"/>
                    <a:pt x="2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2;p46">
              <a:extLst>
                <a:ext uri="{FF2B5EF4-FFF2-40B4-BE49-F238E27FC236}">
                  <a16:creationId xmlns:a16="http://schemas.microsoft.com/office/drawing/2014/main" id="{2E575F54-733E-00D3-9C00-C92F9C5554D3}"/>
                </a:ext>
              </a:extLst>
            </p:cNvPr>
            <p:cNvSpPr/>
            <p:nvPr/>
          </p:nvSpPr>
          <p:spPr>
            <a:xfrm>
              <a:off x="5907855" y="2363722"/>
              <a:ext cx="74746" cy="87478"/>
            </a:xfrm>
            <a:custGeom>
              <a:avLst/>
              <a:gdLst/>
              <a:ahLst/>
              <a:cxnLst/>
              <a:rect l="l" t="t" r="r" b="b"/>
              <a:pathLst>
                <a:path w="42" h="49" extrusionOk="0">
                  <a:moveTo>
                    <a:pt x="0" y="33"/>
                  </a:moveTo>
                  <a:cubicBezTo>
                    <a:pt x="0" y="33"/>
                    <a:pt x="32" y="15"/>
                    <a:pt x="42" y="0"/>
                  </a:cubicBezTo>
                  <a:cubicBezTo>
                    <a:pt x="42" y="0"/>
                    <a:pt x="36" y="32"/>
                    <a:pt x="14" y="49"/>
                  </a:cubicBezTo>
                  <a:lnTo>
                    <a:pt x="0" y="3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13;p46">
              <a:extLst>
                <a:ext uri="{FF2B5EF4-FFF2-40B4-BE49-F238E27FC236}">
                  <a16:creationId xmlns:a16="http://schemas.microsoft.com/office/drawing/2014/main" id="{0FF8BBDF-55D1-160C-E46E-8890A2E7469F}"/>
                </a:ext>
              </a:extLst>
            </p:cNvPr>
            <p:cNvSpPr/>
            <p:nvPr/>
          </p:nvSpPr>
          <p:spPr>
            <a:xfrm>
              <a:off x="6034226" y="3886149"/>
              <a:ext cx="184696" cy="443979"/>
            </a:xfrm>
            <a:custGeom>
              <a:avLst/>
              <a:gdLst/>
              <a:ahLst/>
              <a:cxnLst/>
              <a:rect l="l" t="t" r="r" b="b"/>
              <a:pathLst>
                <a:path w="104" h="250" extrusionOk="0">
                  <a:moveTo>
                    <a:pt x="0" y="88"/>
                  </a:moveTo>
                  <a:cubicBezTo>
                    <a:pt x="60" y="236"/>
                    <a:pt x="60" y="236"/>
                    <a:pt x="60" y="236"/>
                  </a:cubicBezTo>
                  <a:cubicBezTo>
                    <a:pt x="64" y="244"/>
                    <a:pt x="72" y="250"/>
                    <a:pt x="82" y="250"/>
                  </a:cubicBezTo>
                  <a:cubicBezTo>
                    <a:pt x="82" y="250"/>
                    <a:pt x="82" y="250"/>
                    <a:pt x="82" y="250"/>
                  </a:cubicBezTo>
                  <a:cubicBezTo>
                    <a:pt x="94" y="250"/>
                    <a:pt x="104" y="239"/>
                    <a:pt x="104" y="227"/>
                  </a:cubicBezTo>
                  <a:cubicBezTo>
                    <a:pt x="102" y="20"/>
                    <a:pt x="102" y="20"/>
                    <a:pt x="102" y="20"/>
                  </a:cubicBezTo>
                  <a:cubicBezTo>
                    <a:pt x="102" y="20"/>
                    <a:pt x="56" y="0"/>
                    <a:pt x="32" y="18"/>
                  </a:cubicBezTo>
                  <a:lnTo>
                    <a:pt x="0" y="8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14;p46">
              <a:extLst>
                <a:ext uri="{FF2B5EF4-FFF2-40B4-BE49-F238E27FC236}">
                  <a16:creationId xmlns:a16="http://schemas.microsoft.com/office/drawing/2014/main" id="{E03EB115-AFD9-89E1-4B31-09BD21668CAA}"/>
                </a:ext>
              </a:extLst>
            </p:cNvPr>
            <p:cNvSpPr/>
            <p:nvPr/>
          </p:nvSpPr>
          <p:spPr>
            <a:xfrm>
              <a:off x="6211445" y="3927275"/>
              <a:ext cx="16454" cy="387150"/>
            </a:xfrm>
            <a:custGeom>
              <a:avLst/>
              <a:gdLst/>
              <a:ahLst/>
              <a:cxnLst/>
              <a:rect l="l" t="t" r="r" b="b"/>
              <a:pathLst>
                <a:path w="9" h="218" extrusionOk="0">
                  <a:moveTo>
                    <a:pt x="4" y="218"/>
                  </a:moveTo>
                  <a:cubicBezTo>
                    <a:pt x="2" y="218"/>
                    <a:pt x="0" y="216"/>
                    <a:pt x="0" y="213"/>
                  </a:cubicBezTo>
                  <a:cubicBezTo>
                    <a:pt x="0" y="4"/>
                    <a:pt x="0" y="4"/>
                    <a:pt x="0" y="4"/>
                  </a:cubicBezTo>
                  <a:cubicBezTo>
                    <a:pt x="0" y="2"/>
                    <a:pt x="2" y="0"/>
                    <a:pt x="4" y="0"/>
                  </a:cubicBezTo>
                  <a:cubicBezTo>
                    <a:pt x="7" y="0"/>
                    <a:pt x="9" y="2"/>
                    <a:pt x="9" y="4"/>
                  </a:cubicBezTo>
                  <a:cubicBezTo>
                    <a:pt x="9" y="213"/>
                    <a:pt x="9" y="213"/>
                    <a:pt x="9" y="213"/>
                  </a:cubicBezTo>
                  <a:cubicBezTo>
                    <a:pt x="9" y="216"/>
                    <a:pt x="7" y="218"/>
                    <a:pt x="4" y="2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15;p46">
              <a:extLst>
                <a:ext uri="{FF2B5EF4-FFF2-40B4-BE49-F238E27FC236}">
                  <a16:creationId xmlns:a16="http://schemas.microsoft.com/office/drawing/2014/main" id="{60C329B3-717D-D564-06C8-9D5B2FC1CBB2}"/>
                </a:ext>
              </a:extLst>
            </p:cNvPr>
            <p:cNvSpPr/>
            <p:nvPr/>
          </p:nvSpPr>
          <p:spPr>
            <a:xfrm>
              <a:off x="6105263" y="4227125"/>
              <a:ext cx="65778" cy="44865"/>
            </a:xfrm>
            <a:custGeom>
              <a:avLst/>
              <a:gdLst/>
              <a:ahLst/>
              <a:cxnLst/>
              <a:rect l="l" t="t" r="r" b="b"/>
              <a:pathLst>
                <a:path w="37" h="25" extrusionOk="0">
                  <a:moveTo>
                    <a:pt x="7" y="25"/>
                  </a:moveTo>
                  <a:cubicBezTo>
                    <a:pt x="5" y="25"/>
                    <a:pt x="2" y="24"/>
                    <a:pt x="1" y="22"/>
                  </a:cubicBezTo>
                  <a:cubicBezTo>
                    <a:pt x="0" y="18"/>
                    <a:pt x="1" y="15"/>
                    <a:pt x="4" y="13"/>
                  </a:cubicBezTo>
                  <a:cubicBezTo>
                    <a:pt x="27" y="2"/>
                    <a:pt x="27" y="2"/>
                    <a:pt x="27" y="2"/>
                  </a:cubicBezTo>
                  <a:cubicBezTo>
                    <a:pt x="30" y="0"/>
                    <a:pt x="34" y="2"/>
                    <a:pt x="35" y="5"/>
                  </a:cubicBezTo>
                  <a:cubicBezTo>
                    <a:pt x="37" y="8"/>
                    <a:pt x="36" y="12"/>
                    <a:pt x="32" y="13"/>
                  </a:cubicBezTo>
                  <a:cubicBezTo>
                    <a:pt x="10" y="24"/>
                    <a:pt x="10" y="24"/>
                    <a:pt x="10" y="24"/>
                  </a:cubicBezTo>
                  <a:cubicBezTo>
                    <a:pt x="9" y="25"/>
                    <a:pt x="8" y="25"/>
                    <a:pt x="7"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16;p46">
              <a:extLst>
                <a:ext uri="{FF2B5EF4-FFF2-40B4-BE49-F238E27FC236}">
                  <a16:creationId xmlns:a16="http://schemas.microsoft.com/office/drawing/2014/main" id="{5BCE1129-1210-D7D7-1439-4E2B0E7DEA62}"/>
                </a:ext>
              </a:extLst>
            </p:cNvPr>
            <p:cNvSpPr/>
            <p:nvPr/>
          </p:nvSpPr>
          <p:spPr>
            <a:xfrm>
              <a:off x="6082083" y="4170295"/>
              <a:ext cx="65778" cy="44865"/>
            </a:xfrm>
            <a:custGeom>
              <a:avLst/>
              <a:gdLst/>
              <a:ahLst/>
              <a:cxnLst/>
              <a:rect l="l" t="t" r="r" b="b"/>
              <a:pathLst>
                <a:path w="37" h="25" extrusionOk="0">
                  <a:moveTo>
                    <a:pt x="7" y="25"/>
                  </a:moveTo>
                  <a:cubicBezTo>
                    <a:pt x="5" y="25"/>
                    <a:pt x="3" y="23"/>
                    <a:pt x="1" y="21"/>
                  </a:cubicBezTo>
                  <a:cubicBezTo>
                    <a:pt x="0" y="18"/>
                    <a:pt x="1" y="14"/>
                    <a:pt x="4" y="13"/>
                  </a:cubicBezTo>
                  <a:cubicBezTo>
                    <a:pt x="27" y="2"/>
                    <a:pt x="27" y="2"/>
                    <a:pt x="27" y="2"/>
                  </a:cubicBezTo>
                  <a:cubicBezTo>
                    <a:pt x="30" y="0"/>
                    <a:pt x="34" y="1"/>
                    <a:pt x="35" y="4"/>
                  </a:cubicBezTo>
                  <a:cubicBezTo>
                    <a:pt x="37" y="8"/>
                    <a:pt x="36" y="11"/>
                    <a:pt x="33" y="13"/>
                  </a:cubicBezTo>
                  <a:cubicBezTo>
                    <a:pt x="10" y="24"/>
                    <a:pt x="10" y="24"/>
                    <a:pt x="10" y="24"/>
                  </a:cubicBezTo>
                  <a:cubicBezTo>
                    <a:pt x="9" y="24"/>
                    <a:pt x="8" y="25"/>
                    <a:pt x="7"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17;p46">
              <a:extLst>
                <a:ext uri="{FF2B5EF4-FFF2-40B4-BE49-F238E27FC236}">
                  <a16:creationId xmlns:a16="http://schemas.microsoft.com/office/drawing/2014/main" id="{AE2CBF23-79CF-9EC1-E56C-DEB0CBDF6D09}"/>
                </a:ext>
              </a:extLst>
            </p:cNvPr>
            <p:cNvSpPr/>
            <p:nvPr/>
          </p:nvSpPr>
          <p:spPr>
            <a:xfrm>
              <a:off x="6062641" y="4122439"/>
              <a:ext cx="65778" cy="42622"/>
            </a:xfrm>
            <a:custGeom>
              <a:avLst/>
              <a:gdLst/>
              <a:ahLst/>
              <a:cxnLst/>
              <a:rect l="l" t="t" r="r" b="b"/>
              <a:pathLst>
                <a:path w="37" h="24" extrusionOk="0">
                  <a:moveTo>
                    <a:pt x="7" y="24"/>
                  </a:moveTo>
                  <a:cubicBezTo>
                    <a:pt x="4" y="24"/>
                    <a:pt x="2" y="23"/>
                    <a:pt x="1" y="21"/>
                  </a:cubicBezTo>
                  <a:cubicBezTo>
                    <a:pt x="0" y="18"/>
                    <a:pt x="1" y="14"/>
                    <a:pt x="4" y="12"/>
                  </a:cubicBezTo>
                  <a:cubicBezTo>
                    <a:pt x="27" y="1"/>
                    <a:pt x="27" y="1"/>
                    <a:pt x="27" y="1"/>
                  </a:cubicBezTo>
                  <a:cubicBezTo>
                    <a:pt x="30" y="0"/>
                    <a:pt x="34" y="1"/>
                    <a:pt x="35" y="4"/>
                  </a:cubicBezTo>
                  <a:cubicBezTo>
                    <a:pt x="37" y="7"/>
                    <a:pt x="35" y="11"/>
                    <a:pt x="32" y="13"/>
                  </a:cubicBezTo>
                  <a:cubicBezTo>
                    <a:pt x="10" y="24"/>
                    <a:pt x="10" y="24"/>
                    <a:pt x="10" y="24"/>
                  </a:cubicBezTo>
                  <a:cubicBezTo>
                    <a:pt x="9" y="24"/>
                    <a:pt x="8" y="24"/>
                    <a:pt x="7"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18;p46">
              <a:extLst>
                <a:ext uri="{FF2B5EF4-FFF2-40B4-BE49-F238E27FC236}">
                  <a16:creationId xmlns:a16="http://schemas.microsoft.com/office/drawing/2014/main" id="{99306D41-CCAF-A740-DEED-2EFE26953A58}"/>
                </a:ext>
              </a:extLst>
            </p:cNvPr>
            <p:cNvSpPr/>
            <p:nvPr/>
          </p:nvSpPr>
          <p:spPr>
            <a:xfrm>
              <a:off x="5487616" y="3275234"/>
              <a:ext cx="608500" cy="812448"/>
            </a:xfrm>
            <a:custGeom>
              <a:avLst/>
              <a:gdLst/>
              <a:ahLst/>
              <a:cxnLst/>
              <a:rect l="l" t="t" r="r" b="b"/>
              <a:pathLst>
                <a:path w="343" h="457" extrusionOk="0">
                  <a:moveTo>
                    <a:pt x="32" y="185"/>
                  </a:moveTo>
                  <a:cubicBezTo>
                    <a:pt x="223" y="0"/>
                    <a:pt x="223" y="0"/>
                    <a:pt x="223" y="0"/>
                  </a:cubicBezTo>
                  <a:cubicBezTo>
                    <a:pt x="330" y="27"/>
                    <a:pt x="330" y="27"/>
                    <a:pt x="330" y="27"/>
                  </a:cubicBezTo>
                  <a:cubicBezTo>
                    <a:pt x="339" y="77"/>
                    <a:pt x="339" y="77"/>
                    <a:pt x="339" y="77"/>
                  </a:cubicBezTo>
                  <a:cubicBezTo>
                    <a:pt x="164" y="224"/>
                    <a:pt x="164" y="224"/>
                    <a:pt x="164" y="224"/>
                  </a:cubicBezTo>
                  <a:cubicBezTo>
                    <a:pt x="164" y="224"/>
                    <a:pt x="164" y="224"/>
                    <a:pt x="164" y="224"/>
                  </a:cubicBezTo>
                  <a:cubicBezTo>
                    <a:pt x="126" y="211"/>
                    <a:pt x="86" y="210"/>
                    <a:pt x="47" y="229"/>
                  </a:cubicBezTo>
                  <a:cubicBezTo>
                    <a:pt x="164" y="224"/>
                    <a:pt x="164" y="224"/>
                    <a:pt x="164" y="224"/>
                  </a:cubicBezTo>
                  <a:cubicBezTo>
                    <a:pt x="262" y="256"/>
                    <a:pt x="343" y="360"/>
                    <a:pt x="343" y="360"/>
                  </a:cubicBezTo>
                  <a:cubicBezTo>
                    <a:pt x="319" y="457"/>
                    <a:pt x="319" y="457"/>
                    <a:pt x="319" y="457"/>
                  </a:cubicBezTo>
                  <a:cubicBezTo>
                    <a:pt x="45" y="293"/>
                    <a:pt x="45" y="293"/>
                    <a:pt x="45" y="293"/>
                  </a:cubicBezTo>
                  <a:cubicBezTo>
                    <a:pt x="6" y="270"/>
                    <a:pt x="0" y="216"/>
                    <a:pt x="32" y="18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19;p46">
              <a:extLst>
                <a:ext uri="{FF2B5EF4-FFF2-40B4-BE49-F238E27FC236}">
                  <a16:creationId xmlns:a16="http://schemas.microsoft.com/office/drawing/2014/main" id="{E53F9D4D-D8D0-99EE-2205-56A64D060AB9}"/>
                </a:ext>
              </a:extLst>
            </p:cNvPr>
            <p:cNvSpPr/>
            <p:nvPr/>
          </p:nvSpPr>
          <p:spPr>
            <a:xfrm>
              <a:off x="5570617" y="3648363"/>
              <a:ext cx="207783" cy="33636"/>
            </a:xfrm>
            <a:custGeom>
              <a:avLst/>
              <a:gdLst/>
              <a:ahLst/>
              <a:cxnLst/>
              <a:rect l="l" t="t" r="r" b="b"/>
              <a:pathLst>
                <a:path w="117" h="19" extrusionOk="0">
                  <a:moveTo>
                    <a:pt x="117" y="14"/>
                  </a:moveTo>
                  <a:cubicBezTo>
                    <a:pt x="0" y="19"/>
                    <a:pt x="0" y="19"/>
                    <a:pt x="0" y="19"/>
                  </a:cubicBezTo>
                  <a:cubicBezTo>
                    <a:pt x="39" y="0"/>
                    <a:pt x="79" y="1"/>
                    <a:pt x="117" y="14"/>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20;p46">
              <a:extLst>
                <a:ext uri="{FF2B5EF4-FFF2-40B4-BE49-F238E27FC236}">
                  <a16:creationId xmlns:a16="http://schemas.microsoft.com/office/drawing/2014/main" id="{8DADE19E-FE78-54BF-E528-BBBB15B0AE67}"/>
                </a:ext>
              </a:extLst>
            </p:cNvPr>
            <p:cNvSpPr/>
            <p:nvPr/>
          </p:nvSpPr>
          <p:spPr>
            <a:xfrm>
              <a:off x="5705961" y="3287946"/>
              <a:ext cx="452384" cy="1177432"/>
            </a:xfrm>
            <a:custGeom>
              <a:avLst/>
              <a:gdLst/>
              <a:ahLst/>
              <a:cxnLst/>
              <a:rect l="l" t="t" r="r" b="b"/>
              <a:pathLst>
                <a:path w="255" h="663" extrusionOk="0">
                  <a:moveTo>
                    <a:pt x="0" y="631"/>
                  </a:moveTo>
                  <a:cubicBezTo>
                    <a:pt x="127" y="0"/>
                    <a:pt x="127" y="0"/>
                    <a:pt x="127" y="0"/>
                  </a:cubicBezTo>
                  <a:cubicBezTo>
                    <a:pt x="255" y="32"/>
                    <a:pt x="255" y="32"/>
                    <a:pt x="255" y="32"/>
                  </a:cubicBezTo>
                  <a:cubicBezTo>
                    <a:pt x="240" y="293"/>
                    <a:pt x="70" y="663"/>
                    <a:pt x="70" y="663"/>
                  </a:cubicBezTo>
                  <a:lnTo>
                    <a:pt x="0" y="63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121;p46">
              <a:extLst>
                <a:ext uri="{FF2B5EF4-FFF2-40B4-BE49-F238E27FC236}">
                  <a16:creationId xmlns:a16="http://schemas.microsoft.com/office/drawing/2014/main" id="{D05B83E2-A126-CBF9-6D07-8069EE56E579}"/>
                </a:ext>
              </a:extLst>
            </p:cNvPr>
            <p:cNvSpPr/>
            <p:nvPr/>
          </p:nvSpPr>
          <p:spPr>
            <a:xfrm>
              <a:off x="5418074" y="4408829"/>
              <a:ext cx="443981" cy="180953"/>
            </a:xfrm>
            <a:custGeom>
              <a:avLst/>
              <a:gdLst/>
              <a:ahLst/>
              <a:cxnLst/>
              <a:rect l="l" t="t" r="r" b="b"/>
              <a:pathLst>
                <a:path w="250" h="102" extrusionOk="0">
                  <a:moveTo>
                    <a:pt x="162" y="0"/>
                  </a:moveTo>
                  <a:cubicBezTo>
                    <a:pt x="14" y="58"/>
                    <a:pt x="14" y="58"/>
                    <a:pt x="14" y="58"/>
                  </a:cubicBezTo>
                  <a:cubicBezTo>
                    <a:pt x="6" y="62"/>
                    <a:pt x="0" y="70"/>
                    <a:pt x="0" y="79"/>
                  </a:cubicBezTo>
                  <a:cubicBezTo>
                    <a:pt x="0" y="79"/>
                    <a:pt x="0" y="79"/>
                    <a:pt x="0" y="79"/>
                  </a:cubicBezTo>
                  <a:cubicBezTo>
                    <a:pt x="0" y="92"/>
                    <a:pt x="10" y="102"/>
                    <a:pt x="23" y="102"/>
                  </a:cubicBezTo>
                  <a:cubicBezTo>
                    <a:pt x="230" y="102"/>
                    <a:pt x="230" y="102"/>
                    <a:pt x="230" y="102"/>
                  </a:cubicBezTo>
                  <a:cubicBezTo>
                    <a:pt x="230" y="102"/>
                    <a:pt x="250" y="56"/>
                    <a:pt x="232" y="32"/>
                  </a:cubicBezTo>
                  <a:lnTo>
                    <a:pt x="16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122;p46">
              <a:extLst>
                <a:ext uri="{FF2B5EF4-FFF2-40B4-BE49-F238E27FC236}">
                  <a16:creationId xmlns:a16="http://schemas.microsoft.com/office/drawing/2014/main" id="{429A633A-4EEF-EF03-599B-3A180FBC5FFF}"/>
                </a:ext>
              </a:extLst>
            </p:cNvPr>
            <p:cNvSpPr/>
            <p:nvPr/>
          </p:nvSpPr>
          <p:spPr>
            <a:xfrm>
              <a:off x="5436020" y="4582308"/>
              <a:ext cx="390292" cy="14207"/>
            </a:xfrm>
            <a:custGeom>
              <a:avLst/>
              <a:gdLst/>
              <a:ahLst/>
              <a:cxnLst/>
              <a:rect l="l" t="t" r="r" b="b"/>
              <a:pathLst>
                <a:path w="220" h="8" extrusionOk="0">
                  <a:moveTo>
                    <a:pt x="216" y="8"/>
                  </a:moveTo>
                  <a:cubicBezTo>
                    <a:pt x="4" y="8"/>
                    <a:pt x="4" y="8"/>
                    <a:pt x="4" y="8"/>
                  </a:cubicBezTo>
                  <a:cubicBezTo>
                    <a:pt x="1" y="8"/>
                    <a:pt x="0" y="7"/>
                    <a:pt x="0" y="4"/>
                  </a:cubicBezTo>
                  <a:cubicBezTo>
                    <a:pt x="0" y="2"/>
                    <a:pt x="1" y="0"/>
                    <a:pt x="4" y="0"/>
                  </a:cubicBezTo>
                  <a:cubicBezTo>
                    <a:pt x="216" y="0"/>
                    <a:pt x="216" y="0"/>
                    <a:pt x="216" y="0"/>
                  </a:cubicBezTo>
                  <a:cubicBezTo>
                    <a:pt x="218" y="0"/>
                    <a:pt x="220" y="2"/>
                    <a:pt x="220" y="4"/>
                  </a:cubicBezTo>
                  <a:cubicBezTo>
                    <a:pt x="220" y="7"/>
                    <a:pt x="218" y="8"/>
                    <a:pt x="216"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123;p46">
              <a:extLst>
                <a:ext uri="{FF2B5EF4-FFF2-40B4-BE49-F238E27FC236}">
                  <a16:creationId xmlns:a16="http://schemas.microsoft.com/office/drawing/2014/main" id="{515CC50D-602E-DC03-1222-A4E9F645B36D}"/>
                </a:ext>
              </a:extLst>
            </p:cNvPr>
            <p:cNvSpPr/>
            <p:nvPr/>
          </p:nvSpPr>
          <p:spPr>
            <a:xfrm>
              <a:off x="5507057" y="4468649"/>
              <a:ext cx="46368" cy="64337"/>
            </a:xfrm>
            <a:custGeom>
              <a:avLst/>
              <a:gdLst/>
              <a:ahLst/>
              <a:cxnLst/>
              <a:rect l="l" t="t" r="r" b="b"/>
              <a:pathLst>
                <a:path w="26" h="36" extrusionOk="0">
                  <a:moveTo>
                    <a:pt x="18" y="36"/>
                  </a:moveTo>
                  <a:cubicBezTo>
                    <a:pt x="16" y="36"/>
                    <a:pt x="14" y="35"/>
                    <a:pt x="13" y="33"/>
                  </a:cubicBezTo>
                  <a:cubicBezTo>
                    <a:pt x="2" y="10"/>
                    <a:pt x="2" y="10"/>
                    <a:pt x="2" y="10"/>
                  </a:cubicBezTo>
                  <a:cubicBezTo>
                    <a:pt x="0" y="7"/>
                    <a:pt x="1" y="3"/>
                    <a:pt x="5" y="1"/>
                  </a:cubicBezTo>
                  <a:cubicBezTo>
                    <a:pt x="8" y="0"/>
                    <a:pt x="12" y="1"/>
                    <a:pt x="13" y="4"/>
                  </a:cubicBezTo>
                  <a:cubicBezTo>
                    <a:pt x="24" y="27"/>
                    <a:pt x="24" y="27"/>
                    <a:pt x="24" y="27"/>
                  </a:cubicBezTo>
                  <a:cubicBezTo>
                    <a:pt x="26" y="30"/>
                    <a:pt x="24" y="34"/>
                    <a:pt x="21" y="35"/>
                  </a:cubicBezTo>
                  <a:cubicBezTo>
                    <a:pt x="20" y="36"/>
                    <a:pt x="19" y="36"/>
                    <a:pt x="18"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124;p46">
              <a:extLst>
                <a:ext uri="{FF2B5EF4-FFF2-40B4-BE49-F238E27FC236}">
                  <a16:creationId xmlns:a16="http://schemas.microsoft.com/office/drawing/2014/main" id="{3DEE9DD8-1678-8066-DDA6-EFC08185C07E}"/>
                </a:ext>
              </a:extLst>
            </p:cNvPr>
            <p:cNvSpPr/>
            <p:nvPr/>
          </p:nvSpPr>
          <p:spPr>
            <a:xfrm>
              <a:off x="5565382" y="4445469"/>
              <a:ext cx="44118" cy="64337"/>
            </a:xfrm>
            <a:custGeom>
              <a:avLst/>
              <a:gdLst/>
              <a:ahLst/>
              <a:cxnLst/>
              <a:rect l="l" t="t" r="r" b="b"/>
              <a:pathLst>
                <a:path w="25" h="36" extrusionOk="0">
                  <a:moveTo>
                    <a:pt x="18" y="36"/>
                  </a:moveTo>
                  <a:cubicBezTo>
                    <a:pt x="16" y="36"/>
                    <a:pt x="13" y="35"/>
                    <a:pt x="12" y="33"/>
                  </a:cubicBezTo>
                  <a:cubicBezTo>
                    <a:pt x="1" y="10"/>
                    <a:pt x="1" y="10"/>
                    <a:pt x="1" y="10"/>
                  </a:cubicBezTo>
                  <a:cubicBezTo>
                    <a:pt x="0" y="7"/>
                    <a:pt x="1" y="3"/>
                    <a:pt x="4" y="2"/>
                  </a:cubicBezTo>
                  <a:cubicBezTo>
                    <a:pt x="7" y="0"/>
                    <a:pt x="11" y="1"/>
                    <a:pt x="12" y="4"/>
                  </a:cubicBezTo>
                  <a:cubicBezTo>
                    <a:pt x="24" y="27"/>
                    <a:pt x="24" y="27"/>
                    <a:pt x="24" y="27"/>
                  </a:cubicBezTo>
                  <a:cubicBezTo>
                    <a:pt x="25" y="30"/>
                    <a:pt x="24" y="34"/>
                    <a:pt x="21" y="36"/>
                  </a:cubicBezTo>
                  <a:cubicBezTo>
                    <a:pt x="20" y="36"/>
                    <a:pt x="19" y="36"/>
                    <a:pt x="18"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125;p46">
              <a:extLst>
                <a:ext uri="{FF2B5EF4-FFF2-40B4-BE49-F238E27FC236}">
                  <a16:creationId xmlns:a16="http://schemas.microsoft.com/office/drawing/2014/main" id="{B0A68026-2D80-2E66-B193-5602D397A8B9}"/>
                </a:ext>
              </a:extLst>
            </p:cNvPr>
            <p:cNvSpPr/>
            <p:nvPr/>
          </p:nvSpPr>
          <p:spPr>
            <a:xfrm>
              <a:off x="5613239" y="4426027"/>
              <a:ext cx="44865" cy="64337"/>
            </a:xfrm>
            <a:custGeom>
              <a:avLst/>
              <a:gdLst/>
              <a:ahLst/>
              <a:cxnLst/>
              <a:rect l="l" t="t" r="r" b="b"/>
              <a:pathLst>
                <a:path w="25" h="36" extrusionOk="0">
                  <a:moveTo>
                    <a:pt x="18" y="36"/>
                  </a:moveTo>
                  <a:cubicBezTo>
                    <a:pt x="16" y="36"/>
                    <a:pt x="14" y="35"/>
                    <a:pt x="12" y="32"/>
                  </a:cubicBezTo>
                  <a:cubicBezTo>
                    <a:pt x="1" y="10"/>
                    <a:pt x="1" y="10"/>
                    <a:pt x="1" y="10"/>
                  </a:cubicBezTo>
                  <a:cubicBezTo>
                    <a:pt x="0" y="7"/>
                    <a:pt x="1" y="3"/>
                    <a:pt x="4" y="1"/>
                  </a:cubicBezTo>
                  <a:cubicBezTo>
                    <a:pt x="7" y="0"/>
                    <a:pt x="11" y="1"/>
                    <a:pt x="13" y="4"/>
                  </a:cubicBezTo>
                  <a:cubicBezTo>
                    <a:pt x="24" y="27"/>
                    <a:pt x="24" y="27"/>
                    <a:pt x="24" y="27"/>
                  </a:cubicBezTo>
                  <a:cubicBezTo>
                    <a:pt x="25" y="30"/>
                    <a:pt x="24" y="34"/>
                    <a:pt x="21" y="35"/>
                  </a:cubicBezTo>
                  <a:cubicBezTo>
                    <a:pt x="20" y="36"/>
                    <a:pt x="19" y="36"/>
                    <a:pt x="18"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126;p46">
              <a:extLst>
                <a:ext uri="{FF2B5EF4-FFF2-40B4-BE49-F238E27FC236}">
                  <a16:creationId xmlns:a16="http://schemas.microsoft.com/office/drawing/2014/main" id="{D8E31B0C-DBCB-3B8B-9A88-46356EE88360}"/>
                </a:ext>
              </a:extLst>
            </p:cNvPr>
            <p:cNvSpPr/>
            <p:nvPr/>
          </p:nvSpPr>
          <p:spPr>
            <a:xfrm>
              <a:off x="5881684" y="2813122"/>
              <a:ext cx="147246" cy="175631"/>
            </a:xfrm>
            <a:custGeom>
              <a:avLst/>
              <a:gdLst/>
              <a:ahLst/>
              <a:cxnLst/>
              <a:rect l="l" t="t" r="r" b="b"/>
              <a:pathLst>
                <a:path w="83" h="99" extrusionOk="0">
                  <a:moveTo>
                    <a:pt x="0" y="9"/>
                  </a:moveTo>
                  <a:cubicBezTo>
                    <a:pt x="0" y="9"/>
                    <a:pt x="34" y="92"/>
                    <a:pt x="83" y="99"/>
                  </a:cubicBezTo>
                  <a:cubicBezTo>
                    <a:pt x="83" y="0"/>
                    <a:pt x="83" y="0"/>
                    <a:pt x="83" y="0"/>
                  </a:cubicBezTo>
                  <a:lnTo>
                    <a:pt x="0" y="9"/>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127;p46">
              <a:extLst>
                <a:ext uri="{FF2B5EF4-FFF2-40B4-BE49-F238E27FC236}">
                  <a16:creationId xmlns:a16="http://schemas.microsoft.com/office/drawing/2014/main" id="{1AF35FB2-CFC9-18A4-EA34-9D36AA0B4581}"/>
                </a:ext>
              </a:extLst>
            </p:cNvPr>
            <p:cNvSpPr/>
            <p:nvPr/>
          </p:nvSpPr>
          <p:spPr>
            <a:xfrm>
              <a:off x="5531733" y="2733112"/>
              <a:ext cx="333522" cy="389744"/>
            </a:xfrm>
            <a:custGeom>
              <a:avLst/>
              <a:gdLst/>
              <a:ahLst/>
              <a:cxnLst/>
              <a:rect l="l" t="t" r="r" b="b"/>
              <a:pathLst>
                <a:path w="188" h="219" extrusionOk="0">
                  <a:moveTo>
                    <a:pt x="0" y="0"/>
                  </a:moveTo>
                  <a:cubicBezTo>
                    <a:pt x="159" y="219"/>
                    <a:pt x="159" y="219"/>
                    <a:pt x="159" y="219"/>
                  </a:cubicBezTo>
                  <a:cubicBezTo>
                    <a:pt x="160" y="118"/>
                    <a:pt x="160" y="118"/>
                    <a:pt x="160" y="118"/>
                  </a:cubicBezTo>
                  <a:cubicBezTo>
                    <a:pt x="160" y="118"/>
                    <a:pt x="188" y="121"/>
                    <a:pt x="64" y="6"/>
                  </a:cubicBezTo>
                  <a:lnTo>
                    <a:pt x="0" y="0"/>
                  </a:lnTo>
                  <a:close/>
                </a:path>
              </a:pathLst>
            </a:custGeom>
            <a:solidFill>
              <a:srgbClr val="A7716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128;p46">
              <a:extLst>
                <a:ext uri="{FF2B5EF4-FFF2-40B4-BE49-F238E27FC236}">
                  <a16:creationId xmlns:a16="http://schemas.microsoft.com/office/drawing/2014/main" id="{7E8D8AA5-45F9-2D2F-1F17-8BC5F3C0F84A}"/>
                </a:ext>
              </a:extLst>
            </p:cNvPr>
            <p:cNvSpPr/>
            <p:nvPr/>
          </p:nvSpPr>
          <p:spPr>
            <a:xfrm>
              <a:off x="5498084" y="2570102"/>
              <a:ext cx="175631" cy="218438"/>
            </a:xfrm>
            <a:custGeom>
              <a:avLst/>
              <a:gdLst/>
              <a:ahLst/>
              <a:cxnLst/>
              <a:rect l="l" t="t" r="r" b="b"/>
              <a:pathLst>
                <a:path w="99" h="123" extrusionOk="0">
                  <a:moveTo>
                    <a:pt x="51" y="123"/>
                  </a:moveTo>
                  <a:cubicBezTo>
                    <a:pt x="2" y="86"/>
                    <a:pt x="2" y="86"/>
                    <a:pt x="2" y="86"/>
                  </a:cubicBezTo>
                  <a:cubicBezTo>
                    <a:pt x="0" y="38"/>
                    <a:pt x="0" y="38"/>
                    <a:pt x="0" y="38"/>
                  </a:cubicBezTo>
                  <a:cubicBezTo>
                    <a:pt x="11" y="0"/>
                    <a:pt x="11" y="0"/>
                    <a:pt x="11" y="0"/>
                  </a:cubicBezTo>
                  <a:cubicBezTo>
                    <a:pt x="11" y="0"/>
                    <a:pt x="47" y="43"/>
                    <a:pt x="60" y="45"/>
                  </a:cubicBezTo>
                  <a:cubicBezTo>
                    <a:pt x="60" y="45"/>
                    <a:pt x="71" y="52"/>
                    <a:pt x="74" y="39"/>
                  </a:cubicBezTo>
                  <a:cubicBezTo>
                    <a:pt x="78" y="26"/>
                    <a:pt x="88" y="18"/>
                    <a:pt x="93" y="34"/>
                  </a:cubicBezTo>
                  <a:cubicBezTo>
                    <a:pt x="99" y="50"/>
                    <a:pt x="91" y="82"/>
                    <a:pt x="80" y="105"/>
                  </a:cubicBezTo>
                  <a:lnTo>
                    <a:pt x="51" y="123"/>
                  </a:lnTo>
                  <a:close/>
                </a:path>
              </a:pathLst>
            </a:custGeom>
            <a:solidFill>
              <a:srgbClr val="A7716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129;p46">
              <a:extLst>
                <a:ext uri="{FF2B5EF4-FFF2-40B4-BE49-F238E27FC236}">
                  <a16:creationId xmlns:a16="http://schemas.microsoft.com/office/drawing/2014/main" id="{CEEBAC57-6F8D-10AE-52EB-F6E3684A0CF3}"/>
                </a:ext>
              </a:extLst>
            </p:cNvPr>
            <p:cNvSpPr/>
            <p:nvPr/>
          </p:nvSpPr>
          <p:spPr>
            <a:xfrm>
              <a:off x="5814385" y="2792185"/>
              <a:ext cx="214661" cy="330668"/>
            </a:xfrm>
            <a:custGeom>
              <a:avLst/>
              <a:gdLst/>
              <a:ahLst/>
              <a:cxnLst/>
              <a:rect l="l" t="t" r="r" b="b"/>
              <a:pathLst>
                <a:path w="121" h="186" extrusionOk="0">
                  <a:moveTo>
                    <a:pt x="121" y="57"/>
                  </a:moveTo>
                  <a:cubicBezTo>
                    <a:pt x="0" y="186"/>
                    <a:pt x="0" y="186"/>
                    <a:pt x="0" y="186"/>
                  </a:cubicBezTo>
                  <a:cubicBezTo>
                    <a:pt x="0" y="74"/>
                    <a:pt x="0" y="74"/>
                    <a:pt x="0" y="74"/>
                  </a:cubicBezTo>
                  <a:cubicBezTo>
                    <a:pt x="53" y="0"/>
                    <a:pt x="53" y="0"/>
                    <a:pt x="53" y="0"/>
                  </a:cubicBezTo>
                  <a:cubicBezTo>
                    <a:pt x="78" y="16"/>
                    <a:pt x="101" y="34"/>
                    <a:pt x="121" y="57"/>
                  </a:cubicBezTo>
                  <a:close/>
                </a:path>
              </a:pathLst>
            </a:custGeom>
            <a:solidFill>
              <a:srgbClr val="A7716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130;p46">
              <a:extLst>
                <a:ext uri="{FF2B5EF4-FFF2-40B4-BE49-F238E27FC236}">
                  <a16:creationId xmlns:a16="http://schemas.microsoft.com/office/drawing/2014/main" id="{67833639-8997-FBEA-FC56-2E615BA57902}"/>
                </a:ext>
              </a:extLst>
            </p:cNvPr>
            <p:cNvSpPr/>
            <p:nvPr/>
          </p:nvSpPr>
          <p:spPr>
            <a:xfrm>
              <a:off x="5881684" y="2543183"/>
              <a:ext cx="338844" cy="445755"/>
            </a:xfrm>
            <a:custGeom>
              <a:avLst/>
              <a:gdLst/>
              <a:ahLst/>
              <a:cxnLst/>
              <a:rect l="l" t="t" r="r" b="b"/>
              <a:pathLst>
                <a:path w="191" h="251" extrusionOk="0">
                  <a:moveTo>
                    <a:pt x="0" y="161"/>
                  </a:moveTo>
                  <a:cubicBezTo>
                    <a:pt x="88" y="37"/>
                    <a:pt x="88" y="37"/>
                    <a:pt x="88" y="37"/>
                  </a:cubicBezTo>
                  <a:cubicBezTo>
                    <a:pt x="109" y="0"/>
                    <a:pt x="163" y="2"/>
                    <a:pt x="182" y="40"/>
                  </a:cubicBezTo>
                  <a:cubicBezTo>
                    <a:pt x="182" y="40"/>
                    <a:pt x="182" y="40"/>
                    <a:pt x="182" y="40"/>
                  </a:cubicBezTo>
                  <a:cubicBezTo>
                    <a:pt x="191" y="59"/>
                    <a:pt x="189" y="86"/>
                    <a:pt x="176" y="102"/>
                  </a:cubicBezTo>
                  <a:cubicBezTo>
                    <a:pt x="83" y="251"/>
                    <a:pt x="83" y="251"/>
                    <a:pt x="83" y="251"/>
                  </a:cubicBezTo>
                  <a:cubicBezTo>
                    <a:pt x="67" y="219"/>
                    <a:pt x="25" y="177"/>
                    <a:pt x="0" y="16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0" name="Google Shape;1131;p46">
              <a:extLst>
                <a:ext uri="{FF2B5EF4-FFF2-40B4-BE49-F238E27FC236}">
                  <a16:creationId xmlns:a16="http://schemas.microsoft.com/office/drawing/2014/main" id="{DE20FF85-7D84-52CA-2DF0-64D4FB18F1F5}"/>
                </a:ext>
              </a:extLst>
            </p:cNvPr>
            <p:cNvGrpSpPr/>
            <p:nvPr/>
          </p:nvGrpSpPr>
          <p:grpSpPr>
            <a:xfrm rot="-1031231">
              <a:off x="5812931" y="2207404"/>
              <a:ext cx="308698" cy="117450"/>
              <a:chOff x="8489951" y="231775"/>
              <a:chExt cx="538162" cy="204788"/>
            </a:xfrm>
          </p:grpSpPr>
          <p:sp>
            <p:nvSpPr>
              <p:cNvPr id="132" name="Google Shape;1132;p46">
                <a:extLst>
                  <a:ext uri="{FF2B5EF4-FFF2-40B4-BE49-F238E27FC236}">
                    <a16:creationId xmlns:a16="http://schemas.microsoft.com/office/drawing/2014/main" id="{16669AA8-B97A-E67C-7963-C99D74E6CA00}"/>
                  </a:ext>
                </a:extLst>
              </p:cNvPr>
              <p:cNvSpPr/>
              <p:nvPr/>
            </p:nvSpPr>
            <p:spPr>
              <a:xfrm>
                <a:off x="8547101" y="246063"/>
                <a:ext cx="128588" cy="188913"/>
              </a:xfrm>
              <a:custGeom>
                <a:avLst/>
                <a:gdLst/>
                <a:ahLst/>
                <a:cxnLst/>
                <a:rect l="l" t="t" r="r" b="b"/>
                <a:pathLst>
                  <a:path w="47" h="69" extrusionOk="0">
                    <a:moveTo>
                      <a:pt x="0" y="3"/>
                    </a:moveTo>
                    <a:cubicBezTo>
                      <a:pt x="27" y="1"/>
                      <a:pt x="27" y="1"/>
                      <a:pt x="27" y="1"/>
                    </a:cubicBezTo>
                    <a:cubicBezTo>
                      <a:pt x="35" y="0"/>
                      <a:pt x="43" y="8"/>
                      <a:pt x="44" y="18"/>
                    </a:cubicBezTo>
                    <a:cubicBezTo>
                      <a:pt x="46" y="47"/>
                      <a:pt x="46" y="47"/>
                      <a:pt x="46" y="47"/>
                    </a:cubicBezTo>
                    <a:cubicBezTo>
                      <a:pt x="47" y="57"/>
                      <a:pt x="41" y="66"/>
                      <a:pt x="33" y="67"/>
                    </a:cubicBezTo>
                    <a:cubicBezTo>
                      <a:pt x="6" y="69"/>
                      <a:pt x="6" y="69"/>
                      <a:pt x="6" y="69"/>
                    </a:cubicBezTo>
                    <a:lnTo>
                      <a:pt x="0" y="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133;p46">
                <a:extLst>
                  <a:ext uri="{FF2B5EF4-FFF2-40B4-BE49-F238E27FC236}">
                    <a16:creationId xmlns:a16="http://schemas.microsoft.com/office/drawing/2014/main" id="{60B14DB8-F006-6C44-8A8A-0D914B406C10}"/>
                  </a:ext>
                </a:extLst>
              </p:cNvPr>
              <p:cNvSpPr/>
              <p:nvPr/>
            </p:nvSpPr>
            <p:spPr>
              <a:xfrm>
                <a:off x="8489951" y="250825"/>
                <a:ext cx="130175" cy="185738"/>
              </a:xfrm>
              <a:custGeom>
                <a:avLst/>
                <a:gdLst/>
                <a:ahLst/>
                <a:cxnLst/>
                <a:rect l="l" t="t" r="r" b="b"/>
                <a:pathLst>
                  <a:path w="48" h="68" extrusionOk="0">
                    <a:moveTo>
                      <a:pt x="45" y="17"/>
                    </a:moveTo>
                    <a:cubicBezTo>
                      <a:pt x="47" y="47"/>
                      <a:pt x="47" y="47"/>
                      <a:pt x="47" y="47"/>
                    </a:cubicBezTo>
                    <a:cubicBezTo>
                      <a:pt x="48" y="57"/>
                      <a:pt x="42" y="66"/>
                      <a:pt x="34" y="66"/>
                    </a:cubicBezTo>
                    <a:cubicBezTo>
                      <a:pt x="20" y="67"/>
                      <a:pt x="20" y="67"/>
                      <a:pt x="20" y="67"/>
                    </a:cubicBezTo>
                    <a:cubicBezTo>
                      <a:pt x="12" y="68"/>
                      <a:pt x="5" y="61"/>
                      <a:pt x="4" y="51"/>
                    </a:cubicBezTo>
                    <a:cubicBezTo>
                      <a:pt x="1" y="21"/>
                      <a:pt x="1" y="21"/>
                      <a:pt x="1" y="21"/>
                    </a:cubicBezTo>
                    <a:cubicBezTo>
                      <a:pt x="0" y="11"/>
                      <a:pt x="6" y="2"/>
                      <a:pt x="15" y="2"/>
                    </a:cubicBezTo>
                    <a:cubicBezTo>
                      <a:pt x="28" y="0"/>
                      <a:pt x="28" y="0"/>
                      <a:pt x="28" y="0"/>
                    </a:cubicBezTo>
                    <a:cubicBezTo>
                      <a:pt x="37" y="0"/>
                      <a:pt x="44" y="7"/>
                      <a:pt x="45" y="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134;p46">
                <a:extLst>
                  <a:ext uri="{FF2B5EF4-FFF2-40B4-BE49-F238E27FC236}">
                    <a16:creationId xmlns:a16="http://schemas.microsoft.com/office/drawing/2014/main" id="{5CF13098-753C-E34C-BC7C-235D95F42E34}"/>
                  </a:ext>
                </a:extLst>
              </p:cNvPr>
              <p:cNvSpPr/>
              <p:nvPr/>
            </p:nvSpPr>
            <p:spPr>
              <a:xfrm>
                <a:off x="8629651" y="280988"/>
                <a:ext cx="38100" cy="87312"/>
              </a:xfrm>
              <a:custGeom>
                <a:avLst/>
                <a:gdLst/>
                <a:ahLst/>
                <a:cxnLst/>
                <a:rect l="l" t="t" r="r" b="b"/>
                <a:pathLst>
                  <a:path w="14" h="32" extrusionOk="0">
                    <a:moveTo>
                      <a:pt x="8" y="32"/>
                    </a:moveTo>
                    <a:cubicBezTo>
                      <a:pt x="5" y="32"/>
                      <a:pt x="2" y="29"/>
                      <a:pt x="2" y="26"/>
                    </a:cubicBezTo>
                    <a:cubicBezTo>
                      <a:pt x="0" y="7"/>
                      <a:pt x="0" y="7"/>
                      <a:pt x="0" y="7"/>
                    </a:cubicBezTo>
                    <a:cubicBezTo>
                      <a:pt x="0" y="3"/>
                      <a:pt x="3" y="0"/>
                      <a:pt x="6" y="0"/>
                    </a:cubicBezTo>
                    <a:cubicBezTo>
                      <a:pt x="9" y="0"/>
                      <a:pt x="12" y="2"/>
                      <a:pt x="13" y="6"/>
                    </a:cubicBezTo>
                    <a:cubicBezTo>
                      <a:pt x="14" y="25"/>
                      <a:pt x="14" y="25"/>
                      <a:pt x="14" y="25"/>
                    </a:cubicBezTo>
                    <a:cubicBezTo>
                      <a:pt x="14" y="28"/>
                      <a:pt x="12" y="31"/>
                      <a:pt x="9" y="32"/>
                    </a:cubicBezTo>
                    <a:lnTo>
                      <a:pt x="8" y="3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135;p46">
                <a:extLst>
                  <a:ext uri="{FF2B5EF4-FFF2-40B4-BE49-F238E27FC236}">
                    <a16:creationId xmlns:a16="http://schemas.microsoft.com/office/drawing/2014/main" id="{CA52425E-DBF7-8ECA-9896-8D2266624897}"/>
                  </a:ext>
                </a:extLst>
              </p:cNvPr>
              <p:cNvSpPr/>
              <p:nvPr/>
            </p:nvSpPr>
            <p:spPr>
              <a:xfrm>
                <a:off x="8645526" y="231775"/>
                <a:ext cx="382587" cy="120650"/>
              </a:xfrm>
              <a:custGeom>
                <a:avLst/>
                <a:gdLst/>
                <a:ahLst/>
                <a:cxnLst/>
                <a:rect l="l" t="t" r="r" b="b"/>
                <a:pathLst>
                  <a:path w="140" h="44" extrusionOk="0">
                    <a:moveTo>
                      <a:pt x="140" y="28"/>
                    </a:moveTo>
                    <a:cubicBezTo>
                      <a:pt x="90" y="20"/>
                      <a:pt x="21" y="38"/>
                      <a:pt x="2" y="44"/>
                    </a:cubicBezTo>
                    <a:cubicBezTo>
                      <a:pt x="0" y="23"/>
                      <a:pt x="0" y="23"/>
                      <a:pt x="0" y="23"/>
                    </a:cubicBezTo>
                    <a:cubicBezTo>
                      <a:pt x="20" y="17"/>
                      <a:pt x="84" y="0"/>
                      <a:pt x="139" y="7"/>
                    </a:cubicBezTo>
                    <a:lnTo>
                      <a:pt x="140" y="2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1" name="Google Shape;1136;p46">
              <a:extLst>
                <a:ext uri="{FF2B5EF4-FFF2-40B4-BE49-F238E27FC236}">
                  <a16:creationId xmlns:a16="http://schemas.microsoft.com/office/drawing/2014/main" id="{0EA38AE4-C978-9667-803A-AFE7A0C6B1CF}"/>
                </a:ext>
              </a:extLst>
            </p:cNvPr>
            <p:cNvSpPr/>
            <p:nvPr/>
          </p:nvSpPr>
          <p:spPr>
            <a:xfrm>
              <a:off x="5998334" y="2189495"/>
              <a:ext cx="106892" cy="127866"/>
            </a:xfrm>
            <a:custGeom>
              <a:avLst/>
              <a:gdLst/>
              <a:ahLst/>
              <a:cxnLst/>
              <a:rect l="l" t="t" r="r" b="b"/>
              <a:pathLst>
                <a:path w="60" h="72" extrusionOk="0">
                  <a:moveTo>
                    <a:pt x="15" y="45"/>
                  </a:moveTo>
                  <a:cubicBezTo>
                    <a:pt x="15" y="45"/>
                    <a:pt x="0" y="9"/>
                    <a:pt x="15" y="5"/>
                  </a:cubicBezTo>
                  <a:cubicBezTo>
                    <a:pt x="30" y="0"/>
                    <a:pt x="43" y="15"/>
                    <a:pt x="52" y="39"/>
                  </a:cubicBezTo>
                  <a:cubicBezTo>
                    <a:pt x="60" y="62"/>
                    <a:pt x="39" y="67"/>
                    <a:pt x="39" y="67"/>
                  </a:cubicBezTo>
                  <a:cubicBezTo>
                    <a:pt x="22" y="72"/>
                    <a:pt x="22" y="72"/>
                    <a:pt x="22" y="72"/>
                  </a:cubicBezTo>
                  <a:lnTo>
                    <a:pt x="15" y="45"/>
                  </a:lnTo>
                  <a:close/>
                </a:path>
              </a:pathLst>
            </a:custGeom>
            <a:solidFill>
              <a:srgbClr val="A7716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3885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grpSp>
        <p:nvGrpSpPr>
          <p:cNvPr id="395" name="Google Shape;395;p28"/>
          <p:cNvGrpSpPr/>
          <p:nvPr/>
        </p:nvGrpSpPr>
        <p:grpSpPr>
          <a:xfrm>
            <a:off x="7058926" y="1057113"/>
            <a:ext cx="1651000" cy="3179763"/>
            <a:chOff x="7058926" y="981863"/>
            <a:chExt cx="1651000" cy="3179763"/>
          </a:xfrm>
        </p:grpSpPr>
        <p:sp>
          <p:nvSpPr>
            <p:cNvPr id="396" name="Google Shape;396;p28"/>
            <p:cNvSpPr/>
            <p:nvPr/>
          </p:nvSpPr>
          <p:spPr>
            <a:xfrm>
              <a:off x="7058926" y="981863"/>
              <a:ext cx="1651000" cy="3179763"/>
            </a:xfrm>
            <a:custGeom>
              <a:avLst/>
              <a:gdLst/>
              <a:ahLst/>
              <a:cxnLst/>
              <a:rect l="l" t="t" r="r" b="b"/>
              <a:pathLst>
                <a:path w="605" h="1164" extrusionOk="0">
                  <a:moveTo>
                    <a:pt x="500" y="1164"/>
                  </a:moveTo>
                  <a:cubicBezTo>
                    <a:pt x="105" y="1164"/>
                    <a:pt x="105" y="1164"/>
                    <a:pt x="105" y="1164"/>
                  </a:cubicBezTo>
                  <a:cubicBezTo>
                    <a:pt x="47" y="1164"/>
                    <a:pt x="0" y="1117"/>
                    <a:pt x="0" y="1059"/>
                  </a:cubicBezTo>
                  <a:cubicBezTo>
                    <a:pt x="0" y="105"/>
                    <a:pt x="0" y="105"/>
                    <a:pt x="0" y="105"/>
                  </a:cubicBezTo>
                  <a:cubicBezTo>
                    <a:pt x="0" y="47"/>
                    <a:pt x="47" y="0"/>
                    <a:pt x="105" y="0"/>
                  </a:cubicBezTo>
                  <a:cubicBezTo>
                    <a:pt x="500" y="0"/>
                    <a:pt x="500" y="0"/>
                    <a:pt x="500" y="0"/>
                  </a:cubicBezTo>
                  <a:cubicBezTo>
                    <a:pt x="558" y="0"/>
                    <a:pt x="605" y="47"/>
                    <a:pt x="605" y="105"/>
                  </a:cubicBezTo>
                  <a:cubicBezTo>
                    <a:pt x="605" y="1059"/>
                    <a:pt x="605" y="1059"/>
                    <a:pt x="605" y="1059"/>
                  </a:cubicBezTo>
                  <a:cubicBezTo>
                    <a:pt x="605" y="1117"/>
                    <a:pt x="558" y="1164"/>
                    <a:pt x="500" y="1164"/>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28"/>
            <p:cNvSpPr/>
            <p:nvPr/>
          </p:nvSpPr>
          <p:spPr>
            <a:xfrm>
              <a:off x="7122325" y="1357600"/>
              <a:ext cx="1527300" cy="2376600"/>
            </a:xfrm>
            <a:prstGeom prst="rect">
              <a:avLst/>
            </a:prstGeom>
            <a:solidFill>
              <a:schemeClr val="accent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latin typeface="Work Sans"/>
                <a:ea typeface="Work Sans"/>
                <a:cs typeface="Work Sans"/>
                <a:sym typeface="Work Sans"/>
              </a:endParaRPr>
            </a:p>
          </p:txBody>
        </p:sp>
        <p:sp>
          <p:nvSpPr>
            <p:cNvPr id="398" name="Google Shape;398;p28"/>
            <p:cNvSpPr/>
            <p:nvPr/>
          </p:nvSpPr>
          <p:spPr>
            <a:xfrm>
              <a:off x="7211326" y="2308563"/>
              <a:ext cx="989012" cy="390525"/>
            </a:xfrm>
            <a:custGeom>
              <a:avLst/>
              <a:gdLst/>
              <a:ahLst/>
              <a:cxnLst/>
              <a:rect l="l" t="t" r="r" b="b"/>
              <a:pathLst>
                <a:path w="362" h="143" extrusionOk="0">
                  <a:moveTo>
                    <a:pt x="336" y="0"/>
                  </a:moveTo>
                  <a:cubicBezTo>
                    <a:pt x="25" y="0"/>
                    <a:pt x="25" y="0"/>
                    <a:pt x="25" y="0"/>
                  </a:cubicBezTo>
                  <a:cubicBezTo>
                    <a:pt x="11" y="0"/>
                    <a:pt x="0" y="12"/>
                    <a:pt x="0" y="26"/>
                  </a:cubicBezTo>
                  <a:cubicBezTo>
                    <a:pt x="0" y="103"/>
                    <a:pt x="0" y="103"/>
                    <a:pt x="0" y="103"/>
                  </a:cubicBezTo>
                  <a:cubicBezTo>
                    <a:pt x="0" y="117"/>
                    <a:pt x="11" y="129"/>
                    <a:pt x="25" y="129"/>
                  </a:cubicBezTo>
                  <a:cubicBezTo>
                    <a:pt x="36" y="129"/>
                    <a:pt x="36" y="129"/>
                    <a:pt x="36" y="129"/>
                  </a:cubicBezTo>
                  <a:cubicBezTo>
                    <a:pt x="37" y="133"/>
                    <a:pt x="36" y="138"/>
                    <a:pt x="34" y="142"/>
                  </a:cubicBezTo>
                  <a:cubicBezTo>
                    <a:pt x="34" y="143"/>
                    <a:pt x="34" y="143"/>
                    <a:pt x="34" y="143"/>
                  </a:cubicBezTo>
                  <a:cubicBezTo>
                    <a:pt x="35" y="143"/>
                    <a:pt x="35" y="143"/>
                    <a:pt x="35" y="143"/>
                  </a:cubicBezTo>
                  <a:cubicBezTo>
                    <a:pt x="40" y="143"/>
                    <a:pt x="44" y="142"/>
                    <a:pt x="48" y="139"/>
                  </a:cubicBezTo>
                  <a:cubicBezTo>
                    <a:pt x="51" y="136"/>
                    <a:pt x="54" y="133"/>
                    <a:pt x="55" y="129"/>
                  </a:cubicBezTo>
                  <a:cubicBezTo>
                    <a:pt x="336" y="129"/>
                    <a:pt x="336" y="129"/>
                    <a:pt x="336" y="129"/>
                  </a:cubicBezTo>
                  <a:cubicBezTo>
                    <a:pt x="350" y="129"/>
                    <a:pt x="362" y="117"/>
                    <a:pt x="362" y="103"/>
                  </a:cubicBezTo>
                  <a:cubicBezTo>
                    <a:pt x="362" y="26"/>
                    <a:pt x="362" y="26"/>
                    <a:pt x="362" y="26"/>
                  </a:cubicBezTo>
                  <a:cubicBezTo>
                    <a:pt x="362" y="12"/>
                    <a:pt x="350" y="0"/>
                    <a:pt x="336"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8"/>
            <p:cNvSpPr/>
            <p:nvPr/>
          </p:nvSpPr>
          <p:spPr>
            <a:xfrm>
              <a:off x="7487551" y="1698963"/>
              <a:ext cx="1081088" cy="536575"/>
            </a:xfrm>
            <a:custGeom>
              <a:avLst/>
              <a:gdLst/>
              <a:ahLst/>
              <a:cxnLst/>
              <a:rect l="l" t="t" r="r" b="b"/>
              <a:pathLst>
                <a:path w="396" h="196" extrusionOk="0">
                  <a:moveTo>
                    <a:pt x="369" y="0"/>
                  </a:moveTo>
                  <a:cubicBezTo>
                    <a:pt x="28" y="0"/>
                    <a:pt x="28" y="0"/>
                    <a:pt x="28" y="0"/>
                  </a:cubicBezTo>
                  <a:cubicBezTo>
                    <a:pt x="13" y="0"/>
                    <a:pt x="0" y="12"/>
                    <a:pt x="0" y="28"/>
                  </a:cubicBezTo>
                  <a:cubicBezTo>
                    <a:pt x="0" y="154"/>
                    <a:pt x="0" y="154"/>
                    <a:pt x="0" y="154"/>
                  </a:cubicBezTo>
                  <a:cubicBezTo>
                    <a:pt x="0" y="169"/>
                    <a:pt x="13" y="182"/>
                    <a:pt x="28" y="182"/>
                  </a:cubicBezTo>
                  <a:cubicBezTo>
                    <a:pt x="333" y="182"/>
                    <a:pt x="333" y="182"/>
                    <a:pt x="333" y="182"/>
                  </a:cubicBezTo>
                  <a:cubicBezTo>
                    <a:pt x="334" y="186"/>
                    <a:pt x="336" y="189"/>
                    <a:pt x="340" y="192"/>
                  </a:cubicBezTo>
                  <a:cubicBezTo>
                    <a:pt x="343" y="195"/>
                    <a:pt x="348" y="196"/>
                    <a:pt x="353" y="196"/>
                  </a:cubicBezTo>
                  <a:cubicBezTo>
                    <a:pt x="353" y="196"/>
                    <a:pt x="353" y="196"/>
                    <a:pt x="353" y="196"/>
                  </a:cubicBezTo>
                  <a:cubicBezTo>
                    <a:pt x="353" y="195"/>
                    <a:pt x="353" y="195"/>
                    <a:pt x="353" y="195"/>
                  </a:cubicBezTo>
                  <a:cubicBezTo>
                    <a:pt x="351" y="191"/>
                    <a:pt x="351" y="186"/>
                    <a:pt x="351" y="182"/>
                  </a:cubicBezTo>
                  <a:cubicBezTo>
                    <a:pt x="369" y="182"/>
                    <a:pt x="369" y="182"/>
                    <a:pt x="369" y="182"/>
                  </a:cubicBezTo>
                  <a:cubicBezTo>
                    <a:pt x="384" y="182"/>
                    <a:pt x="396" y="169"/>
                    <a:pt x="396" y="154"/>
                  </a:cubicBezTo>
                  <a:cubicBezTo>
                    <a:pt x="396" y="28"/>
                    <a:pt x="396" y="28"/>
                    <a:pt x="396" y="28"/>
                  </a:cubicBezTo>
                  <a:cubicBezTo>
                    <a:pt x="396" y="12"/>
                    <a:pt x="384" y="0"/>
                    <a:pt x="369"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28"/>
            <p:cNvSpPr/>
            <p:nvPr/>
          </p:nvSpPr>
          <p:spPr>
            <a:xfrm>
              <a:off x="7487551" y="2764175"/>
              <a:ext cx="1081088" cy="628650"/>
            </a:xfrm>
            <a:custGeom>
              <a:avLst/>
              <a:gdLst/>
              <a:ahLst/>
              <a:cxnLst/>
              <a:rect l="l" t="t" r="r" b="b"/>
              <a:pathLst>
                <a:path w="396" h="230" extrusionOk="0">
                  <a:moveTo>
                    <a:pt x="369" y="0"/>
                  </a:moveTo>
                  <a:cubicBezTo>
                    <a:pt x="28" y="0"/>
                    <a:pt x="28" y="0"/>
                    <a:pt x="28" y="0"/>
                  </a:cubicBezTo>
                  <a:cubicBezTo>
                    <a:pt x="13" y="0"/>
                    <a:pt x="0" y="13"/>
                    <a:pt x="0" y="28"/>
                  </a:cubicBezTo>
                  <a:cubicBezTo>
                    <a:pt x="0" y="188"/>
                    <a:pt x="0" y="188"/>
                    <a:pt x="0" y="188"/>
                  </a:cubicBezTo>
                  <a:cubicBezTo>
                    <a:pt x="0" y="203"/>
                    <a:pt x="13" y="215"/>
                    <a:pt x="28" y="215"/>
                  </a:cubicBezTo>
                  <a:cubicBezTo>
                    <a:pt x="333" y="215"/>
                    <a:pt x="333" y="215"/>
                    <a:pt x="333" y="215"/>
                  </a:cubicBezTo>
                  <a:cubicBezTo>
                    <a:pt x="334" y="219"/>
                    <a:pt x="336" y="223"/>
                    <a:pt x="340" y="225"/>
                  </a:cubicBezTo>
                  <a:cubicBezTo>
                    <a:pt x="343" y="228"/>
                    <a:pt x="348" y="230"/>
                    <a:pt x="353" y="229"/>
                  </a:cubicBezTo>
                  <a:cubicBezTo>
                    <a:pt x="353" y="229"/>
                    <a:pt x="353" y="229"/>
                    <a:pt x="353" y="229"/>
                  </a:cubicBezTo>
                  <a:cubicBezTo>
                    <a:pt x="353" y="228"/>
                    <a:pt x="353" y="228"/>
                    <a:pt x="353" y="228"/>
                  </a:cubicBezTo>
                  <a:cubicBezTo>
                    <a:pt x="351" y="224"/>
                    <a:pt x="351" y="220"/>
                    <a:pt x="351" y="215"/>
                  </a:cubicBezTo>
                  <a:cubicBezTo>
                    <a:pt x="369" y="215"/>
                    <a:pt x="369" y="215"/>
                    <a:pt x="369" y="215"/>
                  </a:cubicBezTo>
                  <a:cubicBezTo>
                    <a:pt x="384" y="215"/>
                    <a:pt x="396" y="203"/>
                    <a:pt x="396" y="188"/>
                  </a:cubicBezTo>
                  <a:cubicBezTo>
                    <a:pt x="396" y="28"/>
                    <a:pt x="396" y="28"/>
                    <a:pt x="396" y="28"/>
                  </a:cubicBezTo>
                  <a:cubicBezTo>
                    <a:pt x="396" y="13"/>
                    <a:pt x="384" y="0"/>
                    <a:pt x="369"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28"/>
            <p:cNvSpPr/>
            <p:nvPr/>
          </p:nvSpPr>
          <p:spPr>
            <a:xfrm>
              <a:off x="7765363" y="3833013"/>
              <a:ext cx="241200" cy="2412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2" name="Google Shape;402;p28"/>
            <p:cNvGrpSpPr/>
            <p:nvPr/>
          </p:nvGrpSpPr>
          <p:grpSpPr>
            <a:xfrm>
              <a:off x="7855851" y="1439200"/>
              <a:ext cx="344488" cy="650875"/>
              <a:chOff x="6642401" y="1364450"/>
              <a:chExt cx="344488" cy="650875"/>
            </a:xfrm>
          </p:grpSpPr>
          <p:sp>
            <p:nvSpPr>
              <p:cNvPr id="403" name="Google Shape;403;p28"/>
              <p:cNvSpPr/>
              <p:nvPr/>
            </p:nvSpPr>
            <p:spPr>
              <a:xfrm>
                <a:off x="6642401" y="1572413"/>
                <a:ext cx="158750" cy="147637"/>
              </a:xfrm>
              <a:custGeom>
                <a:avLst/>
                <a:gdLst/>
                <a:ahLst/>
                <a:cxnLst/>
                <a:rect l="l" t="t" r="r" b="b"/>
                <a:pathLst>
                  <a:path w="58" h="54" extrusionOk="0">
                    <a:moveTo>
                      <a:pt x="46" y="54"/>
                    </a:moveTo>
                    <a:cubicBezTo>
                      <a:pt x="49" y="48"/>
                      <a:pt x="52" y="40"/>
                      <a:pt x="55" y="33"/>
                    </a:cubicBezTo>
                    <a:cubicBezTo>
                      <a:pt x="56" y="28"/>
                      <a:pt x="58" y="24"/>
                      <a:pt x="57" y="19"/>
                    </a:cubicBezTo>
                    <a:cubicBezTo>
                      <a:pt x="57" y="14"/>
                      <a:pt x="56" y="9"/>
                      <a:pt x="52" y="5"/>
                    </a:cubicBezTo>
                    <a:cubicBezTo>
                      <a:pt x="48" y="1"/>
                      <a:pt x="42" y="0"/>
                      <a:pt x="36" y="2"/>
                    </a:cubicBezTo>
                    <a:cubicBezTo>
                      <a:pt x="31" y="4"/>
                      <a:pt x="27" y="9"/>
                      <a:pt x="27" y="15"/>
                    </a:cubicBezTo>
                    <a:cubicBezTo>
                      <a:pt x="20" y="11"/>
                      <a:pt x="12" y="12"/>
                      <a:pt x="6" y="18"/>
                    </a:cubicBezTo>
                    <a:cubicBezTo>
                      <a:pt x="1" y="23"/>
                      <a:pt x="0" y="32"/>
                      <a:pt x="4" y="38"/>
                    </a:cubicBezTo>
                    <a:cubicBezTo>
                      <a:pt x="7" y="44"/>
                      <a:pt x="14" y="47"/>
                      <a:pt x="20" y="49"/>
                    </a:cubicBezTo>
                    <a:cubicBezTo>
                      <a:pt x="29" y="52"/>
                      <a:pt x="36" y="54"/>
                      <a:pt x="46"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28"/>
              <p:cNvSpPr/>
              <p:nvPr/>
            </p:nvSpPr>
            <p:spPr>
              <a:xfrm>
                <a:off x="6877351" y="1364450"/>
                <a:ext cx="109538" cy="98425"/>
              </a:xfrm>
              <a:custGeom>
                <a:avLst/>
                <a:gdLst/>
                <a:ahLst/>
                <a:cxnLst/>
                <a:rect l="l" t="t" r="r" b="b"/>
                <a:pathLst>
                  <a:path w="40" h="36" extrusionOk="0">
                    <a:moveTo>
                      <a:pt x="16" y="36"/>
                    </a:moveTo>
                    <a:cubicBezTo>
                      <a:pt x="21" y="34"/>
                      <a:pt x="25" y="32"/>
                      <a:pt x="30" y="29"/>
                    </a:cubicBezTo>
                    <a:cubicBezTo>
                      <a:pt x="32" y="27"/>
                      <a:pt x="35" y="25"/>
                      <a:pt x="37" y="22"/>
                    </a:cubicBezTo>
                    <a:cubicBezTo>
                      <a:pt x="39" y="20"/>
                      <a:pt x="40" y="16"/>
                      <a:pt x="40" y="13"/>
                    </a:cubicBezTo>
                    <a:cubicBezTo>
                      <a:pt x="39" y="9"/>
                      <a:pt x="36" y="6"/>
                      <a:pt x="33" y="5"/>
                    </a:cubicBezTo>
                    <a:cubicBezTo>
                      <a:pt x="29" y="3"/>
                      <a:pt x="24" y="5"/>
                      <a:pt x="22" y="8"/>
                    </a:cubicBezTo>
                    <a:cubicBezTo>
                      <a:pt x="20" y="3"/>
                      <a:pt x="15" y="0"/>
                      <a:pt x="10" y="1"/>
                    </a:cubicBezTo>
                    <a:cubicBezTo>
                      <a:pt x="5" y="1"/>
                      <a:pt x="1" y="6"/>
                      <a:pt x="0" y="11"/>
                    </a:cubicBezTo>
                    <a:cubicBezTo>
                      <a:pt x="0" y="15"/>
                      <a:pt x="2" y="19"/>
                      <a:pt x="4" y="23"/>
                    </a:cubicBezTo>
                    <a:cubicBezTo>
                      <a:pt x="8" y="28"/>
                      <a:pt x="11" y="32"/>
                      <a:pt x="16"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28"/>
              <p:cNvSpPr/>
              <p:nvPr/>
            </p:nvSpPr>
            <p:spPr>
              <a:xfrm>
                <a:off x="6755113" y="1840700"/>
                <a:ext cx="201612" cy="174625"/>
              </a:xfrm>
              <a:custGeom>
                <a:avLst/>
                <a:gdLst/>
                <a:ahLst/>
                <a:cxnLst/>
                <a:rect l="l" t="t" r="r" b="b"/>
                <a:pathLst>
                  <a:path w="74" h="64" extrusionOk="0">
                    <a:moveTo>
                      <a:pt x="40" y="64"/>
                    </a:moveTo>
                    <a:cubicBezTo>
                      <a:pt x="48" y="58"/>
                      <a:pt x="55" y="51"/>
                      <a:pt x="61" y="44"/>
                    </a:cubicBezTo>
                    <a:cubicBezTo>
                      <a:pt x="65" y="40"/>
                      <a:pt x="69" y="35"/>
                      <a:pt x="71" y="29"/>
                    </a:cubicBezTo>
                    <a:cubicBezTo>
                      <a:pt x="73" y="24"/>
                      <a:pt x="74" y="17"/>
                      <a:pt x="71" y="12"/>
                    </a:cubicBezTo>
                    <a:cubicBezTo>
                      <a:pt x="69" y="5"/>
                      <a:pt x="62" y="1"/>
                      <a:pt x="55" y="0"/>
                    </a:cubicBezTo>
                    <a:cubicBezTo>
                      <a:pt x="48" y="0"/>
                      <a:pt x="41" y="4"/>
                      <a:pt x="38" y="11"/>
                    </a:cubicBezTo>
                    <a:cubicBezTo>
                      <a:pt x="32" y="3"/>
                      <a:pt x="22" y="0"/>
                      <a:pt x="14" y="4"/>
                    </a:cubicBezTo>
                    <a:cubicBezTo>
                      <a:pt x="5" y="7"/>
                      <a:pt x="0" y="17"/>
                      <a:pt x="1" y="26"/>
                    </a:cubicBezTo>
                    <a:cubicBezTo>
                      <a:pt x="2" y="34"/>
                      <a:pt x="8" y="40"/>
                      <a:pt x="14" y="46"/>
                    </a:cubicBezTo>
                    <a:cubicBezTo>
                      <a:pt x="22" y="53"/>
                      <a:pt x="30" y="59"/>
                      <a:pt x="40" y="6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06" name="Google Shape;406;p28"/>
          <p:cNvGrpSpPr/>
          <p:nvPr/>
        </p:nvGrpSpPr>
        <p:grpSpPr>
          <a:xfrm>
            <a:off x="6931738" y="2416438"/>
            <a:ext cx="1079500" cy="2187575"/>
            <a:chOff x="7018588" y="2341188"/>
            <a:chExt cx="1079500" cy="2187575"/>
          </a:xfrm>
        </p:grpSpPr>
        <p:grpSp>
          <p:nvGrpSpPr>
            <p:cNvPr id="407" name="Google Shape;407;p28"/>
            <p:cNvGrpSpPr/>
            <p:nvPr/>
          </p:nvGrpSpPr>
          <p:grpSpPr>
            <a:xfrm>
              <a:off x="7018588" y="2341188"/>
              <a:ext cx="1079500" cy="2187575"/>
              <a:chOff x="7018588" y="2341188"/>
              <a:chExt cx="1079500" cy="2187575"/>
            </a:xfrm>
          </p:grpSpPr>
          <p:sp>
            <p:nvSpPr>
              <p:cNvPr id="408" name="Google Shape;408;p28"/>
              <p:cNvSpPr/>
              <p:nvPr/>
            </p:nvSpPr>
            <p:spPr>
              <a:xfrm>
                <a:off x="7232901" y="2822200"/>
                <a:ext cx="379413" cy="398462"/>
              </a:xfrm>
              <a:custGeom>
                <a:avLst/>
                <a:gdLst/>
                <a:ahLst/>
                <a:cxnLst/>
                <a:rect l="l" t="t" r="r" b="b"/>
                <a:pathLst>
                  <a:path w="139" h="146" extrusionOk="0">
                    <a:moveTo>
                      <a:pt x="128" y="105"/>
                    </a:moveTo>
                    <a:cubicBezTo>
                      <a:pt x="117" y="101"/>
                      <a:pt x="106" y="96"/>
                      <a:pt x="97" y="89"/>
                    </a:cubicBezTo>
                    <a:cubicBezTo>
                      <a:pt x="92" y="86"/>
                      <a:pt x="87" y="83"/>
                      <a:pt x="83" y="79"/>
                    </a:cubicBezTo>
                    <a:cubicBezTo>
                      <a:pt x="76" y="70"/>
                      <a:pt x="71" y="60"/>
                      <a:pt x="65" y="49"/>
                    </a:cubicBezTo>
                    <a:cubicBezTo>
                      <a:pt x="58" y="37"/>
                      <a:pt x="50" y="24"/>
                      <a:pt x="41" y="13"/>
                    </a:cubicBezTo>
                    <a:cubicBezTo>
                      <a:pt x="39" y="10"/>
                      <a:pt x="36" y="8"/>
                      <a:pt x="33" y="6"/>
                    </a:cubicBezTo>
                    <a:cubicBezTo>
                      <a:pt x="31" y="5"/>
                      <a:pt x="29" y="5"/>
                      <a:pt x="26" y="4"/>
                    </a:cubicBezTo>
                    <a:cubicBezTo>
                      <a:pt x="18" y="3"/>
                      <a:pt x="9" y="1"/>
                      <a:pt x="1" y="0"/>
                    </a:cubicBezTo>
                    <a:cubicBezTo>
                      <a:pt x="0" y="3"/>
                      <a:pt x="2" y="4"/>
                      <a:pt x="4" y="6"/>
                    </a:cubicBezTo>
                    <a:cubicBezTo>
                      <a:pt x="6" y="8"/>
                      <a:pt x="8" y="10"/>
                      <a:pt x="9" y="12"/>
                    </a:cubicBezTo>
                    <a:cubicBezTo>
                      <a:pt x="14" y="18"/>
                      <a:pt x="18" y="24"/>
                      <a:pt x="23" y="30"/>
                    </a:cubicBezTo>
                    <a:cubicBezTo>
                      <a:pt x="24" y="32"/>
                      <a:pt x="26" y="33"/>
                      <a:pt x="27" y="34"/>
                    </a:cubicBezTo>
                    <a:cubicBezTo>
                      <a:pt x="29" y="35"/>
                      <a:pt x="31" y="35"/>
                      <a:pt x="33" y="36"/>
                    </a:cubicBezTo>
                    <a:cubicBezTo>
                      <a:pt x="39" y="37"/>
                      <a:pt x="44" y="41"/>
                      <a:pt x="48" y="46"/>
                    </a:cubicBezTo>
                    <a:cubicBezTo>
                      <a:pt x="53" y="51"/>
                      <a:pt x="56" y="57"/>
                      <a:pt x="59" y="62"/>
                    </a:cubicBezTo>
                    <a:cubicBezTo>
                      <a:pt x="71" y="82"/>
                      <a:pt x="92" y="121"/>
                      <a:pt x="111" y="135"/>
                    </a:cubicBezTo>
                    <a:cubicBezTo>
                      <a:pt x="114" y="137"/>
                      <a:pt x="122" y="144"/>
                      <a:pt x="125" y="145"/>
                    </a:cubicBezTo>
                    <a:cubicBezTo>
                      <a:pt x="129" y="146"/>
                      <a:pt x="133" y="146"/>
                      <a:pt x="135" y="143"/>
                    </a:cubicBezTo>
                    <a:cubicBezTo>
                      <a:pt x="139" y="140"/>
                      <a:pt x="127" y="110"/>
                      <a:pt x="128" y="105"/>
                    </a:cubicBezTo>
                    <a:close/>
                  </a:path>
                </a:pathLst>
              </a:custGeom>
              <a:solidFill>
                <a:srgbClr val="E2B79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28"/>
              <p:cNvSpPr/>
              <p:nvPr/>
            </p:nvSpPr>
            <p:spPr>
              <a:xfrm>
                <a:off x="7461501" y="4111250"/>
                <a:ext cx="171450" cy="284163"/>
              </a:xfrm>
              <a:custGeom>
                <a:avLst/>
                <a:gdLst/>
                <a:ahLst/>
                <a:cxnLst/>
                <a:rect l="l" t="t" r="r" b="b"/>
                <a:pathLst>
                  <a:path w="63" h="104" extrusionOk="0">
                    <a:moveTo>
                      <a:pt x="17" y="51"/>
                    </a:moveTo>
                    <a:cubicBezTo>
                      <a:pt x="28" y="65"/>
                      <a:pt x="28" y="85"/>
                      <a:pt x="27" y="102"/>
                    </a:cubicBezTo>
                    <a:cubicBezTo>
                      <a:pt x="29" y="104"/>
                      <a:pt x="31" y="101"/>
                      <a:pt x="32" y="99"/>
                    </a:cubicBezTo>
                    <a:cubicBezTo>
                      <a:pt x="41" y="84"/>
                      <a:pt x="49" y="69"/>
                      <a:pt x="56" y="54"/>
                    </a:cubicBezTo>
                    <a:cubicBezTo>
                      <a:pt x="58" y="50"/>
                      <a:pt x="59" y="47"/>
                      <a:pt x="61" y="43"/>
                    </a:cubicBezTo>
                    <a:cubicBezTo>
                      <a:pt x="63" y="37"/>
                      <a:pt x="60" y="30"/>
                      <a:pt x="59" y="23"/>
                    </a:cubicBezTo>
                    <a:cubicBezTo>
                      <a:pt x="49" y="18"/>
                      <a:pt x="39" y="12"/>
                      <a:pt x="31" y="0"/>
                    </a:cubicBezTo>
                    <a:cubicBezTo>
                      <a:pt x="21" y="9"/>
                      <a:pt x="11" y="20"/>
                      <a:pt x="0" y="28"/>
                    </a:cubicBezTo>
                    <a:cubicBezTo>
                      <a:pt x="5" y="36"/>
                      <a:pt x="11" y="44"/>
                      <a:pt x="17" y="51"/>
                    </a:cubicBezTo>
                    <a:close/>
                  </a:path>
                </a:pathLst>
              </a:custGeom>
              <a:solidFill>
                <a:srgbClr val="EDD5B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28"/>
              <p:cNvSpPr/>
              <p:nvPr/>
            </p:nvSpPr>
            <p:spPr>
              <a:xfrm>
                <a:off x="7123363" y="3568325"/>
                <a:ext cx="755650" cy="619125"/>
              </a:xfrm>
              <a:custGeom>
                <a:avLst/>
                <a:gdLst/>
                <a:ahLst/>
                <a:cxnLst/>
                <a:rect l="l" t="t" r="r" b="b"/>
                <a:pathLst>
                  <a:path w="277" h="227" extrusionOk="0">
                    <a:moveTo>
                      <a:pt x="269" y="66"/>
                    </a:moveTo>
                    <a:cubicBezTo>
                      <a:pt x="271" y="66"/>
                      <a:pt x="273" y="65"/>
                      <a:pt x="275" y="63"/>
                    </a:cubicBezTo>
                    <a:cubicBezTo>
                      <a:pt x="277" y="61"/>
                      <a:pt x="276" y="56"/>
                      <a:pt x="273" y="53"/>
                    </a:cubicBezTo>
                    <a:cubicBezTo>
                      <a:pt x="270" y="50"/>
                      <a:pt x="265" y="48"/>
                      <a:pt x="261" y="46"/>
                    </a:cubicBezTo>
                    <a:cubicBezTo>
                      <a:pt x="233" y="35"/>
                      <a:pt x="204" y="27"/>
                      <a:pt x="174" y="23"/>
                    </a:cubicBezTo>
                    <a:cubicBezTo>
                      <a:pt x="121" y="15"/>
                      <a:pt x="71" y="0"/>
                      <a:pt x="18" y="8"/>
                    </a:cubicBezTo>
                    <a:cubicBezTo>
                      <a:pt x="10" y="17"/>
                      <a:pt x="0" y="28"/>
                      <a:pt x="1" y="39"/>
                    </a:cubicBezTo>
                    <a:cubicBezTo>
                      <a:pt x="1" y="44"/>
                      <a:pt x="4" y="49"/>
                      <a:pt x="6" y="53"/>
                    </a:cubicBezTo>
                    <a:cubicBezTo>
                      <a:pt x="9" y="60"/>
                      <a:pt x="12" y="67"/>
                      <a:pt x="17" y="74"/>
                    </a:cubicBezTo>
                    <a:cubicBezTo>
                      <a:pt x="54" y="128"/>
                      <a:pt x="86" y="176"/>
                      <a:pt x="124" y="227"/>
                    </a:cubicBezTo>
                    <a:cubicBezTo>
                      <a:pt x="135" y="219"/>
                      <a:pt x="146" y="210"/>
                      <a:pt x="156" y="200"/>
                    </a:cubicBezTo>
                    <a:cubicBezTo>
                      <a:pt x="152" y="195"/>
                      <a:pt x="147" y="189"/>
                      <a:pt x="144" y="184"/>
                    </a:cubicBezTo>
                    <a:cubicBezTo>
                      <a:pt x="134" y="168"/>
                      <a:pt x="128" y="150"/>
                      <a:pt x="120" y="134"/>
                    </a:cubicBezTo>
                    <a:cubicBezTo>
                      <a:pt x="113" y="120"/>
                      <a:pt x="108" y="106"/>
                      <a:pt x="99" y="94"/>
                    </a:cubicBezTo>
                    <a:cubicBezTo>
                      <a:pt x="98" y="92"/>
                      <a:pt x="96" y="88"/>
                      <a:pt x="95" y="86"/>
                    </a:cubicBezTo>
                    <a:cubicBezTo>
                      <a:pt x="94" y="84"/>
                      <a:pt x="94" y="81"/>
                      <a:pt x="95" y="80"/>
                    </a:cubicBezTo>
                    <a:cubicBezTo>
                      <a:pt x="97" y="79"/>
                      <a:pt x="98" y="79"/>
                      <a:pt x="100" y="79"/>
                    </a:cubicBezTo>
                    <a:cubicBezTo>
                      <a:pt x="132" y="77"/>
                      <a:pt x="162" y="74"/>
                      <a:pt x="194" y="71"/>
                    </a:cubicBezTo>
                    <a:cubicBezTo>
                      <a:pt x="204" y="70"/>
                      <a:pt x="220" y="69"/>
                      <a:pt x="230" y="69"/>
                    </a:cubicBezTo>
                    <a:cubicBezTo>
                      <a:pt x="244" y="68"/>
                      <a:pt x="251" y="67"/>
                      <a:pt x="263" y="66"/>
                    </a:cubicBezTo>
                    <a:cubicBezTo>
                      <a:pt x="265" y="66"/>
                      <a:pt x="267" y="66"/>
                      <a:pt x="269"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28"/>
              <p:cNvSpPr/>
              <p:nvPr/>
            </p:nvSpPr>
            <p:spPr>
              <a:xfrm>
                <a:off x="7417051" y="4062038"/>
                <a:ext cx="136525" cy="131763"/>
              </a:xfrm>
              <a:custGeom>
                <a:avLst/>
                <a:gdLst/>
                <a:ahLst/>
                <a:cxnLst/>
                <a:rect l="l" t="t" r="r" b="b"/>
                <a:pathLst>
                  <a:path w="50" h="48" extrusionOk="0">
                    <a:moveTo>
                      <a:pt x="50" y="19"/>
                    </a:moveTo>
                    <a:cubicBezTo>
                      <a:pt x="38" y="34"/>
                      <a:pt x="26" y="40"/>
                      <a:pt x="15" y="48"/>
                    </a:cubicBezTo>
                    <a:cubicBezTo>
                      <a:pt x="10" y="43"/>
                      <a:pt x="4" y="36"/>
                      <a:pt x="1" y="30"/>
                    </a:cubicBezTo>
                    <a:cubicBezTo>
                      <a:pt x="0" y="30"/>
                      <a:pt x="0" y="29"/>
                      <a:pt x="0" y="29"/>
                    </a:cubicBezTo>
                    <a:cubicBezTo>
                      <a:pt x="0" y="28"/>
                      <a:pt x="0" y="27"/>
                      <a:pt x="1" y="27"/>
                    </a:cubicBezTo>
                    <a:cubicBezTo>
                      <a:pt x="3" y="25"/>
                      <a:pt x="5" y="23"/>
                      <a:pt x="7" y="22"/>
                    </a:cubicBezTo>
                    <a:cubicBezTo>
                      <a:pt x="16" y="15"/>
                      <a:pt x="25" y="9"/>
                      <a:pt x="33" y="2"/>
                    </a:cubicBezTo>
                    <a:cubicBezTo>
                      <a:pt x="35" y="1"/>
                      <a:pt x="37" y="0"/>
                      <a:pt x="39" y="1"/>
                    </a:cubicBezTo>
                    <a:cubicBezTo>
                      <a:pt x="40" y="1"/>
                      <a:pt x="40" y="2"/>
                      <a:pt x="41" y="3"/>
                    </a:cubicBezTo>
                    <a:cubicBezTo>
                      <a:pt x="44" y="7"/>
                      <a:pt x="48" y="14"/>
                      <a:pt x="50" y="1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8"/>
              <p:cNvSpPr/>
              <p:nvPr/>
            </p:nvSpPr>
            <p:spPr>
              <a:xfrm>
                <a:off x="7409113" y="4127125"/>
                <a:ext cx="260350" cy="401637"/>
              </a:xfrm>
              <a:custGeom>
                <a:avLst/>
                <a:gdLst/>
                <a:ahLst/>
                <a:cxnLst/>
                <a:rect l="l" t="t" r="r" b="b"/>
                <a:pathLst>
                  <a:path w="95" h="147" extrusionOk="0">
                    <a:moveTo>
                      <a:pt x="9" y="146"/>
                    </a:moveTo>
                    <a:cubicBezTo>
                      <a:pt x="9" y="145"/>
                      <a:pt x="10" y="145"/>
                      <a:pt x="11" y="145"/>
                    </a:cubicBezTo>
                    <a:cubicBezTo>
                      <a:pt x="24" y="141"/>
                      <a:pt x="37" y="138"/>
                      <a:pt x="49" y="132"/>
                    </a:cubicBezTo>
                    <a:cubicBezTo>
                      <a:pt x="55" y="130"/>
                      <a:pt x="60" y="127"/>
                      <a:pt x="63" y="123"/>
                    </a:cubicBezTo>
                    <a:cubicBezTo>
                      <a:pt x="67" y="119"/>
                      <a:pt x="69" y="113"/>
                      <a:pt x="71" y="107"/>
                    </a:cubicBezTo>
                    <a:cubicBezTo>
                      <a:pt x="79" y="80"/>
                      <a:pt x="87" y="52"/>
                      <a:pt x="95" y="25"/>
                    </a:cubicBezTo>
                    <a:cubicBezTo>
                      <a:pt x="95" y="24"/>
                      <a:pt x="95" y="23"/>
                      <a:pt x="94" y="22"/>
                    </a:cubicBezTo>
                    <a:cubicBezTo>
                      <a:pt x="86" y="19"/>
                      <a:pt x="80" y="16"/>
                      <a:pt x="74" y="9"/>
                    </a:cubicBezTo>
                    <a:cubicBezTo>
                      <a:pt x="65" y="0"/>
                      <a:pt x="61" y="10"/>
                      <a:pt x="60" y="19"/>
                    </a:cubicBezTo>
                    <a:cubicBezTo>
                      <a:pt x="58" y="26"/>
                      <a:pt x="57" y="32"/>
                      <a:pt x="54" y="37"/>
                    </a:cubicBezTo>
                    <a:cubicBezTo>
                      <a:pt x="52" y="39"/>
                      <a:pt x="50" y="38"/>
                      <a:pt x="49" y="37"/>
                    </a:cubicBezTo>
                    <a:cubicBezTo>
                      <a:pt x="48" y="37"/>
                      <a:pt x="48" y="37"/>
                      <a:pt x="48" y="37"/>
                    </a:cubicBezTo>
                    <a:cubicBezTo>
                      <a:pt x="47" y="36"/>
                      <a:pt x="46" y="36"/>
                      <a:pt x="45" y="36"/>
                    </a:cubicBezTo>
                    <a:cubicBezTo>
                      <a:pt x="44" y="37"/>
                      <a:pt x="43" y="37"/>
                      <a:pt x="42" y="38"/>
                    </a:cubicBezTo>
                    <a:cubicBezTo>
                      <a:pt x="41" y="40"/>
                      <a:pt x="39" y="42"/>
                      <a:pt x="38" y="44"/>
                    </a:cubicBezTo>
                    <a:cubicBezTo>
                      <a:pt x="37" y="48"/>
                      <a:pt x="38" y="51"/>
                      <a:pt x="38" y="55"/>
                    </a:cubicBezTo>
                    <a:cubicBezTo>
                      <a:pt x="38" y="57"/>
                      <a:pt x="37" y="59"/>
                      <a:pt x="37" y="62"/>
                    </a:cubicBezTo>
                    <a:cubicBezTo>
                      <a:pt x="37" y="74"/>
                      <a:pt x="36" y="82"/>
                      <a:pt x="35" y="94"/>
                    </a:cubicBezTo>
                    <a:cubicBezTo>
                      <a:pt x="35" y="95"/>
                      <a:pt x="35" y="95"/>
                      <a:pt x="35" y="96"/>
                    </a:cubicBezTo>
                    <a:cubicBezTo>
                      <a:pt x="35" y="102"/>
                      <a:pt x="32" y="107"/>
                      <a:pt x="27" y="110"/>
                    </a:cubicBezTo>
                    <a:cubicBezTo>
                      <a:pt x="22" y="113"/>
                      <a:pt x="17" y="117"/>
                      <a:pt x="11" y="122"/>
                    </a:cubicBezTo>
                    <a:cubicBezTo>
                      <a:pt x="8" y="125"/>
                      <a:pt x="4" y="130"/>
                      <a:pt x="3" y="133"/>
                    </a:cubicBezTo>
                    <a:cubicBezTo>
                      <a:pt x="1" y="136"/>
                      <a:pt x="0" y="140"/>
                      <a:pt x="3" y="143"/>
                    </a:cubicBezTo>
                    <a:cubicBezTo>
                      <a:pt x="3" y="143"/>
                      <a:pt x="6" y="147"/>
                      <a:pt x="8" y="147"/>
                    </a:cubicBezTo>
                    <a:lnTo>
                      <a:pt x="9" y="14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28"/>
              <p:cNvSpPr/>
              <p:nvPr/>
            </p:nvSpPr>
            <p:spPr>
              <a:xfrm>
                <a:off x="7202738" y="4111250"/>
                <a:ext cx="111125" cy="177800"/>
              </a:xfrm>
              <a:custGeom>
                <a:avLst/>
                <a:gdLst/>
                <a:ahLst/>
                <a:cxnLst/>
                <a:rect l="l" t="t" r="r" b="b"/>
                <a:pathLst>
                  <a:path w="41" h="65" extrusionOk="0">
                    <a:moveTo>
                      <a:pt x="0" y="5"/>
                    </a:moveTo>
                    <a:cubicBezTo>
                      <a:pt x="2" y="24"/>
                      <a:pt x="3" y="42"/>
                      <a:pt x="0" y="60"/>
                    </a:cubicBezTo>
                    <a:cubicBezTo>
                      <a:pt x="0" y="62"/>
                      <a:pt x="1" y="63"/>
                      <a:pt x="3" y="64"/>
                    </a:cubicBezTo>
                    <a:cubicBezTo>
                      <a:pt x="4" y="65"/>
                      <a:pt x="6" y="65"/>
                      <a:pt x="8" y="65"/>
                    </a:cubicBezTo>
                    <a:cubicBezTo>
                      <a:pt x="19" y="63"/>
                      <a:pt x="31" y="53"/>
                      <a:pt x="39" y="44"/>
                    </a:cubicBezTo>
                    <a:cubicBezTo>
                      <a:pt x="37" y="33"/>
                      <a:pt x="39" y="22"/>
                      <a:pt x="40" y="11"/>
                    </a:cubicBezTo>
                    <a:cubicBezTo>
                      <a:pt x="40" y="7"/>
                      <a:pt x="41" y="4"/>
                      <a:pt x="41" y="0"/>
                    </a:cubicBezTo>
                    <a:cubicBezTo>
                      <a:pt x="28" y="4"/>
                      <a:pt x="14" y="6"/>
                      <a:pt x="0" y="5"/>
                    </a:cubicBezTo>
                    <a:close/>
                  </a:path>
                </a:pathLst>
              </a:custGeom>
              <a:solidFill>
                <a:srgbClr val="EDD5B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28"/>
              <p:cNvSpPr/>
              <p:nvPr/>
            </p:nvSpPr>
            <p:spPr>
              <a:xfrm>
                <a:off x="7158288" y="3461963"/>
                <a:ext cx="939800" cy="665162"/>
              </a:xfrm>
              <a:custGeom>
                <a:avLst/>
                <a:gdLst/>
                <a:ahLst/>
                <a:cxnLst/>
                <a:rect l="l" t="t" r="r" b="b"/>
                <a:pathLst>
                  <a:path w="344" h="244" extrusionOk="0">
                    <a:moveTo>
                      <a:pt x="344" y="56"/>
                    </a:moveTo>
                    <a:cubicBezTo>
                      <a:pt x="343" y="39"/>
                      <a:pt x="338" y="21"/>
                      <a:pt x="330" y="6"/>
                    </a:cubicBezTo>
                    <a:cubicBezTo>
                      <a:pt x="311" y="4"/>
                      <a:pt x="293" y="1"/>
                      <a:pt x="274" y="0"/>
                    </a:cubicBezTo>
                    <a:cubicBezTo>
                      <a:pt x="267" y="0"/>
                      <a:pt x="259" y="0"/>
                      <a:pt x="252" y="1"/>
                    </a:cubicBezTo>
                    <a:cubicBezTo>
                      <a:pt x="237" y="2"/>
                      <a:pt x="222" y="8"/>
                      <a:pt x="207" y="7"/>
                    </a:cubicBezTo>
                    <a:cubicBezTo>
                      <a:pt x="149" y="6"/>
                      <a:pt x="77" y="4"/>
                      <a:pt x="19" y="19"/>
                    </a:cubicBezTo>
                    <a:cubicBezTo>
                      <a:pt x="9" y="22"/>
                      <a:pt x="2" y="30"/>
                      <a:pt x="2" y="40"/>
                    </a:cubicBezTo>
                    <a:cubicBezTo>
                      <a:pt x="0" y="107"/>
                      <a:pt x="10" y="175"/>
                      <a:pt x="16" y="241"/>
                    </a:cubicBezTo>
                    <a:cubicBezTo>
                      <a:pt x="16" y="242"/>
                      <a:pt x="16" y="242"/>
                      <a:pt x="16" y="243"/>
                    </a:cubicBezTo>
                    <a:cubicBezTo>
                      <a:pt x="30" y="244"/>
                      <a:pt x="44" y="242"/>
                      <a:pt x="57" y="238"/>
                    </a:cubicBezTo>
                    <a:cubicBezTo>
                      <a:pt x="62" y="193"/>
                      <a:pt x="70" y="148"/>
                      <a:pt x="71" y="103"/>
                    </a:cubicBezTo>
                    <a:cubicBezTo>
                      <a:pt x="71" y="99"/>
                      <a:pt x="74" y="97"/>
                      <a:pt x="78" y="97"/>
                    </a:cubicBezTo>
                    <a:cubicBezTo>
                      <a:pt x="94" y="100"/>
                      <a:pt x="136" y="105"/>
                      <a:pt x="203" y="106"/>
                    </a:cubicBezTo>
                    <a:cubicBezTo>
                      <a:pt x="233" y="106"/>
                      <a:pt x="264" y="107"/>
                      <a:pt x="294" y="104"/>
                    </a:cubicBezTo>
                    <a:cubicBezTo>
                      <a:pt x="310" y="102"/>
                      <a:pt x="327" y="99"/>
                      <a:pt x="337" y="86"/>
                    </a:cubicBezTo>
                    <a:cubicBezTo>
                      <a:pt x="343" y="78"/>
                      <a:pt x="344" y="67"/>
                      <a:pt x="344" y="5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8"/>
              <p:cNvSpPr/>
              <p:nvPr/>
            </p:nvSpPr>
            <p:spPr>
              <a:xfrm>
                <a:off x="7191626" y="4057275"/>
                <a:ext cx="133350" cy="76200"/>
              </a:xfrm>
              <a:custGeom>
                <a:avLst/>
                <a:gdLst/>
                <a:ahLst/>
                <a:cxnLst/>
                <a:rect l="l" t="t" r="r" b="b"/>
                <a:pathLst>
                  <a:path w="49" h="28" extrusionOk="0">
                    <a:moveTo>
                      <a:pt x="47" y="22"/>
                    </a:moveTo>
                    <a:cubicBezTo>
                      <a:pt x="29" y="28"/>
                      <a:pt x="16" y="27"/>
                      <a:pt x="2" y="25"/>
                    </a:cubicBezTo>
                    <a:cubicBezTo>
                      <a:pt x="1" y="19"/>
                      <a:pt x="0" y="12"/>
                      <a:pt x="0" y="5"/>
                    </a:cubicBezTo>
                    <a:cubicBezTo>
                      <a:pt x="0" y="4"/>
                      <a:pt x="0" y="3"/>
                      <a:pt x="1" y="3"/>
                    </a:cubicBezTo>
                    <a:cubicBezTo>
                      <a:pt x="1" y="2"/>
                      <a:pt x="2" y="2"/>
                      <a:pt x="3" y="2"/>
                    </a:cubicBezTo>
                    <a:cubicBezTo>
                      <a:pt x="5" y="1"/>
                      <a:pt x="8" y="1"/>
                      <a:pt x="11" y="1"/>
                    </a:cubicBezTo>
                    <a:cubicBezTo>
                      <a:pt x="22" y="1"/>
                      <a:pt x="32" y="0"/>
                      <a:pt x="43" y="0"/>
                    </a:cubicBezTo>
                    <a:cubicBezTo>
                      <a:pt x="45" y="0"/>
                      <a:pt x="47" y="0"/>
                      <a:pt x="48" y="1"/>
                    </a:cubicBezTo>
                    <a:cubicBezTo>
                      <a:pt x="49" y="2"/>
                      <a:pt x="49" y="3"/>
                      <a:pt x="49" y="4"/>
                    </a:cubicBezTo>
                    <a:cubicBezTo>
                      <a:pt x="49" y="10"/>
                      <a:pt x="49" y="17"/>
                      <a:pt x="47"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28"/>
              <p:cNvSpPr/>
              <p:nvPr/>
            </p:nvSpPr>
            <p:spPr>
              <a:xfrm>
                <a:off x="7612313" y="2682500"/>
                <a:ext cx="212725" cy="174625"/>
              </a:xfrm>
              <a:custGeom>
                <a:avLst/>
                <a:gdLst/>
                <a:ahLst/>
                <a:cxnLst/>
                <a:rect l="l" t="t" r="r" b="b"/>
                <a:pathLst>
                  <a:path w="78" h="64" extrusionOk="0">
                    <a:moveTo>
                      <a:pt x="59" y="16"/>
                    </a:moveTo>
                    <a:cubicBezTo>
                      <a:pt x="63" y="26"/>
                      <a:pt x="70" y="35"/>
                      <a:pt x="78" y="43"/>
                    </a:cubicBezTo>
                    <a:cubicBezTo>
                      <a:pt x="64" y="64"/>
                      <a:pt x="27" y="59"/>
                      <a:pt x="19" y="51"/>
                    </a:cubicBezTo>
                    <a:cubicBezTo>
                      <a:pt x="16" y="41"/>
                      <a:pt x="11" y="31"/>
                      <a:pt x="3" y="24"/>
                    </a:cubicBezTo>
                    <a:cubicBezTo>
                      <a:pt x="2" y="23"/>
                      <a:pt x="1" y="23"/>
                      <a:pt x="0" y="22"/>
                    </a:cubicBezTo>
                    <a:cubicBezTo>
                      <a:pt x="6" y="16"/>
                      <a:pt x="13" y="9"/>
                      <a:pt x="20" y="4"/>
                    </a:cubicBezTo>
                    <a:cubicBezTo>
                      <a:pt x="24" y="0"/>
                      <a:pt x="31" y="0"/>
                      <a:pt x="37" y="0"/>
                    </a:cubicBezTo>
                    <a:cubicBezTo>
                      <a:pt x="43" y="0"/>
                      <a:pt x="49" y="3"/>
                      <a:pt x="53" y="7"/>
                    </a:cubicBezTo>
                    <a:cubicBezTo>
                      <a:pt x="55" y="10"/>
                      <a:pt x="58" y="13"/>
                      <a:pt x="59" y="16"/>
                    </a:cubicBezTo>
                  </a:path>
                </a:pathLst>
              </a:custGeom>
              <a:solidFill>
                <a:srgbClr val="EDD5B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8"/>
              <p:cNvSpPr/>
              <p:nvPr/>
            </p:nvSpPr>
            <p:spPr>
              <a:xfrm>
                <a:off x="7613901" y="2709488"/>
                <a:ext cx="66675" cy="58738"/>
              </a:xfrm>
              <a:custGeom>
                <a:avLst/>
                <a:gdLst/>
                <a:ahLst/>
                <a:cxnLst/>
                <a:rect l="l" t="t" r="r" b="b"/>
                <a:pathLst>
                  <a:path w="24" h="21" extrusionOk="0">
                    <a:moveTo>
                      <a:pt x="14" y="0"/>
                    </a:moveTo>
                    <a:cubicBezTo>
                      <a:pt x="14" y="1"/>
                      <a:pt x="13" y="1"/>
                      <a:pt x="13" y="1"/>
                    </a:cubicBezTo>
                    <a:cubicBezTo>
                      <a:pt x="9" y="5"/>
                      <a:pt x="4" y="9"/>
                      <a:pt x="0" y="12"/>
                    </a:cubicBezTo>
                    <a:cubicBezTo>
                      <a:pt x="0" y="12"/>
                      <a:pt x="0" y="12"/>
                      <a:pt x="0" y="12"/>
                    </a:cubicBezTo>
                    <a:cubicBezTo>
                      <a:pt x="1" y="13"/>
                      <a:pt x="3" y="15"/>
                      <a:pt x="5" y="16"/>
                    </a:cubicBezTo>
                    <a:cubicBezTo>
                      <a:pt x="6" y="17"/>
                      <a:pt x="7" y="18"/>
                      <a:pt x="7" y="20"/>
                    </a:cubicBezTo>
                    <a:cubicBezTo>
                      <a:pt x="8" y="20"/>
                      <a:pt x="8" y="21"/>
                      <a:pt x="9" y="21"/>
                    </a:cubicBezTo>
                    <a:cubicBezTo>
                      <a:pt x="9" y="21"/>
                      <a:pt x="9" y="21"/>
                      <a:pt x="9" y="21"/>
                    </a:cubicBezTo>
                    <a:cubicBezTo>
                      <a:pt x="14" y="18"/>
                      <a:pt x="21" y="12"/>
                      <a:pt x="24" y="8"/>
                    </a:cubicBezTo>
                    <a:cubicBezTo>
                      <a:pt x="22" y="6"/>
                      <a:pt x="18" y="4"/>
                      <a:pt x="16" y="2"/>
                    </a:cubicBezTo>
                    <a:cubicBezTo>
                      <a:pt x="15" y="1"/>
                      <a:pt x="14" y="1"/>
                      <a:pt x="14" y="0"/>
                    </a:cubicBezTo>
                  </a:path>
                </a:pathLst>
              </a:custGeom>
              <a:solidFill>
                <a:srgbClr val="E4B59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8"/>
              <p:cNvSpPr/>
              <p:nvPr/>
            </p:nvSpPr>
            <p:spPr>
              <a:xfrm>
                <a:off x="7417051" y="2439613"/>
                <a:ext cx="265112" cy="341313"/>
              </a:xfrm>
              <a:custGeom>
                <a:avLst/>
                <a:gdLst/>
                <a:ahLst/>
                <a:cxnLst/>
                <a:rect l="l" t="t" r="r" b="b"/>
                <a:pathLst>
                  <a:path w="97" h="125" extrusionOk="0">
                    <a:moveTo>
                      <a:pt x="86" y="99"/>
                    </a:moveTo>
                    <a:cubicBezTo>
                      <a:pt x="74" y="110"/>
                      <a:pt x="63" y="118"/>
                      <a:pt x="50" y="124"/>
                    </a:cubicBezTo>
                    <a:cubicBezTo>
                      <a:pt x="47" y="124"/>
                      <a:pt x="45" y="125"/>
                      <a:pt x="43" y="125"/>
                    </a:cubicBezTo>
                    <a:cubicBezTo>
                      <a:pt x="41" y="125"/>
                      <a:pt x="38" y="125"/>
                      <a:pt x="37" y="123"/>
                    </a:cubicBezTo>
                    <a:cubicBezTo>
                      <a:pt x="35" y="120"/>
                      <a:pt x="35" y="116"/>
                      <a:pt x="33" y="114"/>
                    </a:cubicBezTo>
                    <a:cubicBezTo>
                      <a:pt x="31" y="113"/>
                      <a:pt x="28" y="113"/>
                      <a:pt x="28" y="110"/>
                    </a:cubicBezTo>
                    <a:cubicBezTo>
                      <a:pt x="27" y="109"/>
                      <a:pt x="28" y="108"/>
                      <a:pt x="28" y="107"/>
                    </a:cubicBezTo>
                    <a:cubicBezTo>
                      <a:pt x="28" y="104"/>
                      <a:pt x="23" y="104"/>
                      <a:pt x="21" y="102"/>
                    </a:cubicBezTo>
                    <a:cubicBezTo>
                      <a:pt x="20" y="99"/>
                      <a:pt x="23" y="96"/>
                      <a:pt x="21" y="93"/>
                    </a:cubicBezTo>
                    <a:cubicBezTo>
                      <a:pt x="17" y="94"/>
                      <a:pt x="13" y="95"/>
                      <a:pt x="9" y="92"/>
                    </a:cubicBezTo>
                    <a:cubicBezTo>
                      <a:pt x="8" y="91"/>
                      <a:pt x="8" y="90"/>
                      <a:pt x="7" y="89"/>
                    </a:cubicBezTo>
                    <a:cubicBezTo>
                      <a:pt x="7" y="86"/>
                      <a:pt x="8" y="84"/>
                      <a:pt x="9" y="82"/>
                    </a:cubicBezTo>
                    <a:cubicBezTo>
                      <a:pt x="13" y="76"/>
                      <a:pt x="12" y="68"/>
                      <a:pt x="10" y="61"/>
                    </a:cubicBezTo>
                    <a:cubicBezTo>
                      <a:pt x="9" y="54"/>
                      <a:pt x="5" y="48"/>
                      <a:pt x="3" y="41"/>
                    </a:cubicBezTo>
                    <a:cubicBezTo>
                      <a:pt x="1" y="34"/>
                      <a:pt x="0" y="27"/>
                      <a:pt x="3" y="21"/>
                    </a:cubicBezTo>
                    <a:cubicBezTo>
                      <a:pt x="5" y="15"/>
                      <a:pt x="9" y="10"/>
                      <a:pt x="15" y="7"/>
                    </a:cubicBezTo>
                    <a:cubicBezTo>
                      <a:pt x="27" y="2"/>
                      <a:pt x="40" y="0"/>
                      <a:pt x="52" y="4"/>
                    </a:cubicBezTo>
                    <a:cubicBezTo>
                      <a:pt x="58" y="7"/>
                      <a:pt x="63" y="10"/>
                      <a:pt x="68" y="14"/>
                    </a:cubicBezTo>
                    <a:cubicBezTo>
                      <a:pt x="75" y="19"/>
                      <a:pt x="81" y="25"/>
                      <a:pt x="86" y="32"/>
                    </a:cubicBezTo>
                    <a:cubicBezTo>
                      <a:pt x="93" y="41"/>
                      <a:pt x="97" y="53"/>
                      <a:pt x="97" y="64"/>
                    </a:cubicBezTo>
                    <a:cubicBezTo>
                      <a:pt x="97" y="76"/>
                      <a:pt x="95" y="91"/>
                      <a:pt x="86" y="99"/>
                    </a:cubicBezTo>
                    <a:close/>
                  </a:path>
                </a:pathLst>
              </a:custGeom>
              <a:solidFill>
                <a:srgbClr val="EDD5B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8"/>
              <p:cNvSpPr/>
              <p:nvPr/>
            </p:nvSpPr>
            <p:spPr>
              <a:xfrm>
                <a:off x="7398001" y="2341188"/>
                <a:ext cx="506413" cy="415925"/>
              </a:xfrm>
              <a:custGeom>
                <a:avLst/>
                <a:gdLst/>
                <a:ahLst/>
                <a:cxnLst/>
                <a:rect l="l" t="t" r="r" b="b"/>
                <a:pathLst>
                  <a:path w="185" h="152" extrusionOk="0">
                    <a:moveTo>
                      <a:pt x="85" y="109"/>
                    </a:moveTo>
                    <a:cubicBezTo>
                      <a:pt x="89" y="107"/>
                      <a:pt x="92" y="103"/>
                      <a:pt x="93" y="99"/>
                    </a:cubicBezTo>
                    <a:cubicBezTo>
                      <a:pt x="94" y="94"/>
                      <a:pt x="94" y="89"/>
                      <a:pt x="92" y="85"/>
                    </a:cubicBezTo>
                    <a:cubicBezTo>
                      <a:pt x="90" y="82"/>
                      <a:pt x="87" y="79"/>
                      <a:pt x="84" y="78"/>
                    </a:cubicBezTo>
                    <a:cubicBezTo>
                      <a:pt x="79" y="77"/>
                      <a:pt x="74" y="79"/>
                      <a:pt x="71" y="83"/>
                    </a:cubicBezTo>
                    <a:cubicBezTo>
                      <a:pt x="70" y="84"/>
                      <a:pt x="69" y="86"/>
                      <a:pt x="68" y="87"/>
                    </a:cubicBezTo>
                    <a:cubicBezTo>
                      <a:pt x="66" y="88"/>
                      <a:pt x="66" y="88"/>
                      <a:pt x="63" y="88"/>
                    </a:cubicBezTo>
                    <a:cubicBezTo>
                      <a:pt x="53" y="87"/>
                      <a:pt x="42" y="83"/>
                      <a:pt x="33" y="77"/>
                    </a:cubicBezTo>
                    <a:cubicBezTo>
                      <a:pt x="24" y="70"/>
                      <a:pt x="16" y="62"/>
                      <a:pt x="10" y="53"/>
                    </a:cubicBezTo>
                    <a:cubicBezTo>
                      <a:pt x="5" y="58"/>
                      <a:pt x="3" y="65"/>
                      <a:pt x="4" y="72"/>
                    </a:cubicBezTo>
                    <a:cubicBezTo>
                      <a:pt x="5" y="79"/>
                      <a:pt x="8" y="85"/>
                      <a:pt x="13" y="91"/>
                    </a:cubicBezTo>
                    <a:cubicBezTo>
                      <a:pt x="10" y="88"/>
                      <a:pt x="7" y="85"/>
                      <a:pt x="6" y="82"/>
                    </a:cubicBezTo>
                    <a:cubicBezTo>
                      <a:pt x="2" y="76"/>
                      <a:pt x="0" y="70"/>
                      <a:pt x="0" y="63"/>
                    </a:cubicBezTo>
                    <a:cubicBezTo>
                      <a:pt x="0" y="57"/>
                      <a:pt x="3" y="50"/>
                      <a:pt x="9" y="47"/>
                    </a:cubicBezTo>
                    <a:cubicBezTo>
                      <a:pt x="7" y="43"/>
                      <a:pt x="11" y="38"/>
                      <a:pt x="15" y="36"/>
                    </a:cubicBezTo>
                    <a:cubicBezTo>
                      <a:pt x="22" y="31"/>
                      <a:pt x="29" y="26"/>
                      <a:pt x="37" y="21"/>
                    </a:cubicBezTo>
                    <a:cubicBezTo>
                      <a:pt x="43" y="16"/>
                      <a:pt x="49" y="12"/>
                      <a:pt x="56" y="9"/>
                    </a:cubicBezTo>
                    <a:cubicBezTo>
                      <a:pt x="75" y="0"/>
                      <a:pt x="100" y="5"/>
                      <a:pt x="116" y="19"/>
                    </a:cubicBezTo>
                    <a:cubicBezTo>
                      <a:pt x="132" y="33"/>
                      <a:pt x="140" y="56"/>
                      <a:pt x="158" y="65"/>
                    </a:cubicBezTo>
                    <a:cubicBezTo>
                      <a:pt x="166" y="69"/>
                      <a:pt x="176" y="70"/>
                      <a:pt x="181" y="78"/>
                    </a:cubicBezTo>
                    <a:cubicBezTo>
                      <a:pt x="185" y="84"/>
                      <a:pt x="183" y="92"/>
                      <a:pt x="181" y="100"/>
                    </a:cubicBezTo>
                    <a:cubicBezTo>
                      <a:pt x="174" y="119"/>
                      <a:pt x="160" y="135"/>
                      <a:pt x="142" y="145"/>
                    </a:cubicBezTo>
                    <a:cubicBezTo>
                      <a:pt x="134" y="149"/>
                      <a:pt x="124" y="152"/>
                      <a:pt x="115" y="151"/>
                    </a:cubicBezTo>
                    <a:cubicBezTo>
                      <a:pt x="106" y="149"/>
                      <a:pt x="98" y="143"/>
                      <a:pt x="92" y="135"/>
                    </a:cubicBezTo>
                    <a:cubicBezTo>
                      <a:pt x="87" y="128"/>
                      <a:pt x="85" y="118"/>
                      <a:pt x="85" y="10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8"/>
              <p:cNvSpPr/>
              <p:nvPr/>
            </p:nvSpPr>
            <p:spPr>
              <a:xfrm>
                <a:off x="7540876" y="2798388"/>
                <a:ext cx="539750" cy="698500"/>
              </a:xfrm>
              <a:custGeom>
                <a:avLst/>
                <a:gdLst/>
                <a:ahLst/>
                <a:cxnLst/>
                <a:rect l="l" t="t" r="r" b="b"/>
                <a:pathLst>
                  <a:path w="198" h="256" extrusionOk="0">
                    <a:moveTo>
                      <a:pt x="43" y="243"/>
                    </a:moveTo>
                    <a:cubicBezTo>
                      <a:pt x="52" y="250"/>
                      <a:pt x="64" y="252"/>
                      <a:pt x="75" y="252"/>
                    </a:cubicBezTo>
                    <a:cubicBezTo>
                      <a:pt x="86" y="252"/>
                      <a:pt x="98" y="250"/>
                      <a:pt x="109" y="250"/>
                    </a:cubicBezTo>
                    <a:cubicBezTo>
                      <a:pt x="127" y="248"/>
                      <a:pt x="146" y="250"/>
                      <a:pt x="165" y="253"/>
                    </a:cubicBezTo>
                    <a:cubicBezTo>
                      <a:pt x="170" y="254"/>
                      <a:pt x="175" y="256"/>
                      <a:pt x="181" y="255"/>
                    </a:cubicBezTo>
                    <a:cubicBezTo>
                      <a:pt x="186" y="255"/>
                      <a:pt x="192" y="252"/>
                      <a:pt x="194" y="247"/>
                    </a:cubicBezTo>
                    <a:cubicBezTo>
                      <a:pt x="198" y="241"/>
                      <a:pt x="195" y="233"/>
                      <a:pt x="192" y="226"/>
                    </a:cubicBezTo>
                    <a:cubicBezTo>
                      <a:pt x="183" y="206"/>
                      <a:pt x="175" y="186"/>
                      <a:pt x="172" y="165"/>
                    </a:cubicBezTo>
                    <a:cubicBezTo>
                      <a:pt x="167" y="141"/>
                      <a:pt x="168" y="117"/>
                      <a:pt x="166" y="93"/>
                    </a:cubicBezTo>
                    <a:cubicBezTo>
                      <a:pt x="164" y="69"/>
                      <a:pt x="159" y="45"/>
                      <a:pt x="146" y="25"/>
                    </a:cubicBezTo>
                    <a:cubicBezTo>
                      <a:pt x="141" y="18"/>
                      <a:pt x="135" y="11"/>
                      <a:pt x="127" y="7"/>
                    </a:cubicBezTo>
                    <a:cubicBezTo>
                      <a:pt x="123" y="4"/>
                      <a:pt x="117" y="3"/>
                      <a:pt x="112" y="1"/>
                    </a:cubicBezTo>
                    <a:cubicBezTo>
                      <a:pt x="109" y="0"/>
                      <a:pt x="106" y="1"/>
                      <a:pt x="102" y="1"/>
                    </a:cubicBezTo>
                    <a:cubicBezTo>
                      <a:pt x="97" y="5"/>
                      <a:pt x="92" y="9"/>
                      <a:pt x="86" y="12"/>
                    </a:cubicBezTo>
                    <a:cubicBezTo>
                      <a:pt x="76" y="16"/>
                      <a:pt x="64" y="16"/>
                      <a:pt x="53" y="12"/>
                    </a:cubicBezTo>
                    <a:cubicBezTo>
                      <a:pt x="49" y="11"/>
                      <a:pt x="45" y="10"/>
                      <a:pt x="42" y="7"/>
                    </a:cubicBezTo>
                    <a:cubicBezTo>
                      <a:pt x="33" y="22"/>
                      <a:pt x="24" y="38"/>
                      <a:pt x="15" y="53"/>
                    </a:cubicBezTo>
                    <a:cubicBezTo>
                      <a:pt x="8" y="68"/>
                      <a:pt x="0" y="83"/>
                      <a:pt x="0" y="99"/>
                    </a:cubicBezTo>
                    <a:cubicBezTo>
                      <a:pt x="0" y="107"/>
                      <a:pt x="1" y="115"/>
                      <a:pt x="3" y="123"/>
                    </a:cubicBezTo>
                    <a:cubicBezTo>
                      <a:pt x="8" y="146"/>
                      <a:pt x="19" y="166"/>
                      <a:pt x="29" y="187"/>
                    </a:cubicBezTo>
                    <a:cubicBezTo>
                      <a:pt x="34" y="198"/>
                      <a:pt x="38" y="213"/>
                      <a:pt x="39" y="226"/>
                    </a:cubicBezTo>
                    <a:cubicBezTo>
                      <a:pt x="39" y="229"/>
                      <a:pt x="39" y="232"/>
                      <a:pt x="40" y="236"/>
                    </a:cubicBezTo>
                    <a:cubicBezTo>
                      <a:pt x="40" y="239"/>
                      <a:pt x="41" y="241"/>
                      <a:pt x="43" y="24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8"/>
              <p:cNvSpPr/>
              <p:nvPr/>
            </p:nvSpPr>
            <p:spPr>
              <a:xfrm>
                <a:off x="7183688" y="2769813"/>
                <a:ext cx="133350" cy="177800"/>
              </a:xfrm>
              <a:custGeom>
                <a:avLst/>
                <a:gdLst/>
                <a:ahLst/>
                <a:cxnLst/>
                <a:rect l="l" t="t" r="r" b="b"/>
                <a:pathLst>
                  <a:path w="49" h="65" extrusionOk="0">
                    <a:moveTo>
                      <a:pt x="48" y="62"/>
                    </a:moveTo>
                    <a:cubicBezTo>
                      <a:pt x="47" y="64"/>
                      <a:pt x="44" y="65"/>
                      <a:pt x="42" y="64"/>
                    </a:cubicBezTo>
                    <a:cubicBezTo>
                      <a:pt x="40" y="63"/>
                      <a:pt x="38" y="61"/>
                      <a:pt x="37" y="59"/>
                    </a:cubicBezTo>
                    <a:cubicBezTo>
                      <a:pt x="25" y="42"/>
                      <a:pt x="13" y="24"/>
                      <a:pt x="1" y="7"/>
                    </a:cubicBezTo>
                    <a:cubicBezTo>
                      <a:pt x="0" y="5"/>
                      <a:pt x="1" y="3"/>
                      <a:pt x="2" y="2"/>
                    </a:cubicBezTo>
                    <a:cubicBezTo>
                      <a:pt x="4" y="0"/>
                      <a:pt x="7" y="0"/>
                      <a:pt x="8" y="1"/>
                    </a:cubicBezTo>
                    <a:cubicBezTo>
                      <a:pt x="11" y="3"/>
                      <a:pt x="12" y="5"/>
                      <a:pt x="14" y="8"/>
                    </a:cubicBezTo>
                    <a:cubicBezTo>
                      <a:pt x="25" y="25"/>
                      <a:pt x="37" y="41"/>
                      <a:pt x="48" y="58"/>
                    </a:cubicBezTo>
                    <a:cubicBezTo>
                      <a:pt x="49" y="59"/>
                      <a:pt x="48" y="61"/>
                      <a:pt x="48"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8"/>
              <p:cNvSpPr/>
              <p:nvPr/>
            </p:nvSpPr>
            <p:spPr>
              <a:xfrm>
                <a:off x="7202738" y="2826963"/>
                <a:ext cx="706437" cy="593725"/>
              </a:xfrm>
              <a:custGeom>
                <a:avLst/>
                <a:gdLst/>
                <a:ahLst/>
                <a:cxnLst/>
                <a:rect l="l" t="t" r="r" b="b"/>
                <a:pathLst>
                  <a:path w="259" h="217" extrusionOk="0">
                    <a:moveTo>
                      <a:pt x="147" y="160"/>
                    </a:moveTo>
                    <a:cubicBezTo>
                      <a:pt x="129" y="124"/>
                      <a:pt x="93" y="97"/>
                      <a:pt x="77" y="60"/>
                    </a:cubicBezTo>
                    <a:cubicBezTo>
                      <a:pt x="73" y="51"/>
                      <a:pt x="70" y="41"/>
                      <a:pt x="62" y="34"/>
                    </a:cubicBezTo>
                    <a:cubicBezTo>
                      <a:pt x="57" y="29"/>
                      <a:pt x="49" y="27"/>
                      <a:pt x="44" y="21"/>
                    </a:cubicBezTo>
                    <a:cubicBezTo>
                      <a:pt x="42" y="17"/>
                      <a:pt x="40" y="13"/>
                      <a:pt x="36" y="12"/>
                    </a:cubicBezTo>
                    <a:cubicBezTo>
                      <a:pt x="34" y="11"/>
                      <a:pt x="32" y="12"/>
                      <a:pt x="31" y="14"/>
                    </a:cubicBezTo>
                    <a:cubicBezTo>
                      <a:pt x="30" y="15"/>
                      <a:pt x="30" y="17"/>
                      <a:pt x="31" y="18"/>
                    </a:cubicBezTo>
                    <a:cubicBezTo>
                      <a:pt x="33" y="23"/>
                      <a:pt x="36" y="29"/>
                      <a:pt x="38" y="34"/>
                    </a:cubicBezTo>
                    <a:cubicBezTo>
                      <a:pt x="39" y="36"/>
                      <a:pt x="40" y="38"/>
                      <a:pt x="40" y="40"/>
                    </a:cubicBezTo>
                    <a:cubicBezTo>
                      <a:pt x="39" y="41"/>
                      <a:pt x="38" y="42"/>
                      <a:pt x="37" y="42"/>
                    </a:cubicBezTo>
                    <a:cubicBezTo>
                      <a:pt x="36" y="43"/>
                      <a:pt x="34" y="42"/>
                      <a:pt x="34" y="41"/>
                    </a:cubicBezTo>
                    <a:cubicBezTo>
                      <a:pt x="25" y="30"/>
                      <a:pt x="17" y="19"/>
                      <a:pt x="10" y="8"/>
                    </a:cubicBezTo>
                    <a:cubicBezTo>
                      <a:pt x="8" y="4"/>
                      <a:pt x="6" y="0"/>
                      <a:pt x="2" y="0"/>
                    </a:cubicBezTo>
                    <a:cubicBezTo>
                      <a:pt x="0" y="3"/>
                      <a:pt x="1" y="7"/>
                      <a:pt x="2" y="10"/>
                    </a:cubicBezTo>
                    <a:cubicBezTo>
                      <a:pt x="5" y="24"/>
                      <a:pt x="9" y="37"/>
                      <a:pt x="13" y="50"/>
                    </a:cubicBezTo>
                    <a:cubicBezTo>
                      <a:pt x="13" y="52"/>
                      <a:pt x="14" y="54"/>
                      <a:pt x="15" y="56"/>
                    </a:cubicBezTo>
                    <a:cubicBezTo>
                      <a:pt x="16" y="58"/>
                      <a:pt x="19" y="59"/>
                      <a:pt x="21" y="60"/>
                    </a:cubicBezTo>
                    <a:cubicBezTo>
                      <a:pt x="30" y="64"/>
                      <a:pt x="40" y="67"/>
                      <a:pt x="47" y="73"/>
                    </a:cubicBezTo>
                    <a:cubicBezTo>
                      <a:pt x="51" y="77"/>
                      <a:pt x="54" y="81"/>
                      <a:pt x="56" y="85"/>
                    </a:cubicBezTo>
                    <a:cubicBezTo>
                      <a:pt x="69" y="106"/>
                      <a:pt x="78" y="129"/>
                      <a:pt x="89" y="151"/>
                    </a:cubicBezTo>
                    <a:cubicBezTo>
                      <a:pt x="100" y="173"/>
                      <a:pt x="116" y="192"/>
                      <a:pt x="136" y="206"/>
                    </a:cubicBezTo>
                    <a:cubicBezTo>
                      <a:pt x="141" y="210"/>
                      <a:pt x="147" y="214"/>
                      <a:pt x="154" y="216"/>
                    </a:cubicBezTo>
                    <a:cubicBezTo>
                      <a:pt x="158" y="217"/>
                      <a:pt x="162" y="216"/>
                      <a:pt x="165" y="213"/>
                    </a:cubicBezTo>
                    <a:cubicBezTo>
                      <a:pt x="183" y="197"/>
                      <a:pt x="196" y="176"/>
                      <a:pt x="208" y="155"/>
                    </a:cubicBezTo>
                    <a:cubicBezTo>
                      <a:pt x="221" y="132"/>
                      <a:pt x="231" y="109"/>
                      <a:pt x="244" y="86"/>
                    </a:cubicBezTo>
                    <a:cubicBezTo>
                      <a:pt x="248" y="79"/>
                      <a:pt x="252" y="71"/>
                      <a:pt x="254" y="63"/>
                    </a:cubicBezTo>
                    <a:cubicBezTo>
                      <a:pt x="259" y="49"/>
                      <a:pt x="258" y="32"/>
                      <a:pt x="251" y="18"/>
                    </a:cubicBezTo>
                    <a:cubicBezTo>
                      <a:pt x="248" y="11"/>
                      <a:pt x="242" y="4"/>
                      <a:pt x="234" y="3"/>
                    </a:cubicBezTo>
                    <a:cubicBezTo>
                      <a:pt x="227" y="2"/>
                      <a:pt x="220" y="6"/>
                      <a:pt x="214" y="10"/>
                    </a:cubicBezTo>
                    <a:cubicBezTo>
                      <a:pt x="201" y="21"/>
                      <a:pt x="193" y="36"/>
                      <a:pt x="189" y="53"/>
                    </a:cubicBezTo>
                    <a:cubicBezTo>
                      <a:pt x="187" y="59"/>
                      <a:pt x="186" y="66"/>
                      <a:pt x="184" y="73"/>
                    </a:cubicBezTo>
                    <a:cubicBezTo>
                      <a:pt x="182" y="83"/>
                      <a:pt x="177" y="92"/>
                      <a:pt x="172" y="101"/>
                    </a:cubicBezTo>
                    <a:cubicBezTo>
                      <a:pt x="166" y="113"/>
                      <a:pt x="160" y="126"/>
                      <a:pt x="156" y="139"/>
                    </a:cubicBezTo>
                    <a:cubicBezTo>
                      <a:pt x="154" y="147"/>
                      <a:pt x="152" y="153"/>
                      <a:pt x="147" y="160"/>
                    </a:cubicBezTo>
                    <a:close/>
                  </a:path>
                </a:pathLst>
              </a:custGeom>
              <a:solidFill>
                <a:srgbClr val="EDD5B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8"/>
              <p:cNvSpPr/>
              <p:nvPr/>
            </p:nvSpPr>
            <p:spPr>
              <a:xfrm>
                <a:off x="7661526" y="2825375"/>
                <a:ext cx="269875" cy="360363"/>
              </a:xfrm>
              <a:custGeom>
                <a:avLst/>
                <a:gdLst/>
                <a:ahLst/>
                <a:cxnLst/>
                <a:rect l="l" t="t" r="r" b="b"/>
                <a:pathLst>
                  <a:path w="99" h="132" extrusionOk="0">
                    <a:moveTo>
                      <a:pt x="66" y="129"/>
                    </a:moveTo>
                    <a:cubicBezTo>
                      <a:pt x="65" y="130"/>
                      <a:pt x="65" y="131"/>
                      <a:pt x="64" y="131"/>
                    </a:cubicBezTo>
                    <a:cubicBezTo>
                      <a:pt x="64" y="132"/>
                      <a:pt x="63" y="132"/>
                      <a:pt x="62" y="131"/>
                    </a:cubicBezTo>
                    <a:cubicBezTo>
                      <a:pt x="46" y="119"/>
                      <a:pt x="22" y="107"/>
                      <a:pt x="2" y="102"/>
                    </a:cubicBezTo>
                    <a:cubicBezTo>
                      <a:pt x="2" y="102"/>
                      <a:pt x="1" y="102"/>
                      <a:pt x="1" y="102"/>
                    </a:cubicBezTo>
                    <a:cubicBezTo>
                      <a:pt x="0" y="102"/>
                      <a:pt x="0" y="101"/>
                      <a:pt x="0" y="101"/>
                    </a:cubicBezTo>
                    <a:cubicBezTo>
                      <a:pt x="6" y="87"/>
                      <a:pt x="6" y="87"/>
                      <a:pt x="6" y="87"/>
                    </a:cubicBezTo>
                    <a:cubicBezTo>
                      <a:pt x="7" y="82"/>
                      <a:pt x="10" y="75"/>
                      <a:pt x="12" y="70"/>
                    </a:cubicBezTo>
                    <a:cubicBezTo>
                      <a:pt x="14" y="64"/>
                      <a:pt x="16" y="58"/>
                      <a:pt x="18" y="53"/>
                    </a:cubicBezTo>
                    <a:cubicBezTo>
                      <a:pt x="22" y="43"/>
                      <a:pt x="25" y="34"/>
                      <a:pt x="30" y="26"/>
                    </a:cubicBezTo>
                    <a:cubicBezTo>
                      <a:pt x="34" y="18"/>
                      <a:pt x="41" y="12"/>
                      <a:pt x="48" y="7"/>
                    </a:cubicBezTo>
                    <a:cubicBezTo>
                      <a:pt x="55" y="2"/>
                      <a:pt x="65" y="0"/>
                      <a:pt x="73" y="3"/>
                    </a:cubicBezTo>
                    <a:cubicBezTo>
                      <a:pt x="80" y="5"/>
                      <a:pt x="86" y="11"/>
                      <a:pt x="89" y="18"/>
                    </a:cubicBezTo>
                    <a:cubicBezTo>
                      <a:pt x="99" y="35"/>
                      <a:pt x="97" y="57"/>
                      <a:pt x="91" y="76"/>
                    </a:cubicBezTo>
                    <a:cubicBezTo>
                      <a:pt x="89" y="81"/>
                      <a:pt x="87" y="86"/>
                      <a:pt x="85" y="92"/>
                    </a:cubicBezTo>
                    <a:cubicBezTo>
                      <a:pt x="79" y="104"/>
                      <a:pt x="72" y="116"/>
                      <a:pt x="66" y="12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8"/>
              <p:cNvSpPr/>
              <p:nvPr/>
            </p:nvSpPr>
            <p:spPr>
              <a:xfrm>
                <a:off x="7018588" y="4157288"/>
                <a:ext cx="347663" cy="331787"/>
              </a:xfrm>
              <a:custGeom>
                <a:avLst/>
                <a:gdLst/>
                <a:ahLst/>
                <a:cxnLst/>
                <a:rect l="l" t="t" r="r" b="b"/>
                <a:pathLst>
                  <a:path w="127" h="121" extrusionOk="0">
                    <a:moveTo>
                      <a:pt x="6" y="120"/>
                    </a:moveTo>
                    <a:cubicBezTo>
                      <a:pt x="6" y="120"/>
                      <a:pt x="7" y="120"/>
                      <a:pt x="8" y="120"/>
                    </a:cubicBezTo>
                    <a:cubicBezTo>
                      <a:pt x="22" y="120"/>
                      <a:pt x="35" y="121"/>
                      <a:pt x="49" y="120"/>
                    </a:cubicBezTo>
                    <a:cubicBezTo>
                      <a:pt x="54" y="120"/>
                      <a:pt x="60" y="119"/>
                      <a:pt x="65" y="116"/>
                    </a:cubicBezTo>
                    <a:cubicBezTo>
                      <a:pt x="70" y="113"/>
                      <a:pt x="74" y="108"/>
                      <a:pt x="77" y="103"/>
                    </a:cubicBezTo>
                    <a:cubicBezTo>
                      <a:pt x="93" y="80"/>
                      <a:pt x="110" y="57"/>
                      <a:pt x="126" y="33"/>
                    </a:cubicBezTo>
                    <a:cubicBezTo>
                      <a:pt x="127" y="32"/>
                      <a:pt x="127" y="31"/>
                      <a:pt x="126" y="30"/>
                    </a:cubicBezTo>
                    <a:cubicBezTo>
                      <a:pt x="120" y="25"/>
                      <a:pt x="115" y="20"/>
                      <a:pt x="112" y="12"/>
                    </a:cubicBezTo>
                    <a:cubicBezTo>
                      <a:pt x="106" y="0"/>
                      <a:pt x="99" y="8"/>
                      <a:pt x="95" y="16"/>
                    </a:cubicBezTo>
                    <a:cubicBezTo>
                      <a:pt x="91" y="22"/>
                      <a:pt x="88" y="28"/>
                      <a:pt x="83" y="31"/>
                    </a:cubicBezTo>
                    <a:cubicBezTo>
                      <a:pt x="81" y="32"/>
                      <a:pt x="79" y="32"/>
                      <a:pt x="78" y="30"/>
                    </a:cubicBezTo>
                    <a:cubicBezTo>
                      <a:pt x="78" y="29"/>
                      <a:pt x="78" y="29"/>
                      <a:pt x="78" y="29"/>
                    </a:cubicBezTo>
                    <a:cubicBezTo>
                      <a:pt x="78" y="28"/>
                      <a:pt x="76" y="28"/>
                      <a:pt x="75" y="28"/>
                    </a:cubicBezTo>
                    <a:cubicBezTo>
                      <a:pt x="74" y="28"/>
                      <a:pt x="73" y="28"/>
                      <a:pt x="72" y="29"/>
                    </a:cubicBezTo>
                    <a:cubicBezTo>
                      <a:pt x="70" y="30"/>
                      <a:pt x="68" y="31"/>
                      <a:pt x="66" y="33"/>
                    </a:cubicBezTo>
                    <a:cubicBezTo>
                      <a:pt x="64" y="36"/>
                      <a:pt x="64" y="40"/>
                      <a:pt x="63" y="43"/>
                    </a:cubicBezTo>
                    <a:cubicBezTo>
                      <a:pt x="62" y="45"/>
                      <a:pt x="61" y="47"/>
                      <a:pt x="60" y="50"/>
                    </a:cubicBezTo>
                    <a:cubicBezTo>
                      <a:pt x="55" y="61"/>
                      <a:pt x="52" y="68"/>
                      <a:pt x="48" y="80"/>
                    </a:cubicBezTo>
                    <a:cubicBezTo>
                      <a:pt x="47" y="80"/>
                      <a:pt x="47" y="81"/>
                      <a:pt x="47" y="81"/>
                    </a:cubicBezTo>
                    <a:cubicBezTo>
                      <a:pt x="45" y="87"/>
                      <a:pt x="40" y="91"/>
                      <a:pt x="35" y="92"/>
                    </a:cubicBezTo>
                    <a:cubicBezTo>
                      <a:pt x="29" y="93"/>
                      <a:pt x="23" y="95"/>
                      <a:pt x="16" y="99"/>
                    </a:cubicBezTo>
                    <a:cubicBezTo>
                      <a:pt x="12" y="100"/>
                      <a:pt x="7" y="104"/>
                      <a:pt x="4" y="106"/>
                    </a:cubicBezTo>
                    <a:cubicBezTo>
                      <a:pt x="1" y="108"/>
                      <a:pt x="0" y="112"/>
                      <a:pt x="1" y="116"/>
                    </a:cubicBezTo>
                    <a:cubicBezTo>
                      <a:pt x="1" y="116"/>
                      <a:pt x="2" y="121"/>
                      <a:pt x="5" y="121"/>
                    </a:cubicBezTo>
                    <a:lnTo>
                      <a:pt x="6" y="12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5" name="Google Shape;425;p28"/>
            <p:cNvGrpSpPr/>
            <p:nvPr/>
          </p:nvGrpSpPr>
          <p:grpSpPr>
            <a:xfrm rot="-1242846">
              <a:off x="7416743" y="2502866"/>
              <a:ext cx="333361" cy="126835"/>
              <a:chOff x="8489951" y="231775"/>
              <a:chExt cx="538162" cy="204788"/>
            </a:xfrm>
          </p:grpSpPr>
          <p:sp>
            <p:nvSpPr>
              <p:cNvPr id="426" name="Google Shape;426;p28"/>
              <p:cNvSpPr/>
              <p:nvPr/>
            </p:nvSpPr>
            <p:spPr>
              <a:xfrm>
                <a:off x="8547101" y="246063"/>
                <a:ext cx="128588" cy="188913"/>
              </a:xfrm>
              <a:custGeom>
                <a:avLst/>
                <a:gdLst/>
                <a:ahLst/>
                <a:cxnLst/>
                <a:rect l="l" t="t" r="r" b="b"/>
                <a:pathLst>
                  <a:path w="47" h="69" extrusionOk="0">
                    <a:moveTo>
                      <a:pt x="0" y="3"/>
                    </a:moveTo>
                    <a:cubicBezTo>
                      <a:pt x="27" y="1"/>
                      <a:pt x="27" y="1"/>
                      <a:pt x="27" y="1"/>
                    </a:cubicBezTo>
                    <a:cubicBezTo>
                      <a:pt x="35" y="0"/>
                      <a:pt x="43" y="8"/>
                      <a:pt x="44" y="18"/>
                    </a:cubicBezTo>
                    <a:cubicBezTo>
                      <a:pt x="46" y="47"/>
                      <a:pt x="46" y="47"/>
                      <a:pt x="46" y="47"/>
                    </a:cubicBezTo>
                    <a:cubicBezTo>
                      <a:pt x="47" y="57"/>
                      <a:pt x="41" y="66"/>
                      <a:pt x="33" y="67"/>
                    </a:cubicBezTo>
                    <a:cubicBezTo>
                      <a:pt x="6" y="69"/>
                      <a:pt x="6" y="69"/>
                      <a:pt x="6" y="69"/>
                    </a:cubicBezTo>
                    <a:lnTo>
                      <a:pt x="0" y="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8"/>
              <p:cNvSpPr/>
              <p:nvPr/>
            </p:nvSpPr>
            <p:spPr>
              <a:xfrm>
                <a:off x="8489951" y="250825"/>
                <a:ext cx="130175" cy="185738"/>
              </a:xfrm>
              <a:custGeom>
                <a:avLst/>
                <a:gdLst/>
                <a:ahLst/>
                <a:cxnLst/>
                <a:rect l="l" t="t" r="r" b="b"/>
                <a:pathLst>
                  <a:path w="48" h="68" extrusionOk="0">
                    <a:moveTo>
                      <a:pt x="45" y="17"/>
                    </a:moveTo>
                    <a:cubicBezTo>
                      <a:pt x="47" y="47"/>
                      <a:pt x="47" y="47"/>
                      <a:pt x="47" y="47"/>
                    </a:cubicBezTo>
                    <a:cubicBezTo>
                      <a:pt x="48" y="57"/>
                      <a:pt x="42" y="66"/>
                      <a:pt x="34" y="66"/>
                    </a:cubicBezTo>
                    <a:cubicBezTo>
                      <a:pt x="20" y="67"/>
                      <a:pt x="20" y="67"/>
                      <a:pt x="20" y="67"/>
                    </a:cubicBezTo>
                    <a:cubicBezTo>
                      <a:pt x="12" y="68"/>
                      <a:pt x="5" y="61"/>
                      <a:pt x="4" y="51"/>
                    </a:cubicBezTo>
                    <a:cubicBezTo>
                      <a:pt x="1" y="21"/>
                      <a:pt x="1" y="21"/>
                      <a:pt x="1" y="21"/>
                    </a:cubicBezTo>
                    <a:cubicBezTo>
                      <a:pt x="0" y="11"/>
                      <a:pt x="6" y="2"/>
                      <a:pt x="15" y="2"/>
                    </a:cubicBezTo>
                    <a:cubicBezTo>
                      <a:pt x="28" y="0"/>
                      <a:pt x="28" y="0"/>
                      <a:pt x="28" y="0"/>
                    </a:cubicBezTo>
                    <a:cubicBezTo>
                      <a:pt x="37" y="0"/>
                      <a:pt x="44" y="7"/>
                      <a:pt x="45" y="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8"/>
              <p:cNvSpPr/>
              <p:nvPr/>
            </p:nvSpPr>
            <p:spPr>
              <a:xfrm>
                <a:off x="8629651" y="280988"/>
                <a:ext cx="38100" cy="87312"/>
              </a:xfrm>
              <a:custGeom>
                <a:avLst/>
                <a:gdLst/>
                <a:ahLst/>
                <a:cxnLst/>
                <a:rect l="l" t="t" r="r" b="b"/>
                <a:pathLst>
                  <a:path w="14" h="32" extrusionOk="0">
                    <a:moveTo>
                      <a:pt x="8" y="32"/>
                    </a:moveTo>
                    <a:cubicBezTo>
                      <a:pt x="5" y="32"/>
                      <a:pt x="2" y="29"/>
                      <a:pt x="2" y="26"/>
                    </a:cubicBezTo>
                    <a:cubicBezTo>
                      <a:pt x="0" y="7"/>
                      <a:pt x="0" y="7"/>
                      <a:pt x="0" y="7"/>
                    </a:cubicBezTo>
                    <a:cubicBezTo>
                      <a:pt x="0" y="3"/>
                      <a:pt x="3" y="0"/>
                      <a:pt x="6" y="0"/>
                    </a:cubicBezTo>
                    <a:cubicBezTo>
                      <a:pt x="9" y="0"/>
                      <a:pt x="12" y="2"/>
                      <a:pt x="13" y="6"/>
                    </a:cubicBezTo>
                    <a:cubicBezTo>
                      <a:pt x="14" y="25"/>
                      <a:pt x="14" y="25"/>
                      <a:pt x="14" y="25"/>
                    </a:cubicBezTo>
                    <a:cubicBezTo>
                      <a:pt x="14" y="28"/>
                      <a:pt x="12" y="31"/>
                      <a:pt x="9" y="32"/>
                    </a:cubicBezTo>
                    <a:lnTo>
                      <a:pt x="8" y="3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8"/>
              <p:cNvSpPr/>
              <p:nvPr/>
            </p:nvSpPr>
            <p:spPr>
              <a:xfrm>
                <a:off x="8645526" y="231775"/>
                <a:ext cx="382587" cy="120650"/>
              </a:xfrm>
              <a:custGeom>
                <a:avLst/>
                <a:gdLst/>
                <a:ahLst/>
                <a:cxnLst/>
                <a:rect l="l" t="t" r="r" b="b"/>
                <a:pathLst>
                  <a:path w="140" h="44" extrusionOk="0">
                    <a:moveTo>
                      <a:pt x="140" y="28"/>
                    </a:moveTo>
                    <a:cubicBezTo>
                      <a:pt x="90" y="20"/>
                      <a:pt x="21" y="38"/>
                      <a:pt x="2" y="44"/>
                    </a:cubicBezTo>
                    <a:cubicBezTo>
                      <a:pt x="0" y="23"/>
                      <a:pt x="0" y="23"/>
                      <a:pt x="0" y="23"/>
                    </a:cubicBezTo>
                    <a:cubicBezTo>
                      <a:pt x="20" y="17"/>
                      <a:pt x="84" y="0"/>
                      <a:pt x="139" y="7"/>
                    </a:cubicBezTo>
                    <a:lnTo>
                      <a:pt x="140" y="2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8" name="Title 1">
            <a:extLst>
              <a:ext uri="{FF2B5EF4-FFF2-40B4-BE49-F238E27FC236}">
                <a16:creationId xmlns:a16="http://schemas.microsoft.com/office/drawing/2014/main" id="{44BE73DB-BF7C-B5B5-FB12-CFBEC0520AE9}"/>
              </a:ext>
            </a:extLst>
          </p:cNvPr>
          <p:cNvSpPr>
            <a:spLocks noGrp="1"/>
          </p:cNvSpPr>
          <p:nvPr>
            <p:ph type="title"/>
          </p:nvPr>
        </p:nvSpPr>
        <p:spPr>
          <a:xfrm>
            <a:off x="3003211" y="2600119"/>
            <a:ext cx="2558659" cy="612088"/>
          </a:xfrm>
        </p:spPr>
        <p:txBody>
          <a:bodyPr/>
          <a:lstStyle/>
          <a:p>
            <a:pPr algn="ctr"/>
            <a:r>
              <a:rPr lang="en-US" sz="3200" dirty="0">
                <a:latin typeface="Congenial Black" panose="02000503040000020004" pitchFamily="2" charset="0"/>
              </a:rPr>
              <a:t>Hypothesis</a:t>
            </a:r>
            <a:endParaRPr lang="en-IL" sz="3200" dirty="0">
              <a:latin typeface="Congenial Black" panose="02000503040000020004" pitchFamily="2" charset="0"/>
            </a:endParaRPr>
          </a:p>
        </p:txBody>
      </p:sp>
      <p:sp>
        <p:nvSpPr>
          <p:cNvPr id="29" name="TextBox 28">
            <a:extLst>
              <a:ext uri="{FF2B5EF4-FFF2-40B4-BE49-F238E27FC236}">
                <a16:creationId xmlns:a16="http://schemas.microsoft.com/office/drawing/2014/main" id="{D302D0E6-EE1A-9D3A-F7D7-6F7F5BD1958C}"/>
              </a:ext>
            </a:extLst>
          </p:cNvPr>
          <p:cNvSpPr txBox="1"/>
          <p:nvPr/>
        </p:nvSpPr>
        <p:spPr>
          <a:xfrm>
            <a:off x="284633" y="1057113"/>
            <a:ext cx="6325006" cy="1631216"/>
          </a:xfrm>
          <a:prstGeom prst="rect">
            <a:avLst/>
          </a:prstGeom>
          <a:noFill/>
        </p:spPr>
        <p:txBody>
          <a:bodyPr wrap="square" rtlCol="0">
            <a:spAutoFit/>
          </a:bodyPr>
          <a:lstStyle/>
          <a:p>
            <a:pPr marL="342900" indent="-342900">
              <a:buAutoNum type="arabicPeriod"/>
            </a:pPr>
            <a:r>
              <a:rPr lang="en-GB" sz="1200" b="1" u="sng" dirty="0">
                <a:latin typeface="Segoe UI Semibold" panose="020B0702040204020203" pitchFamily="34" charset="0"/>
                <a:cs typeface="Segoe UI Semibold" panose="020B0702040204020203" pitchFamily="34" charset="0"/>
              </a:rPr>
              <a:t>What is a person's tendency to say yes?</a:t>
            </a:r>
          </a:p>
          <a:p>
            <a:pPr marL="342900" indent="-342900">
              <a:buFont typeface="Arial" panose="020B0604020202020204" pitchFamily="34" charset="0"/>
              <a:buChar char="•"/>
            </a:pPr>
            <a:r>
              <a:rPr lang="en-GB" sz="1200" dirty="0">
                <a:latin typeface="Segoe UI Semibold" panose="020B0702040204020203" pitchFamily="34" charset="0"/>
                <a:cs typeface="Segoe UI Semibold" panose="020B0702040204020203" pitchFamily="34" charset="0"/>
              </a:rPr>
              <a:t>Using 104/191 features</a:t>
            </a:r>
          </a:p>
          <a:p>
            <a:pPr marL="342900" indent="-342900">
              <a:buFont typeface="Arial" panose="020B0604020202020204" pitchFamily="34" charset="0"/>
              <a:buChar char="•"/>
            </a:pPr>
            <a:r>
              <a:rPr lang="en-GB" sz="1200" dirty="0">
                <a:latin typeface="Segoe UI Semibold" panose="020B0702040204020203" pitchFamily="34" charset="0"/>
                <a:cs typeface="Segoe UI Semibold" panose="020B0702040204020203" pitchFamily="34" charset="0"/>
              </a:rPr>
              <a:t>After correlation - 83 features left for model</a:t>
            </a:r>
          </a:p>
          <a:p>
            <a:pPr marL="342900" indent="-342900">
              <a:buFont typeface="Arial" panose="020B0604020202020204" pitchFamily="34" charset="0"/>
              <a:buChar char="•"/>
            </a:pPr>
            <a:r>
              <a:rPr lang="en-GB" sz="1200" dirty="0">
                <a:latin typeface="Segoe UI Semibold" panose="020B0702040204020203" pitchFamily="34" charset="0"/>
                <a:cs typeface="Segoe UI Semibold" panose="020B0702040204020203" pitchFamily="34" charset="0"/>
              </a:rPr>
              <a:t>Normalize all waves attribute rating to be between 1-10</a:t>
            </a:r>
          </a:p>
          <a:p>
            <a:pPr marL="342900" indent="-342900">
              <a:buFont typeface="Arial" panose="020B0604020202020204" pitchFamily="34" charset="0"/>
              <a:buChar char="•"/>
            </a:pPr>
            <a:r>
              <a:rPr lang="en-GB" sz="1200" dirty="0">
                <a:latin typeface="Segoe UI Semibold" panose="020B0702040204020203" pitchFamily="34" charset="0"/>
                <a:cs typeface="Segoe UI Semibold" panose="020B0702040204020203" pitchFamily="34" charset="0"/>
              </a:rPr>
              <a:t>Feature engineering: </a:t>
            </a:r>
            <a:r>
              <a:rPr lang="en-US" sz="1200" dirty="0" err="1">
                <a:latin typeface="Segoe UI Semibold" panose="020B0702040204020203" pitchFamily="34" charset="0"/>
                <a:cs typeface="Segoe UI Semibold" panose="020B0702040204020203" pitchFamily="34" charset="0"/>
              </a:rPr>
              <a:t>Vote_differently</a:t>
            </a:r>
            <a:r>
              <a:rPr lang="en-US" sz="1200" dirty="0">
                <a:latin typeface="Segoe UI Semibold" panose="020B0702040204020203" pitchFamily="34" charset="0"/>
                <a:cs typeface="Segoe UI Semibold" panose="020B0702040204020203" pitchFamily="34" charset="0"/>
              </a:rPr>
              <a:t>, </a:t>
            </a:r>
            <a:r>
              <a:rPr lang="en-US" sz="1200" dirty="0" err="1">
                <a:latin typeface="Segoe UI Semibold" panose="020B0702040204020203" pitchFamily="34" charset="0"/>
                <a:cs typeface="Segoe UI Semibold" panose="020B0702040204020203" pitchFamily="34" charset="0"/>
              </a:rPr>
              <a:t>On_a_budget</a:t>
            </a:r>
            <a:r>
              <a:rPr lang="en-US" sz="1200" dirty="0">
                <a:latin typeface="Segoe UI Semibold" panose="020B0702040204020203" pitchFamily="34" charset="0"/>
                <a:cs typeface="Segoe UI Semibold" panose="020B0702040204020203" pitchFamily="34" charset="0"/>
              </a:rPr>
              <a:t>, </a:t>
            </a:r>
            <a:r>
              <a:rPr lang="en-US" sz="1200" dirty="0" err="1">
                <a:latin typeface="Segoe UI Semibold" panose="020B0702040204020203" pitchFamily="34" charset="0"/>
                <a:cs typeface="Segoe UI Semibold" panose="020B0702040204020203" pitchFamily="34" charset="0"/>
              </a:rPr>
              <a:t>With_magazine</a:t>
            </a:r>
            <a:r>
              <a:rPr lang="en-US" sz="1200" dirty="0">
                <a:latin typeface="Segoe UI Semibold" panose="020B0702040204020203" pitchFamily="34" charset="0"/>
                <a:cs typeface="Segoe UI Semibold" panose="020B0702040204020203" pitchFamily="34" charset="0"/>
              </a:rPr>
              <a:t>, </a:t>
            </a:r>
            <a:r>
              <a:rPr lang="en-US" sz="1200" dirty="0" err="1">
                <a:latin typeface="Segoe UI Semibold" panose="020B0702040204020203" pitchFamily="34" charset="0"/>
                <a:cs typeface="Segoe UI Semibold" panose="020B0702040204020203" pitchFamily="34" charset="0"/>
              </a:rPr>
              <a:t>With_book</a:t>
            </a:r>
            <a:endParaRPr lang="en-IL" sz="1200" dirty="0">
              <a:latin typeface="Segoe UI Semibold" panose="020B0702040204020203" pitchFamily="34" charset="0"/>
              <a:cs typeface="Segoe UI Semibold" panose="020B0702040204020203" pitchFamily="34" charset="0"/>
            </a:endParaRPr>
          </a:p>
          <a:p>
            <a:pPr marL="342900" indent="-342900">
              <a:buFont typeface="Arial" panose="020B0604020202020204" pitchFamily="34" charset="0"/>
              <a:buChar char="•"/>
            </a:pPr>
            <a:endParaRPr lang="en-GB" sz="1200" dirty="0">
              <a:latin typeface="Segoe UI Semibold" panose="020B0702040204020203" pitchFamily="34" charset="0"/>
              <a:cs typeface="Segoe UI Semibold" panose="020B0702040204020203" pitchFamily="34" charset="0"/>
            </a:endParaRPr>
          </a:p>
          <a:p>
            <a:pPr marL="342900" indent="-342900">
              <a:buFont typeface="+mj-lt"/>
              <a:buAutoNum type="arabicPeriod" startAt="2"/>
            </a:pPr>
            <a:r>
              <a:rPr lang="en-GB" sz="1200" b="1" u="sng" dirty="0">
                <a:latin typeface="Segoe UI Semibold" panose="020B0702040204020203" pitchFamily="34" charset="0"/>
                <a:cs typeface="Segoe UI Semibold" panose="020B0702040204020203" pitchFamily="34" charset="0"/>
              </a:rPr>
              <a:t>What do people like in others/Me?</a:t>
            </a:r>
          </a:p>
          <a:p>
            <a:pPr marL="342900" indent="-342900">
              <a:buFont typeface="Arial" panose="020B0604020202020204" pitchFamily="34" charset="0"/>
              <a:buChar char="•"/>
            </a:pPr>
            <a:r>
              <a:rPr lang="en-GB" sz="1200" dirty="0">
                <a:latin typeface="Segoe UI Semibold" panose="020B0702040204020203" pitchFamily="34" charset="0"/>
                <a:cs typeface="Segoe UI Semibold" panose="020B0702040204020203" pitchFamily="34" charset="0"/>
              </a:rPr>
              <a:t>Using 15/191 features</a:t>
            </a:r>
          </a:p>
        </p:txBody>
      </p:sp>
      <p:sp>
        <p:nvSpPr>
          <p:cNvPr id="39" name="Title 1">
            <a:extLst>
              <a:ext uri="{FF2B5EF4-FFF2-40B4-BE49-F238E27FC236}">
                <a16:creationId xmlns:a16="http://schemas.microsoft.com/office/drawing/2014/main" id="{91B31743-DA42-4138-91FC-4E28DA3A0054}"/>
              </a:ext>
            </a:extLst>
          </p:cNvPr>
          <p:cNvSpPr txBox="1">
            <a:spLocks/>
          </p:cNvSpPr>
          <p:nvPr/>
        </p:nvSpPr>
        <p:spPr>
          <a:xfrm>
            <a:off x="1824796" y="393857"/>
            <a:ext cx="4915490" cy="5413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algn="ctr"/>
            <a:r>
              <a:rPr lang="en-US" sz="3200" dirty="0">
                <a:latin typeface="Congenial Black" panose="02000503040000020004" pitchFamily="2" charset="0"/>
              </a:rPr>
              <a:t>Modeling</a:t>
            </a:r>
            <a:endParaRPr lang="en-IL" sz="3200" dirty="0">
              <a:latin typeface="Congenial Black" panose="02000503040000020004" pitchFamily="2" charset="0"/>
            </a:endParaRPr>
          </a:p>
        </p:txBody>
      </p:sp>
      <p:sp>
        <p:nvSpPr>
          <p:cNvPr id="40" name="TextBox 39">
            <a:extLst>
              <a:ext uri="{FF2B5EF4-FFF2-40B4-BE49-F238E27FC236}">
                <a16:creationId xmlns:a16="http://schemas.microsoft.com/office/drawing/2014/main" id="{A139DF1E-5FC4-4B55-9CEA-1009F579A438}"/>
              </a:ext>
            </a:extLst>
          </p:cNvPr>
          <p:cNvSpPr txBox="1"/>
          <p:nvPr/>
        </p:nvSpPr>
        <p:spPr>
          <a:xfrm>
            <a:off x="284633" y="3394774"/>
            <a:ext cx="6537480" cy="954107"/>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Segoe UI Semibold" panose="020B0702040204020203" pitchFamily="34" charset="0"/>
                <a:cs typeface="Segoe UI Semibold" panose="020B0702040204020203" pitchFamily="34" charset="0"/>
              </a:rPr>
              <a:t>More features with high correlation to the label will return higher accuracy ratings to the prediction.</a:t>
            </a:r>
          </a:p>
          <a:p>
            <a:pPr marL="342900" indent="-342900">
              <a:buFont typeface="Arial" panose="020B0604020202020204" pitchFamily="34" charset="0"/>
              <a:buChar char="•"/>
            </a:pPr>
            <a:r>
              <a:rPr lang="en-US" dirty="0">
                <a:latin typeface="Segoe UI Semibold" panose="020B0702040204020203" pitchFamily="34" charset="0"/>
                <a:cs typeface="Segoe UI Semibold" panose="020B0702040204020203" pitchFamily="34" charset="0"/>
              </a:rPr>
              <a:t>‘Attractive’ attribute will contribute mostly to the decision (Yes/No)</a:t>
            </a:r>
          </a:p>
          <a:p>
            <a:pPr marL="342900" lvl="3" indent="-342900">
              <a:buFont typeface="Arial" panose="020B0604020202020204" pitchFamily="34" charset="0"/>
              <a:buChar char="•"/>
            </a:pPr>
            <a:r>
              <a:rPr lang="en-US" dirty="0">
                <a:latin typeface="Segoe UI Semibold" panose="020B0702040204020203" pitchFamily="34" charset="0"/>
                <a:cs typeface="Segoe UI Semibold" panose="020B0702040204020203" pitchFamily="34" charset="0"/>
              </a:rPr>
              <a:t>Most accurate model will be Random Forest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47C3E2-FBE1-4AA7-BDF8-EBA254ADBE84}"/>
              </a:ext>
            </a:extLst>
          </p:cNvPr>
          <p:cNvSpPr txBox="1">
            <a:spLocks/>
          </p:cNvSpPr>
          <p:nvPr/>
        </p:nvSpPr>
        <p:spPr>
          <a:xfrm>
            <a:off x="262954" y="2662401"/>
            <a:ext cx="381526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US" dirty="0">
                <a:latin typeface="Segoe UI Semibold" panose="020B0702040204020203" pitchFamily="34" charset="0"/>
                <a:cs typeface="Segoe UI Semibold" panose="020B0702040204020203" pitchFamily="34" charset="0"/>
              </a:rPr>
              <a:t>Models</a:t>
            </a:r>
            <a:r>
              <a:rPr lang="en-US" dirty="0"/>
              <a:t> </a:t>
            </a:r>
            <a:r>
              <a:rPr lang="en-US" sz="1100" b="0" dirty="0"/>
              <a:t>(What do people like in others?)</a:t>
            </a:r>
            <a:br>
              <a:rPr lang="en-US" sz="1100" b="0" dirty="0"/>
            </a:br>
            <a:endParaRPr lang="en-IL" b="0" dirty="0"/>
          </a:p>
        </p:txBody>
      </p:sp>
      <p:sp>
        <p:nvSpPr>
          <p:cNvPr id="4" name="Title 1">
            <a:extLst>
              <a:ext uri="{FF2B5EF4-FFF2-40B4-BE49-F238E27FC236}">
                <a16:creationId xmlns:a16="http://schemas.microsoft.com/office/drawing/2014/main" id="{83F776A6-CD15-4A3A-818B-77AADB6CCBF7}"/>
              </a:ext>
            </a:extLst>
          </p:cNvPr>
          <p:cNvSpPr txBox="1">
            <a:spLocks/>
          </p:cNvSpPr>
          <p:nvPr/>
        </p:nvSpPr>
        <p:spPr>
          <a:xfrm>
            <a:off x="4942738" y="2729026"/>
            <a:ext cx="383424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US" dirty="0">
                <a:latin typeface="Segoe UI Semibold" panose="020B0702040204020203" pitchFamily="34" charset="0"/>
                <a:cs typeface="Segoe UI Semibold" panose="020B0702040204020203" pitchFamily="34" charset="0"/>
              </a:rPr>
              <a:t>Models</a:t>
            </a:r>
            <a:r>
              <a:rPr lang="en-US" dirty="0"/>
              <a:t> </a:t>
            </a:r>
            <a:r>
              <a:rPr lang="en-US" sz="1100" b="0" dirty="0"/>
              <a:t>(What do people like in me?)</a:t>
            </a:r>
            <a:endParaRPr lang="en-IL" dirty="0"/>
          </a:p>
        </p:txBody>
      </p:sp>
      <p:pic>
        <p:nvPicPr>
          <p:cNvPr id="5" name="Picture 4">
            <a:extLst>
              <a:ext uri="{FF2B5EF4-FFF2-40B4-BE49-F238E27FC236}">
                <a16:creationId xmlns:a16="http://schemas.microsoft.com/office/drawing/2014/main" id="{FD5C94EB-3420-4E02-9DC2-1A92B4C0CCC3}"/>
              </a:ext>
            </a:extLst>
          </p:cNvPr>
          <p:cNvPicPr>
            <a:picLocks noChangeAspect="1"/>
          </p:cNvPicPr>
          <p:nvPr/>
        </p:nvPicPr>
        <p:blipFill>
          <a:blip r:embed="rId3"/>
          <a:stretch>
            <a:fillRect/>
          </a:stretch>
        </p:blipFill>
        <p:spPr>
          <a:xfrm>
            <a:off x="303688" y="3291142"/>
            <a:ext cx="3815268" cy="1533525"/>
          </a:xfrm>
          <a:prstGeom prst="rect">
            <a:avLst/>
          </a:prstGeom>
        </p:spPr>
      </p:pic>
      <p:pic>
        <p:nvPicPr>
          <p:cNvPr id="6" name="Picture 5">
            <a:extLst>
              <a:ext uri="{FF2B5EF4-FFF2-40B4-BE49-F238E27FC236}">
                <a16:creationId xmlns:a16="http://schemas.microsoft.com/office/drawing/2014/main" id="{CC265AD9-FE12-41CF-B1CF-8369DAF6844B}"/>
              </a:ext>
            </a:extLst>
          </p:cNvPr>
          <p:cNvPicPr>
            <a:picLocks noChangeAspect="1"/>
          </p:cNvPicPr>
          <p:nvPr/>
        </p:nvPicPr>
        <p:blipFill>
          <a:blip r:embed="rId4"/>
          <a:stretch>
            <a:fillRect/>
          </a:stretch>
        </p:blipFill>
        <p:spPr>
          <a:xfrm>
            <a:off x="4920823" y="3301726"/>
            <a:ext cx="3856164" cy="1522941"/>
          </a:xfrm>
          <a:prstGeom prst="rect">
            <a:avLst/>
          </a:prstGeom>
        </p:spPr>
      </p:pic>
      <p:sp>
        <p:nvSpPr>
          <p:cNvPr id="7" name="Title 1">
            <a:extLst>
              <a:ext uri="{FF2B5EF4-FFF2-40B4-BE49-F238E27FC236}">
                <a16:creationId xmlns:a16="http://schemas.microsoft.com/office/drawing/2014/main" id="{EA757872-C4CC-4563-941F-83C31F020904}"/>
              </a:ext>
            </a:extLst>
          </p:cNvPr>
          <p:cNvSpPr>
            <a:spLocks noGrp="1"/>
          </p:cNvSpPr>
          <p:nvPr>
            <p:ph type="title"/>
          </p:nvPr>
        </p:nvSpPr>
        <p:spPr>
          <a:xfrm>
            <a:off x="3025316" y="0"/>
            <a:ext cx="2558659" cy="612088"/>
          </a:xfrm>
        </p:spPr>
        <p:txBody>
          <a:bodyPr/>
          <a:lstStyle/>
          <a:p>
            <a:pPr algn="ctr"/>
            <a:r>
              <a:rPr lang="en-US" sz="3200" dirty="0">
                <a:latin typeface="Congenial Black" panose="02000503040000020004" pitchFamily="2" charset="0"/>
              </a:rPr>
              <a:t>Results</a:t>
            </a:r>
            <a:endParaRPr lang="en-IL" sz="3200" dirty="0">
              <a:latin typeface="Congenial Black" panose="02000503040000020004" pitchFamily="2" charset="0"/>
            </a:endParaRPr>
          </a:p>
        </p:txBody>
      </p:sp>
      <p:sp>
        <p:nvSpPr>
          <p:cNvPr id="8" name="Title 1">
            <a:extLst>
              <a:ext uri="{FF2B5EF4-FFF2-40B4-BE49-F238E27FC236}">
                <a16:creationId xmlns:a16="http://schemas.microsoft.com/office/drawing/2014/main" id="{1B7A3702-6ADD-47D9-980F-57CC747B2BFA}"/>
              </a:ext>
            </a:extLst>
          </p:cNvPr>
          <p:cNvSpPr txBox="1">
            <a:spLocks/>
          </p:cNvSpPr>
          <p:nvPr/>
        </p:nvSpPr>
        <p:spPr>
          <a:xfrm>
            <a:off x="265084" y="381779"/>
            <a:ext cx="434998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US" dirty="0">
                <a:latin typeface="Segoe UI Semibold" panose="020B0702040204020203" pitchFamily="34" charset="0"/>
                <a:cs typeface="Segoe UI Semibold" panose="020B0702040204020203" pitchFamily="34" charset="0"/>
              </a:rPr>
              <a:t>Models </a:t>
            </a:r>
            <a:r>
              <a:rPr lang="en-US" sz="1100" b="0" dirty="0">
                <a:latin typeface="Segoe UI Semibold" panose="020B0702040204020203" pitchFamily="34" charset="0"/>
                <a:cs typeface="Segoe UI Semibold" panose="020B0702040204020203" pitchFamily="34" charset="0"/>
              </a:rPr>
              <a:t>(What is a person’s tendency to say ‘YES’?)</a:t>
            </a:r>
            <a:br>
              <a:rPr lang="en-US" sz="1100" b="0" dirty="0">
                <a:latin typeface="Segoe UI Semibold" panose="020B0702040204020203" pitchFamily="34" charset="0"/>
                <a:cs typeface="Segoe UI Semibold" panose="020B0702040204020203" pitchFamily="34" charset="0"/>
              </a:rPr>
            </a:br>
            <a:endParaRPr lang="en-IL" b="0" dirty="0">
              <a:latin typeface="Segoe UI Semibold" panose="020B0702040204020203" pitchFamily="34" charset="0"/>
              <a:cs typeface="Segoe UI Semibold" panose="020B0702040204020203" pitchFamily="34" charset="0"/>
            </a:endParaRPr>
          </a:p>
        </p:txBody>
      </p:sp>
      <p:pic>
        <p:nvPicPr>
          <p:cNvPr id="9" name="Picture 8">
            <a:extLst>
              <a:ext uri="{FF2B5EF4-FFF2-40B4-BE49-F238E27FC236}">
                <a16:creationId xmlns:a16="http://schemas.microsoft.com/office/drawing/2014/main" id="{871DFD07-BCAE-44CE-9A59-C8C3A8CF4CD6}"/>
              </a:ext>
            </a:extLst>
          </p:cNvPr>
          <p:cNvPicPr>
            <a:picLocks noChangeAspect="1"/>
          </p:cNvPicPr>
          <p:nvPr/>
        </p:nvPicPr>
        <p:blipFill>
          <a:blip r:embed="rId5"/>
          <a:stretch>
            <a:fillRect/>
          </a:stretch>
        </p:blipFill>
        <p:spPr>
          <a:xfrm>
            <a:off x="344422" y="1013359"/>
            <a:ext cx="3733800" cy="1533525"/>
          </a:xfrm>
          <a:prstGeom prst="rect">
            <a:avLst/>
          </a:prstGeom>
        </p:spPr>
      </p:pic>
      <p:pic>
        <p:nvPicPr>
          <p:cNvPr id="10" name="Picture 9">
            <a:extLst>
              <a:ext uri="{FF2B5EF4-FFF2-40B4-BE49-F238E27FC236}">
                <a16:creationId xmlns:a16="http://schemas.microsoft.com/office/drawing/2014/main" id="{34CC3CBF-EDC8-4CE8-8C4A-2F58B7464D4F}"/>
              </a:ext>
            </a:extLst>
          </p:cNvPr>
          <p:cNvPicPr>
            <a:picLocks noChangeAspect="1"/>
          </p:cNvPicPr>
          <p:nvPr/>
        </p:nvPicPr>
        <p:blipFill>
          <a:blip r:embed="rId6"/>
          <a:stretch>
            <a:fillRect/>
          </a:stretch>
        </p:blipFill>
        <p:spPr>
          <a:xfrm>
            <a:off x="4920822" y="1004170"/>
            <a:ext cx="3834249" cy="1580046"/>
          </a:xfrm>
          <a:prstGeom prst="rect">
            <a:avLst/>
          </a:prstGeom>
        </p:spPr>
      </p:pic>
      <p:sp>
        <p:nvSpPr>
          <p:cNvPr id="11" name="Arrow: Right 10">
            <a:extLst>
              <a:ext uri="{FF2B5EF4-FFF2-40B4-BE49-F238E27FC236}">
                <a16:creationId xmlns:a16="http://schemas.microsoft.com/office/drawing/2014/main" id="{984C4488-192D-4885-B471-80A69C47967A}"/>
              </a:ext>
            </a:extLst>
          </p:cNvPr>
          <p:cNvSpPr/>
          <p:nvPr/>
        </p:nvSpPr>
        <p:spPr>
          <a:xfrm>
            <a:off x="4272900" y="1605717"/>
            <a:ext cx="453244" cy="3324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2" name="Title 1">
            <a:extLst>
              <a:ext uri="{FF2B5EF4-FFF2-40B4-BE49-F238E27FC236}">
                <a16:creationId xmlns:a16="http://schemas.microsoft.com/office/drawing/2014/main" id="{34E0AC4B-53E3-403B-87EF-FAB1263FA3ED}"/>
              </a:ext>
            </a:extLst>
          </p:cNvPr>
          <p:cNvSpPr txBox="1">
            <a:spLocks/>
          </p:cNvSpPr>
          <p:nvPr/>
        </p:nvSpPr>
        <p:spPr>
          <a:xfrm>
            <a:off x="4839357" y="431470"/>
            <a:ext cx="36513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US" sz="2400" dirty="0">
                <a:latin typeface="Segoe UI Semibold" panose="020B0702040204020203" pitchFamily="34" charset="0"/>
                <a:cs typeface="Segoe UI Semibold" panose="020B0702040204020203" pitchFamily="34" charset="0"/>
              </a:rPr>
              <a:t>Feature Engineering</a:t>
            </a:r>
            <a:endParaRPr lang="en-IL" sz="24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145280580"/>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06F53-2DE3-4709-A4B8-11F92702544F}"/>
              </a:ext>
            </a:extLst>
          </p:cNvPr>
          <p:cNvSpPr>
            <a:spLocks noGrp="1"/>
          </p:cNvSpPr>
          <p:nvPr>
            <p:ph type="title"/>
          </p:nvPr>
        </p:nvSpPr>
        <p:spPr>
          <a:xfrm>
            <a:off x="1161189" y="119728"/>
            <a:ext cx="6821622" cy="572700"/>
          </a:xfrm>
        </p:spPr>
        <p:txBody>
          <a:bodyPr/>
          <a:lstStyle/>
          <a:p>
            <a:pPr algn="ctr"/>
            <a:r>
              <a:rPr lang="en-US" sz="2400" dirty="0">
                <a:latin typeface="Segoe UI Semibold" panose="020B0702040204020203" pitchFamily="34" charset="0"/>
                <a:cs typeface="Segoe UI Semibold" panose="020B0702040204020203" pitchFamily="34" charset="0"/>
              </a:rPr>
              <a:t>What is a person’s tendency to say ‘YES’?</a:t>
            </a:r>
            <a:r>
              <a:rPr lang="en-US" sz="1000" b="0" dirty="0">
                <a:latin typeface="Segoe UI Semibold" panose="020B0702040204020203" pitchFamily="34" charset="0"/>
                <a:cs typeface="Segoe UI Semibold" panose="020B0702040204020203" pitchFamily="34" charset="0"/>
              </a:rPr>
              <a:t>83 features</a:t>
            </a:r>
            <a:endParaRPr lang="en-IL" sz="2400" dirty="0">
              <a:latin typeface="Segoe UI Semibold" panose="020B0702040204020203" pitchFamily="34" charset="0"/>
              <a:cs typeface="Segoe UI Semibold" panose="020B0702040204020203" pitchFamily="34" charset="0"/>
            </a:endParaRPr>
          </a:p>
        </p:txBody>
      </p:sp>
      <p:pic>
        <p:nvPicPr>
          <p:cNvPr id="4" name="Picture 3">
            <a:extLst>
              <a:ext uri="{FF2B5EF4-FFF2-40B4-BE49-F238E27FC236}">
                <a16:creationId xmlns:a16="http://schemas.microsoft.com/office/drawing/2014/main" id="{29D32AF6-3365-42B7-9377-CFBF921EE3FF}"/>
              </a:ext>
            </a:extLst>
          </p:cNvPr>
          <p:cNvPicPr>
            <a:picLocks noChangeAspect="1"/>
          </p:cNvPicPr>
          <p:nvPr/>
        </p:nvPicPr>
        <p:blipFill>
          <a:blip r:embed="rId2"/>
          <a:stretch>
            <a:fillRect/>
          </a:stretch>
        </p:blipFill>
        <p:spPr>
          <a:xfrm>
            <a:off x="817291" y="1054903"/>
            <a:ext cx="2605635" cy="2531459"/>
          </a:xfrm>
          <a:prstGeom prst="rect">
            <a:avLst/>
          </a:prstGeom>
        </p:spPr>
      </p:pic>
      <p:sp>
        <p:nvSpPr>
          <p:cNvPr id="5" name="TextBox 4">
            <a:extLst>
              <a:ext uri="{FF2B5EF4-FFF2-40B4-BE49-F238E27FC236}">
                <a16:creationId xmlns:a16="http://schemas.microsoft.com/office/drawing/2014/main" id="{F41FD6F0-A7D4-4D09-A5A5-7DED36B87DC5}"/>
              </a:ext>
            </a:extLst>
          </p:cNvPr>
          <p:cNvSpPr txBox="1"/>
          <p:nvPr/>
        </p:nvSpPr>
        <p:spPr>
          <a:xfrm>
            <a:off x="817291" y="747126"/>
            <a:ext cx="2605635" cy="307777"/>
          </a:xfrm>
          <a:prstGeom prst="rect">
            <a:avLst/>
          </a:prstGeom>
          <a:noFill/>
        </p:spPr>
        <p:txBody>
          <a:bodyPr wrap="square" rtlCol="0">
            <a:spAutoFit/>
          </a:bodyPr>
          <a:lstStyle/>
          <a:p>
            <a:pPr algn="ctr"/>
            <a:r>
              <a:rPr lang="en-US" dirty="0">
                <a:latin typeface="Segoe UI Semibold" panose="020B0702040204020203" pitchFamily="34" charset="0"/>
                <a:cs typeface="Segoe UI Semibold" panose="020B0702040204020203" pitchFamily="34" charset="0"/>
              </a:rPr>
              <a:t>Before feature engineering</a:t>
            </a:r>
            <a:endParaRPr lang="en-IL" dirty="0">
              <a:latin typeface="Segoe UI Semibold" panose="020B0702040204020203" pitchFamily="34" charset="0"/>
              <a:cs typeface="Segoe UI Semibold" panose="020B0702040204020203" pitchFamily="34" charset="0"/>
            </a:endParaRPr>
          </a:p>
        </p:txBody>
      </p:sp>
      <p:pic>
        <p:nvPicPr>
          <p:cNvPr id="9" name="Picture 8">
            <a:extLst>
              <a:ext uri="{FF2B5EF4-FFF2-40B4-BE49-F238E27FC236}">
                <a16:creationId xmlns:a16="http://schemas.microsoft.com/office/drawing/2014/main" id="{0A8FEB64-C404-45FC-87A5-4FCA274D28A7}"/>
              </a:ext>
            </a:extLst>
          </p:cNvPr>
          <p:cNvPicPr>
            <a:picLocks noChangeAspect="1"/>
          </p:cNvPicPr>
          <p:nvPr/>
        </p:nvPicPr>
        <p:blipFill>
          <a:blip r:embed="rId3"/>
          <a:stretch>
            <a:fillRect/>
          </a:stretch>
        </p:blipFill>
        <p:spPr>
          <a:xfrm>
            <a:off x="817290" y="3731591"/>
            <a:ext cx="2605635" cy="1292181"/>
          </a:xfrm>
          <a:prstGeom prst="rect">
            <a:avLst/>
          </a:prstGeom>
        </p:spPr>
      </p:pic>
      <p:pic>
        <p:nvPicPr>
          <p:cNvPr id="15" name="Picture 14">
            <a:extLst>
              <a:ext uri="{FF2B5EF4-FFF2-40B4-BE49-F238E27FC236}">
                <a16:creationId xmlns:a16="http://schemas.microsoft.com/office/drawing/2014/main" id="{5E5DAA53-599B-405A-A6C4-0F9085B76A19}"/>
              </a:ext>
            </a:extLst>
          </p:cNvPr>
          <p:cNvPicPr>
            <a:picLocks noChangeAspect="1"/>
          </p:cNvPicPr>
          <p:nvPr/>
        </p:nvPicPr>
        <p:blipFill>
          <a:blip r:embed="rId4"/>
          <a:stretch>
            <a:fillRect/>
          </a:stretch>
        </p:blipFill>
        <p:spPr>
          <a:xfrm>
            <a:off x="5281880" y="901015"/>
            <a:ext cx="2464186" cy="2573705"/>
          </a:xfrm>
          <a:prstGeom prst="rect">
            <a:avLst/>
          </a:prstGeom>
        </p:spPr>
      </p:pic>
      <p:pic>
        <p:nvPicPr>
          <p:cNvPr id="17" name="Picture 16">
            <a:extLst>
              <a:ext uri="{FF2B5EF4-FFF2-40B4-BE49-F238E27FC236}">
                <a16:creationId xmlns:a16="http://schemas.microsoft.com/office/drawing/2014/main" id="{F9C94C85-DEBD-4188-AE96-C0792FD29479}"/>
              </a:ext>
            </a:extLst>
          </p:cNvPr>
          <p:cNvPicPr>
            <a:picLocks noChangeAspect="1"/>
          </p:cNvPicPr>
          <p:nvPr/>
        </p:nvPicPr>
        <p:blipFill>
          <a:blip r:embed="rId5"/>
          <a:stretch>
            <a:fillRect/>
          </a:stretch>
        </p:blipFill>
        <p:spPr>
          <a:xfrm>
            <a:off x="5281880" y="3673818"/>
            <a:ext cx="2464186" cy="1349954"/>
          </a:xfrm>
          <a:prstGeom prst="rect">
            <a:avLst/>
          </a:prstGeom>
        </p:spPr>
      </p:pic>
      <p:sp>
        <p:nvSpPr>
          <p:cNvPr id="3" name="Arrow: Right 2">
            <a:extLst>
              <a:ext uri="{FF2B5EF4-FFF2-40B4-BE49-F238E27FC236}">
                <a16:creationId xmlns:a16="http://schemas.microsoft.com/office/drawing/2014/main" id="{CEA455FB-0138-73E6-598B-668F16F54E34}"/>
              </a:ext>
            </a:extLst>
          </p:cNvPr>
          <p:cNvSpPr/>
          <p:nvPr/>
        </p:nvSpPr>
        <p:spPr>
          <a:xfrm>
            <a:off x="3810589" y="2208006"/>
            <a:ext cx="1097280" cy="5727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8715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354EE89-A2BA-4596-90A2-5496D647F10F}"/>
              </a:ext>
            </a:extLst>
          </p:cNvPr>
          <p:cNvPicPr>
            <a:picLocks noChangeAspect="1"/>
          </p:cNvPicPr>
          <p:nvPr/>
        </p:nvPicPr>
        <p:blipFill>
          <a:blip r:embed="rId2"/>
          <a:stretch>
            <a:fillRect/>
          </a:stretch>
        </p:blipFill>
        <p:spPr>
          <a:xfrm>
            <a:off x="735533" y="765572"/>
            <a:ext cx="3115536" cy="2773753"/>
          </a:xfrm>
          <a:prstGeom prst="rect">
            <a:avLst/>
          </a:prstGeom>
        </p:spPr>
      </p:pic>
      <p:pic>
        <p:nvPicPr>
          <p:cNvPr id="8" name="Picture 7">
            <a:extLst>
              <a:ext uri="{FF2B5EF4-FFF2-40B4-BE49-F238E27FC236}">
                <a16:creationId xmlns:a16="http://schemas.microsoft.com/office/drawing/2014/main" id="{092973AF-3BCB-44CE-B62E-2D3E2A141225}"/>
              </a:ext>
            </a:extLst>
          </p:cNvPr>
          <p:cNvPicPr>
            <a:picLocks noChangeAspect="1"/>
          </p:cNvPicPr>
          <p:nvPr/>
        </p:nvPicPr>
        <p:blipFill>
          <a:blip r:embed="rId3"/>
          <a:stretch>
            <a:fillRect/>
          </a:stretch>
        </p:blipFill>
        <p:spPr>
          <a:xfrm>
            <a:off x="735533" y="3630812"/>
            <a:ext cx="3115535" cy="1494229"/>
          </a:xfrm>
          <a:prstGeom prst="rect">
            <a:avLst/>
          </a:prstGeom>
        </p:spPr>
      </p:pic>
      <p:sp>
        <p:nvSpPr>
          <p:cNvPr id="18" name="Title 1">
            <a:extLst>
              <a:ext uri="{FF2B5EF4-FFF2-40B4-BE49-F238E27FC236}">
                <a16:creationId xmlns:a16="http://schemas.microsoft.com/office/drawing/2014/main" id="{A0895C91-09FA-4F32-A3CF-BF70780ED95D}"/>
              </a:ext>
            </a:extLst>
          </p:cNvPr>
          <p:cNvSpPr txBox="1">
            <a:spLocks/>
          </p:cNvSpPr>
          <p:nvPr/>
        </p:nvSpPr>
        <p:spPr>
          <a:xfrm>
            <a:off x="501514" y="27878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US" sz="1600" dirty="0">
                <a:latin typeface="Segoe UI Semibold" panose="020B0702040204020203" pitchFamily="34" charset="0"/>
                <a:cs typeface="Segoe UI Semibold" panose="020B0702040204020203" pitchFamily="34" charset="0"/>
              </a:rPr>
              <a:t>What do people like in others?</a:t>
            </a:r>
            <a:r>
              <a:rPr lang="en-US" sz="700" b="0" dirty="0">
                <a:latin typeface="Segoe UI Semibold" panose="020B0702040204020203" pitchFamily="34" charset="0"/>
                <a:cs typeface="Segoe UI Semibold" panose="020B0702040204020203" pitchFamily="34" charset="0"/>
              </a:rPr>
              <a:t>15 features</a:t>
            </a:r>
            <a:endParaRPr lang="en-IL" sz="1600" dirty="0">
              <a:latin typeface="Segoe UI Semibold" panose="020B0702040204020203" pitchFamily="34" charset="0"/>
              <a:cs typeface="Segoe UI Semibold" panose="020B0702040204020203" pitchFamily="34" charset="0"/>
            </a:endParaRPr>
          </a:p>
        </p:txBody>
      </p:sp>
      <p:sp>
        <p:nvSpPr>
          <p:cNvPr id="19" name="Title 1">
            <a:extLst>
              <a:ext uri="{FF2B5EF4-FFF2-40B4-BE49-F238E27FC236}">
                <a16:creationId xmlns:a16="http://schemas.microsoft.com/office/drawing/2014/main" id="{85CF584F-4529-49F5-95F5-D0D8B7CD9CED}"/>
              </a:ext>
            </a:extLst>
          </p:cNvPr>
          <p:cNvSpPr txBox="1">
            <a:spLocks/>
          </p:cNvSpPr>
          <p:nvPr/>
        </p:nvSpPr>
        <p:spPr>
          <a:xfrm>
            <a:off x="4772361" y="278780"/>
            <a:ext cx="340582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US" sz="1600" dirty="0"/>
              <a:t>What do people like in me?</a:t>
            </a:r>
            <a:r>
              <a:rPr lang="en-US" sz="700" b="0" dirty="0"/>
              <a:t>15 features</a:t>
            </a:r>
            <a:endParaRPr lang="en-IL" sz="1600" dirty="0"/>
          </a:p>
        </p:txBody>
      </p:sp>
      <p:pic>
        <p:nvPicPr>
          <p:cNvPr id="21" name="Picture 20">
            <a:extLst>
              <a:ext uri="{FF2B5EF4-FFF2-40B4-BE49-F238E27FC236}">
                <a16:creationId xmlns:a16="http://schemas.microsoft.com/office/drawing/2014/main" id="{30EA88F0-932F-4B09-BBAD-BCFB280B75DD}"/>
              </a:ext>
            </a:extLst>
          </p:cNvPr>
          <p:cNvPicPr>
            <a:picLocks noChangeAspect="1"/>
          </p:cNvPicPr>
          <p:nvPr/>
        </p:nvPicPr>
        <p:blipFill>
          <a:blip r:embed="rId4"/>
          <a:stretch>
            <a:fillRect/>
          </a:stretch>
        </p:blipFill>
        <p:spPr>
          <a:xfrm>
            <a:off x="5041692" y="765573"/>
            <a:ext cx="2867160" cy="2726564"/>
          </a:xfrm>
          <a:prstGeom prst="rect">
            <a:avLst/>
          </a:prstGeom>
        </p:spPr>
      </p:pic>
      <p:pic>
        <p:nvPicPr>
          <p:cNvPr id="23" name="Picture 22">
            <a:extLst>
              <a:ext uri="{FF2B5EF4-FFF2-40B4-BE49-F238E27FC236}">
                <a16:creationId xmlns:a16="http://schemas.microsoft.com/office/drawing/2014/main" id="{BD94D806-9259-4F31-9B0D-46B46972584F}"/>
              </a:ext>
            </a:extLst>
          </p:cNvPr>
          <p:cNvPicPr>
            <a:picLocks noChangeAspect="1"/>
          </p:cNvPicPr>
          <p:nvPr/>
        </p:nvPicPr>
        <p:blipFill>
          <a:blip r:embed="rId5"/>
          <a:stretch>
            <a:fillRect/>
          </a:stretch>
        </p:blipFill>
        <p:spPr>
          <a:xfrm>
            <a:off x="5041692" y="3539326"/>
            <a:ext cx="2867160" cy="1585715"/>
          </a:xfrm>
          <a:prstGeom prst="rect">
            <a:avLst/>
          </a:prstGeom>
        </p:spPr>
      </p:pic>
    </p:spTree>
    <p:extLst>
      <p:ext uri="{BB962C8B-B14F-4D97-AF65-F5344CB8AC3E}">
        <p14:creationId xmlns:p14="http://schemas.microsoft.com/office/powerpoint/2010/main" val="2614875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8864-6303-46C8-90B5-E25E06207E52}"/>
              </a:ext>
            </a:extLst>
          </p:cNvPr>
          <p:cNvSpPr>
            <a:spLocks noGrp="1"/>
          </p:cNvSpPr>
          <p:nvPr>
            <p:ph type="title"/>
          </p:nvPr>
        </p:nvSpPr>
        <p:spPr>
          <a:xfrm>
            <a:off x="3273017" y="369168"/>
            <a:ext cx="2597966" cy="572700"/>
          </a:xfrm>
        </p:spPr>
        <p:txBody>
          <a:bodyPr/>
          <a:lstStyle/>
          <a:p>
            <a:pPr algn="ctr"/>
            <a:r>
              <a:rPr lang="en-US" sz="3200" dirty="0">
                <a:latin typeface="Congenial Black" panose="02000503040000020004" pitchFamily="2" charset="0"/>
              </a:rPr>
              <a:t>Conclusion</a:t>
            </a:r>
            <a:endParaRPr lang="en-IL" sz="3200" dirty="0">
              <a:latin typeface="Congenial Black" panose="02000503040000020004" pitchFamily="2" charset="0"/>
            </a:endParaRPr>
          </a:p>
        </p:txBody>
      </p:sp>
      <p:sp>
        <p:nvSpPr>
          <p:cNvPr id="3" name="TextBox 2">
            <a:extLst>
              <a:ext uri="{FF2B5EF4-FFF2-40B4-BE49-F238E27FC236}">
                <a16:creationId xmlns:a16="http://schemas.microsoft.com/office/drawing/2014/main" id="{3C36EED6-0DCB-407F-B822-27E86CF0C2D5}"/>
              </a:ext>
            </a:extLst>
          </p:cNvPr>
          <p:cNvSpPr txBox="1"/>
          <p:nvPr/>
        </p:nvSpPr>
        <p:spPr>
          <a:xfrm>
            <a:off x="714103" y="941868"/>
            <a:ext cx="8133806" cy="3659143"/>
          </a:xfrm>
          <a:prstGeom prst="rect">
            <a:avLst/>
          </a:prstGeom>
          <a:noFill/>
        </p:spPr>
        <p:txBody>
          <a:bodyPr wrap="square" rtlCol="0">
            <a:spAutoFit/>
          </a:bodyPr>
          <a:lstStyle/>
          <a:p>
            <a:pPr marL="342900" indent="-342900">
              <a:lnSpc>
                <a:spcPct val="150000"/>
              </a:lnSpc>
              <a:buFont typeface="+mj-lt"/>
              <a:buAutoNum type="arabicPeriod"/>
            </a:pPr>
            <a:r>
              <a:rPr lang="en-US" sz="1800" dirty="0">
                <a:latin typeface="Segoe UI Semibold" panose="020B0702040204020203" pitchFamily="34" charset="0"/>
                <a:cs typeface="Segoe UI Semibold" panose="020B0702040204020203" pitchFamily="34" charset="0"/>
              </a:rPr>
              <a:t>More features with high correlation to the label will return higher accuracy ratings to the prediction. </a:t>
            </a:r>
            <a:br>
              <a:rPr lang="en-US" sz="1800" dirty="0">
                <a:latin typeface="Segoe UI Semibold" panose="020B0702040204020203" pitchFamily="34" charset="0"/>
                <a:cs typeface="Segoe UI Semibold" panose="020B0702040204020203" pitchFamily="34" charset="0"/>
              </a:rPr>
            </a:br>
            <a:r>
              <a:rPr lang="en-US" sz="1800" dirty="0">
                <a:latin typeface="Segoe UI Semibold" panose="020B0702040204020203" pitchFamily="34" charset="0"/>
                <a:cs typeface="Segoe UI Semibold" panose="020B0702040204020203" pitchFamily="34" charset="0"/>
              </a:rPr>
              <a:t>&gt; Hypothesis 1 reached around 90% accuracy using 83 features</a:t>
            </a:r>
            <a:br>
              <a:rPr lang="en-US" sz="1800" dirty="0">
                <a:latin typeface="Segoe UI Semibold" panose="020B0702040204020203" pitchFamily="34" charset="0"/>
                <a:cs typeface="Segoe UI Semibold" panose="020B0702040204020203" pitchFamily="34" charset="0"/>
              </a:rPr>
            </a:br>
            <a:r>
              <a:rPr lang="en-US" sz="1800" dirty="0">
                <a:latin typeface="Segoe UI Semibold" panose="020B0702040204020203" pitchFamily="34" charset="0"/>
                <a:cs typeface="Segoe UI Semibold" panose="020B0702040204020203" pitchFamily="34" charset="0"/>
              </a:rPr>
              <a:t>&gt; Hypothesis 2 reached around 60% accuracy using 15 features</a:t>
            </a:r>
          </a:p>
          <a:p>
            <a:pPr marL="342900" indent="-342900">
              <a:lnSpc>
                <a:spcPct val="150000"/>
              </a:lnSpc>
              <a:buFont typeface="+mj-lt"/>
              <a:buAutoNum type="arabicPeriod"/>
            </a:pPr>
            <a:r>
              <a:rPr lang="en-US" sz="1800" dirty="0">
                <a:latin typeface="Segoe UI Semibold" panose="020B0702040204020203" pitchFamily="34" charset="0"/>
                <a:cs typeface="Segoe UI Semibold" panose="020B0702040204020203" pitchFamily="34" charset="0"/>
              </a:rPr>
              <a:t>Feature engineering improved accuracy- adding 4 more features</a:t>
            </a:r>
          </a:p>
          <a:p>
            <a:pPr marL="342900" indent="-342900">
              <a:lnSpc>
                <a:spcPct val="150000"/>
              </a:lnSpc>
              <a:buFont typeface="+mj-lt"/>
              <a:buAutoNum type="arabicPeriod"/>
            </a:pPr>
            <a:r>
              <a:rPr lang="en-US" sz="1800" dirty="0">
                <a:latin typeface="Segoe UI Semibold" panose="020B0702040204020203" pitchFamily="34" charset="0"/>
                <a:cs typeface="Segoe UI Semibold" panose="020B0702040204020203" pitchFamily="34" charset="0"/>
              </a:rPr>
              <a:t>Random forest performed best when the data consists of many features</a:t>
            </a:r>
          </a:p>
          <a:p>
            <a:pPr marL="342900" indent="-342900">
              <a:lnSpc>
                <a:spcPct val="150000"/>
              </a:lnSpc>
              <a:buFont typeface="+mj-lt"/>
              <a:buAutoNum type="arabicPeriod"/>
            </a:pPr>
            <a:r>
              <a:rPr lang="en-US" sz="1800" dirty="0">
                <a:latin typeface="Segoe UI Semibold" panose="020B0702040204020203" pitchFamily="34" charset="0"/>
                <a:cs typeface="Segoe UI Semibold" panose="020B0702040204020203" pitchFamily="34" charset="0"/>
              </a:rPr>
              <a:t>When features were reduced other models performed like Random forest, SVC was even better</a:t>
            </a:r>
          </a:p>
          <a:p>
            <a:pPr marL="342900" indent="-342900">
              <a:lnSpc>
                <a:spcPct val="150000"/>
              </a:lnSpc>
              <a:buFont typeface="+mj-lt"/>
              <a:buAutoNum type="arabicPeriod"/>
            </a:pPr>
            <a:endParaRPr lang="en-US" sz="1200" dirty="0"/>
          </a:p>
        </p:txBody>
      </p:sp>
    </p:spTree>
    <p:extLst>
      <p:ext uri="{BB962C8B-B14F-4D97-AF65-F5344CB8AC3E}">
        <p14:creationId xmlns:p14="http://schemas.microsoft.com/office/powerpoint/2010/main" val="1991131656"/>
      </p:ext>
    </p:extLst>
  </p:cSld>
  <p:clrMapOvr>
    <a:masterClrMapping/>
  </p:clrMapOvr>
</p:sld>
</file>

<file path=ppt/theme/theme1.xml><?xml version="1.0" encoding="utf-8"?>
<a:theme xmlns:a="http://schemas.openxmlformats.org/drawingml/2006/main" name="Metaverse Dating App Pitch Deck by Slidesgo">
  <a:themeElements>
    <a:clrScheme name="Simple Light">
      <a:dk1>
        <a:srgbClr val="191919"/>
      </a:dk1>
      <a:lt1>
        <a:srgbClr val="F5EFFF"/>
      </a:lt1>
      <a:dk2>
        <a:srgbClr val="BC2D93"/>
      </a:dk2>
      <a:lt2>
        <a:srgbClr val="4F20B9"/>
      </a:lt2>
      <a:accent1>
        <a:srgbClr val="6EBCD5"/>
      </a:accent1>
      <a:accent2>
        <a:srgbClr val="FCC83C"/>
      </a:accent2>
      <a:accent3>
        <a:srgbClr val="E76A28"/>
      </a:accent3>
      <a:accent4>
        <a:srgbClr val="DD96C1"/>
      </a:accent4>
      <a:accent5>
        <a:srgbClr val="9870FC"/>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ung Cancer Awareness Month by Slidesgo">
  <a:themeElements>
    <a:clrScheme name="Simple Light">
      <a:dk1>
        <a:srgbClr val="121241"/>
      </a:dk1>
      <a:lt1>
        <a:srgbClr val="F8F8F8"/>
      </a:lt1>
      <a:dk2>
        <a:srgbClr val="E9E9E9"/>
      </a:dk2>
      <a:lt2>
        <a:srgbClr val="5D74FF"/>
      </a:lt2>
      <a:accent1>
        <a:srgbClr val="8755D0"/>
      </a:accent1>
      <a:accent2>
        <a:srgbClr val="D52D2D"/>
      </a:accent2>
      <a:accent3>
        <a:srgbClr val="FF8382"/>
      </a:accent3>
      <a:accent4>
        <a:srgbClr val="FFC1BF"/>
      </a:accent4>
      <a:accent5>
        <a:srgbClr val="FFD38C"/>
      </a:accent5>
      <a:accent6>
        <a:srgbClr val="FFB64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191919"/>
    </a:dk1>
    <a:lt1>
      <a:srgbClr val="F5EFFF"/>
    </a:lt1>
    <a:dk2>
      <a:srgbClr val="BC2D93"/>
    </a:dk2>
    <a:lt2>
      <a:srgbClr val="4F20B9"/>
    </a:lt2>
    <a:accent1>
      <a:srgbClr val="6EBCD5"/>
    </a:accent1>
    <a:accent2>
      <a:srgbClr val="FCC83C"/>
    </a:accent2>
    <a:accent3>
      <a:srgbClr val="E76A28"/>
    </a:accent3>
    <a:accent4>
      <a:srgbClr val="DD96C1"/>
    </a:accent4>
    <a:accent5>
      <a:srgbClr val="9870FC"/>
    </a:accent5>
    <a:accent6>
      <a:srgbClr val="FFFFFF"/>
    </a:accent6>
    <a:hlink>
      <a:srgbClr val="191919"/>
    </a:hlink>
    <a:folHlink>
      <a:srgbClr val="0097A7"/>
    </a:folHlink>
  </a:clrScheme>
</a:themeOverride>
</file>

<file path=ppt/theme/themeOverride2.xml><?xml version="1.0" encoding="utf-8"?>
<a:themeOverride xmlns:a="http://schemas.openxmlformats.org/drawingml/2006/main">
  <a:clrScheme name="Simple Light">
    <a:dk1>
      <a:srgbClr val="121241"/>
    </a:dk1>
    <a:lt1>
      <a:srgbClr val="F8F8F8"/>
    </a:lt1>
    <a:dk2>
      <a:srgbClr val="E9E9E9"/>
    </a:dk2>
    <a:lt2>
      <a:srgbClr val="5D74FF"/>
    </a:lt2>
    <a:accent1>
      <a:srgbClr val="8755D0"/>
    </a:accent1>
    <a:accent2>
      <a:srgbClr val="D52D2D"/>
    </a:accent2>
    <a:accent3>
      <a:srgbClr val="FF8382"/>
    </a:accent3>
    <a:accent4>
      <a:srgbClr val="FFC1BF"/>
    </a:accent4>
    <a:accent5>
      <a:srgbClr val="FFD38C"/>
    </a:accent5>
    <a:accent6>
      <a:srgbClr val="FFB641"/>
    </a:accent6>
    <a:hlink>
      <a:srgbClr val="FFFFFF"/>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420</TotalTime>
  <Words>1165</Words>
  <Application>Microsoft Office PowerPoint</Application>
  <PresentationFormat>On-screen Show (16:9)</PresentationFormat>
  <Paragraphs>97</Paragraphs>
  <Slides>15</Slides>
  <Notes>6</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15</vt:i4>
      </vt:variant>
    </vt:vector>
  </HeadingPairs>
  <TitlesOfParts>
    <vt:vector size="33" baseType="lpstr">
      <vt:lpstr>Montserrat</vt:lpstr>
      <vt:lpstr>Asap</vt:lpstr>
      <vt:lpstr>Arial</vt:lpstr>
      <vt:lpstr>Segoe UI Semibold</vt:lpstr>
      <vt:lpstr>Open Sans ExtraBold</vt:lpstr>
      <vt:lpstr>Nunito Light</vt:lpstr>
      <vt:lpstr>ADLaM Display</vt:lpstr>
      <vt:lpstr>Calibri</vt:lpstr>
      <vt:lpstr>Vijaya</vt:lpstr>
      <vt:lpstr>Aptos Black</vt:lpstr>
      <vt:lpstr>Congenial Black</vt:lpstr>
      <vt:lpstr>Open Sans</vt:lpstr>
      <vt:lpstr>Work Sans</vt:lpstr>
      <vt:lpstr>Raleway</vt:lpstr>
      <vt:lpstr>Segoe UI</vt:lpstr>
      <vt:lpstr>Forte Forward</vt:lpstr>
      <vt:lpstr>Metaverse Dating App Pitch Deck by Slidesgo</vt:lpstr>
      <vt:lpstr>Lung Cancer Awareness Month by Slidesgo</vt:lpstr>
      <vt:lpstr>Speed Dating Project</vt:lpstr>
      <vt:lpstr>EDA</vt:lpstr>
      <vt:lpstr>EDA</vt:lpstr>
      <vt:lpstr>EDA</vt:lpstr>
      <vt:lpstr>Hypothesis</vt:lpstr>
      <vt:lpstr>Results</vt:lpstr>
      <vt:lpstr>What is a person’s tendency to say ‘YES’?83 features</vt:lpstr>
      <vt:lpstr>PowerPoint Presentation</vt:lpstr>
      <vt:lpstr>Conclusion</vt:lpstr>
      <vt:lpstr>Pneumonia Detection  Deep learning project 2024</vt:lpstr>
      <vt:lpstr>Background</vt:lpstr>
      <vt:lpstr>Project Steps</vt:lpstr>
      <vt:lpstr>Results</vt:lpstr>
      <vt:lpstr>challenges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Metaverse Dating App Pitch Deck</dc:title>
  <dc:creator>Rom</dc:creator>
  <cp:lastModifiedBy>Alina Greenberg</cp:lastModifiedBy>
  <cp:revision>46</cp:revision>
  <dcterms:modified xsi:type="dcterms:W3CDTF">2024-01-28T18:42:28Z</dcterms:modified>
</cp:coreProperties>
</file>