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9"/>
  </p:notesMasterIdLst>
  <p:sldIdLst>
    <p:sldId id="256" r:id="rId2"/>
    <p:sldId id="269" r:id="rId3"/>
    <p:sldId id="257" r:id="rId4"/>
    <p:sldId id="259" r:id="rId5"/>
    <p:sldId id="261" r:id="rId6"/>
    <p:sldId id="260" r:id="rId7"/>
    <p:sldId id="263" r:id="rId8"/>
    <p:sldId id="266" r:id="rId9"/>
    <p:sldId id="265" r:id="rId10"/>
    <p:sldId id="267" r:id="rId11"/>
    <p:sldId id="268" r:id="rId12"/>
    <p:sldId id="264" r:id="rId13"/>
    <p:sldId id="272" r:id="rId14"/>
    <p:sldId id="273" r:id="rId15"/>
    <p:sldId id="274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67560-2A47-441C-84C3-346317C94472}" v="63" dt="2024-05-01T09:36:14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2be7c84430bd07/Desktop/CVs/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2be7c84430bd07/Desktop/CVs/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2be7c84430bd07/Desktop/CVs/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2be7c84430bd07/Desktop/CVs/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Number</a:t>
            </a:r>
            <a:r>
              <a:rPr lang="en-AU" baseline="0"/>
              <a:t> of Trips and Fare Percentage 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Graph_1!$B$1</c:f>
              <c:strCache>
                <c:ptCount val="1"/>
                <c:pt idx="0">
                  <c:v>Trip Count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Graph_1!$A$2:$A$25</c:f>
              <c:strCache>
                <c:ptCount val="24"/>
                <c:pt idx="0">
                  <c:v>1 AM</c:v>
                </c:pt>
                <c:pt idx="1">
                  <c:v>2 AM</c:v>
                </c:pt>
                <c:pt idx="2">
                  <c:v>3 AM</c:v>
                </c:pt>
                <c:pt idx="3">
                  <c:v>4 AM</c:v>
                </c:pt>
                <c:pt idx="4">
                  <c:v>5 AM</c:v>
                </c:pt>
                <c:pt idx="5">
                  <c:v>6 AM</c:v>
                </c:pt>
                <c:pt idx="6">
                  <c:v>7 AM</c:v>
                </c:pt>
                <c:pt idx="7">
                  <c:v>8 AM</c:v>
                </c:pt>
                <c:pt idx="8">
                  <c:v>9 AM</c:v>
                </c:pt>
                <c:pt idx="9">
                  <c:v>10 AM</c:v>
                </c:pt>
                <c:pt idx="10">
                  <c:v>11 AM</c:v>
                </c:pt>
                <c:pt idx="11">
                  <c:v>12 PM</c:v>
                </c:pt>
                <c:pt idx="12">
                  <c:v>1 PM</c:v>
                </c:pt>
                <c:pt idx="13">
                  <c:v>2 PM</c:v>
                </c:pt>
                <c:pt idx="14">
                  <c:v>3 PM</c:v>
                </c:pt>
                <c:pt idx="15">
                  <c:v>4 PM</c:v>
                </c:pt>
                <c:pt idx="16">
                  <c:v>5 PM</c:v>
                </c:pt>
                <c:pt idx="17">
                  <c:v>6 PM</c:v>
                </c:pt>
                <c:pt idx="18">
                  <c:v>7 PM</c:v>
                </c:pt>
                <c:pt idx="19">
                  <c:v>8 PM</c:v>
                </c:pt>
                <c:pt idx="20">
                  <c:v>9 PM</c:v>
                </c:pt>
                <c:pt idx="21">
                  <c:v>10 PM</c:v>
                </c:pt>
                <c:pt idx="22">
                  <c:v>11 PM</c:v>
                </c:pt>
                <c:pt idx="23">
                  <c:v>12 AM</c:v>
                </c:pt>
              </c:strCache>
            </c:strRef>
          </c:cat>
          <c:val>
            <c:numRef>
              <c:f>Graph_1!$B$2:$B$25</c:f>
              <c:numCache>
                <c:formatCode>General</c:formatCode>
                <c:ptCount val="24"/>
                <c:pt idx="0">
                  <c:v>12344</c:v>
                </c:pt>
                <c:pt idx="1">
                  <c:v>12483</c:v>
                </c:pt>
                <c:pt idx="2">
                  <c:v>5002</c:v>
                </c:pt>
                <c:pt idx="3">
                  <c:v>3570</c:v>
                </c:pt>
                <c:pt idx="4">
                  <c:v>3755</c:v>
                </c:pt>
                <c:pt idx="5">
                  <c:v>7579</c:v>
                </c:pt>
                <c:pt idx="6">
                  <c:v>16472</c:v>
                </c:pt>
                <c:pt idx="7">
                  <c:v>24636</c:v>
                </c:pt>
                <c:pt idx="8">
                  <c:v>28465</c:v>
                </c:pt>
                <c:pt idx="9">
                  <c:v>24143</c:v>
                </c:pt>
                <c:pt idx="10">
                  <c:v>27014</c:v>
                </c:pt>
                <c:pt idx="11">
                  <c:v>30250</c:v>
                </c:pt>
                <c:pt idx="12">
                  <c:v>30810</c:v>
                </c:pt>
                <c:pt idx="13">
                  <c:v>30980</c:v>
                </c:pt>
                <c:pt idx="14">
                  <c:v>29142</c:v>
                </c:pt>
                <c:pt idx="15">
                  <c:v>26208</c:v>
                </c:pt>
                <c:pt idx="16">
                  <c:v>34143</c:v>
                </c:pt>
                <c:pt idx="17">
                  <c:v>39055</c:v>
                </c:pt>
                <c:pt idx="18">
                  <c:v>40840</c:v>
                </c:pt>
                <c:pt idx="19">
                  <c:v>38001</c:v>
                </c:pt>
                <c:pt idx="20">
                  <c:v>37791</c:v>
                </c:pt>
                <c:pt idx="21">
                  <c:v>36572</c:v>
                </c:pt>
                <c:pt idx="22">
                  <c:v>30801</c:v>
                </c:pt>
                <c:pt idx="23">
                  <c:v>19141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C0-4792-A453-E6B98CCAC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42688"/>
        <c:axId val="21045088"/>
      </c:barChart>
      <c:lineChart>
        <c:grouping val="standard"/>
        <c:varyColors val="0"/>
        <c:ser>
          <c:idx val="2"/>
          <c:order val="1"/>
          <c:tx>
            <c:strRef>
              <c:f>Graph_1!$D$1</c:f>
              <c:strCache>
                <c:ptCount val="1"/>
                <c:pt idx="0">
                  <c:v>Percentage_fare_amount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Graph_1!$A$2:$A$25</c:f>
              <c:strCache>
                <c:ptCount val="24"/>
                <c:pt idx="0">
                  <c:v>1 AM</c:v>
                </c:pt>
                <c:pt idx="1">
                  <c:v>2 AM</c:v>
                </c:pt>
                <c:pt idx="2">
                  <c:v>3 AM</c:v>
                </c:pt>
                <c:pt idx="3">
                  <c:v>4 AM</c:v>
                </c:pt>
                <c:pt idx="4">
                  <c:v>5 AM</c:v>
                </c:pt>
                <c:pt idx="5">
                  <c:v>6 AM</c:v>
                </c:pt>
                <c:pt idx="6">
                  <c:v>7 AM</c:v>
                </c:pt>
                <c:pt idx="7">
                  <c:v>8 AM</c:v>
                </c:pt>
                <c:pt idx="8">
                  <c:v>9 AM</c:v>
                </c:pt>
                <c:pt idx="9">
                  <c:v>10 AM</c:v>
                </c:pt>
                <c:pt idx="10">
                  <c:v>11 AM</c:v>
                </c:pt>
                <c:pt idx="11">
                  <c:v>12 PM</c:v>
                </c:pt>
                <c:pt idx="12">
                  <c:v>1 PM</c:v>
                </c:pt>
                <c:pt idx="13">
                  <c:v>2 PM</c:v>
                </c:pt>
                <c:pt idx="14">
                  <c:v>3 PM</c:v>
                </c:pt>
                <c:pt idx="15">
                  <c:v>4 PM</c:v>
                </c:pt>
                <c:pt idx="16">
                  <c:v>5 PM</c:v>
                </c:pt>
                <c:pt idx="17">
                  <c:v>6 PM</c:v>
                </c:pt>
                <c:pt idx="18">
                  <c:v>7 PM</c:v>
                </c:pt>
                <c:pt idx="19">
                  <c:v>8 PM</c:v>
                </c:pt>
                <c:pt idx="20">
                  <c:v>9 PM</c:v>
                </c:pt>
                <c:pt idx="21">
                  <c:v>10 PM</c:v>
                </c:pt>
                <c:pt idx="22">
                  <c:v>11 PM</c:v>
                </c:pt>
                <c:pt idx="23">
                  <c:v>12 AM</c:v>
                </c:pt>
              </c:strCache>
            </c:strRef>
          </c:cat>
          <c:val>
            <c:numRef>
              <c:f>Graph_1!$D$2:$D$25</c:f>
              <c:numCache>
                <c:formatCode>0.00%</c:formatCode>
                <c:ptCount val="24"/>
                <c:pt idx="0">
                  <c:v>2.2080494950664172E-2</c:v>
                </c:pt>
                <c:pt idx="1">
                  <c:v>2.0876753331252718E-2</c:v>
                </c:pt>
                <c:pt idx="2">
                  <c:v>8.5223450624439534E-3</c:v>
                </c:pt>
                <c:pt idx="3">
                  <c:v>7.5284277506173754E-3</c:v>
                </c:pt>
                <c:pt idx="4">
                  <c:v>8.1416516799947374E-3</c:v>
                </c:pt>
                <c:pt idx="5">
                  <c:v>1.321567595019031E-2</c:v>
                </c:pt>
                <c:pt idx="6">
                  <c:v>2.6203053811476681E-2</c:v>
                </c:pt>
                <c:pt idx="7">
                  <c:v>4.0344988055622831E-2</c:v>
                </c:pt>
                <c:pt idx="8">
                  <c:v>4.4481926283801279E-2</c:v>
                </c:pt>
                <c:pt idx="9">
                  <c:v>3.9022143888004665E-2</c:v>
                </c:pt>
                <c:pt idx="10">
                  <c:v>4.4353665918723334E-2</c:v>
                </c:pt>
                <c:pt idx="11">
                  <c:v>5.1343215183762766E-2</c:v>
                </c:pt>
                <c:pt idx="12">
                  <c:v>5.3665972868780741E-2</c:v>
                </c:pt>
                <c:pt idx="13">
                  <c:v>5.7222282991396471E-2</c:v>
                </c:pt>
                <c:pt idx="14">
                  <c:v>5.4632348378074909E-2</c:v>
                </c:pt>
                <c:pt idx="15">
                  <c:v>4.8448677616068636E-2</c:v>
                </c:pt>
                <c:pt idx="16">
                  <c:v>5.8327037630202631E-2</c:v>
                </c:pt>
                <c:pt idx="17">
                  <c:v>6.3682244270865482E-2</c:v>
                </c:pt>
                <c:pt idx="18">
                  <c:v>6.3962921373227899E-2</c:v>
                </c:pt>
                <c:pt idx="19">
                  <c:v>6.0389958846891231E-2</c:v>
                </c:pt>
                <c:pt idx="20">
                  <c:v>6.2892415066388319E-2</c:v>
                </c:pt>
                <c:pt idx="21">
                  <c:v>6.3395801483126193E-2</c:v>
                </c:pt>
                <c:pt idx="22">
                  <c:v>5.41430719417293E-2</c:v>
                </c:pt>
                <c:pt idx="23">
                  <c:v>3.3122925666693358E-2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C0-4792-A453-E6B98CCAC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48928"/>
        <c:axId val="21065248"/>
      </c:lineChart>
      <c:catAx>
        <c:axId val="2104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5088"/>
        <c:crosses val="autoZero"/>
        <c:auto val="1"/>
        <c:lblAlgn val="ctr"/>
        <c:lblOffset val="100"/>
        <c:noMultiLvlLbl val="0"/>
      </c:catAx>
      <c:valAx>
        <c:axId val="2104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2688"/>
        <c:crosses val="autoZero"/>
        <c:crossBetween val="between"/>
      </c:valAx>
      <c:valAx>
        <c:axId val="21065248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8928"/>
        <c:crosses val="max"/>
        <c:crossBetween val="between"/>
      </c:valAx>
      <c:catAx>
        <c:axId val="21048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65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Trip</a:t>
            </a:r>
            <a:r>
              <a:rPr lang="en-AU" baseline="0" dirty="0"/>
              <a:t>s within Different Distance Ranges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Sheet9!$G$7</c:f>
              <c:strCache>
                <c:ptCount val="1"/>
                <c:pt idx="0">
                  <c:v>Sum of  fare_amount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Sheet9!$F$8:$F$13</c:f>
              <c:strCache>
                <c:ptCount val="6"/>
                <c:pt idx="0">
                  <c:v>0-15 km</c:v>
                </c:pt>
                <c:pt idx="1">
                  <c:v>16-30 km</c:v>
                </c:pt>
                <c:pt idx="2">
                  <c:v>31-45 km</c:v>
                </c:pt>
                <c:pt idx="3">
                  <c:v>46-60 km</c:v>
                </c:pt>
                <c:pt idx="4">
                  <c:v>61-75 km</c:v>
                </c:pt>
                <c:pt idx="5">
                  <c:v>75-90 km</c:v>
                </c:pt>
              </c:strCache>
            </c:strRef>
          </c:cat>
          <c:val>
            <c:numRef>
              <c:f>Sheet9!$G$8:$G$13</c:f>
              <c:numCache>
                <c:formatCode>General</c:formatCode>
                <c:ptCount val="6"/>
                <c:pt idx="0">
                  <c:v>6619607.3700000001</c:v>
                </c:pt>
                <c:pt idx="1">
                  <c:v>821322.08000000007</c:v>
                </c:pt>
                <c:pt idx="2">
                  <c:v>16733.580000000002</c:v>
                </c:pt>
                <c:pt idx="3">
                  <c:v>2688.5</c:v>
                </c:pt>
                <c:pt idx="4">
                  <c:v>563.75</c:v>
                </c:pt>
                <c:pt idx="5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82-4CD0-85D5-128FFF66A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6014032"/>
        <c:axId val="1406019792"/>
      </c:barChart>
      <c:lineChart>
        <c:grouping val="standard"/>
        <c:varyColors val="0"/>
        <c:ser>
          <c:idx val="1"/>
          <c:order val="1"/>
          <c:tx>
            <c:strRef>
              <c:f>Sheet9!$H$7</c:f>
              <c:strCache>
                <c:ptCount val="1"/>
                <c:pt idx="0">
                  <c:v>Fare Percentage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Sheet9!$F$8:$F$13</c:f>
              <c:strCache>
                <c:ptCount val="6"/>
                <c:pt idx="0">
                  <c:v>0-15 km</c:v>
                </c:pt>
                <c:pt idx="1">
                  <c:v>16-30 km</c:v>
                </c:pt>
                <c:pt idx="2">
                  <c:v>31-45 km</c:v>
                </c:pt>
                <c:pt idx="3">
                  <c:v>46-60 km</c:v>
                </c:pt>
                <c:pt idx="4">
                  <c:v>61-75 km</c:v>
                </c:pt>
                <c:pt idx="5">
                  <c:v>75-90 km</c:v>
                </c:pt>
              </c:strCache>
            </c:strRef>
          </c:cat>
          <c:val>
            <c:numRef>
              <c:f>Sheet9!$H$8:$H$13</c:f>
              <c:numCache>
                <c:formatCode>0.00%</c:formatCode>
                <c:ptCount val="6"/>
                <c:pt idx="0">
                  <c:v>0.8871820877208475</c:v>
                </c:pt>
                <c:pt idx="1">
                  <c:v>0.11007635300666313</c:v>
                </c:pt>
                <c:pt idx="2">
                  <c:v>2.2426907835538016E-3</c:v>
                </c:pt>
                <c:pt idx="3">
                  <c:v>3.6032183021113203E-4</c:v>
                </c:pt>
                <c:pt idx="4">
                  <c:v>7.5555674830398245E-5</c:v>
                </c:pt>
                <c:pt idx="5">
                  <c:v>6.2990983894079252E-5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82-4CD0-85D5-128FFF66A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6014512"/>
        <c:axId val="1406020272"/>
      </c:lineChart>
      <c:catAx>
        <c:axId val="140601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019792"/>
        <c:crosses val="autoZero"/>
        <c:auto val="1"/>
        <c:lblAlgn val="ctr"/>
        <c:lblOffset val="100"/>
        <c:noMultiLvlLbl val="0"/>
      </c:catAx>
      <c:valAx>
        <c:axId val="140601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014032"/>
        <c:crosses val="autoZero"/>
        <c:crossBetween val="between"/>
      </c:valAx>
      <c:valAx>
        <c:axId val="1406020272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014512"/>
        <c:crosses val="max"/>
        <c:crossBetween val="between"/>
      </c:valAx>
      <c:catAx>
        <c:axId val="1406014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06020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Trip</a:t>
            </a:r>
            <a:r>
              <a:rPr lang="en-AU" baseline="0"/>
              <a:t> Distance vs Trip Duration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Sheet17!$G$2</c:f>
              <c:strCache>
                <c:ptCount val="1"/>
                <c:pt idx="0">
                  <c:v>Average of  trip_distance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Sheet17!$F$3:$F$27</c:f>
              <c:strCache>
                <c:ptCount val="24"/>
                <c:pt idx="0">
                  <c:v>1 AM</c:v>
                </c:pt>
                <c:pt idx="1">
                  <c:v>2 AM</c:v>
                </c:pt>
                <c:pt idx="2">
                  <c:v>3 AM</c:v>
                </c:pt>
                <c:pt idx="3">
                  <c:v>4 AM</c:v>
                </c:pt>
                <c:pt idx="4">
                  <c:v>5 AM</c:v>
                </c:pt>
                <c:pt idx="5">
                  <c:v>6 AM</c:v>
                </c:pt>
                <c:pt idx="6">
                  <c:v>7 AM</c:v>
                </c:pt>
                <c:pt idx="7">
                  <c:v>8 AM</c:v>
                </c:pt>
                <c:pt idx="8">
                  <c:v>9 AM</c:v>
                </c:pt>
                <c:pt idx="9">
                  <c:v>10 AM</c:v>
                </c:pt>
                <c:pt idx="10">
                  <c:v>11 AM</c:v>
                </c:pt>
                <c:pt idx="11">
                  <c:v>12 PM</c:v>
                </c:pt>
                <c:pt idx="12">
                  <c:v>1 PM</c:v>
                </c:pt>
                <c:pt idx="13">
                  <c:v>2 PM</c:v>
                </c:pt>
                <c:pt idx="14">
                  <c:v>3 PM</c:v>
                </c:pt>
                <c:pt idx="15">
                  <c:v>4 PM</c:v>
                </c:pt>
                <c:pt idx="16">
                  <c:v>5 PM</c:v>
                </c:pt>
                <c:pt idx="17">
                  <c:v>6 PM</c:v>
                </c:pt>
                <c:pt idx="18">
                  <c:v>7 PM</c:v>
                </c:pt>
                <c:pt idx="19">
                  <c:v>8 PM</c:v>
                </c:pt>
                <c:pt idx="20">
                  <c:v>9 PM</c:v>
                </c:pt>
                <c:pt idx="21">
                  <c:v>10 PM</c:v>
                </c:pt>
                <c:pt idx="22">
                  <c:v>11 PM</c:v>
                </c:pt>
                <c:pt idx="23">
                  <c:v>12 AM</c:v>
                </c:pt>
              </c:strCache>
            </c:strRef>
          </c:cat>
          <c:val>
            <c:numRef>
              <c:f>Sheet17!$G$3:$G$27</c:f>
              <c:numCache>
                <c:formatCode>General</c:formatCode>
                <c:ptCount val="25"/>
                <c:pt idx="0">
                  <c:v>3.6607914776409878</c:v>
                </c:pt>
                <c:pt idx="1">
                  <c:v>3.3632372025955406</c:v>
                </c:pt>
                <c:pt idx="2">
                  <c:v>3.5027528988404688</c:v>
                </c:pt>
                <c:pt idx="3">
                  <c:v>4.6409327731092498</c:v>
                </c:pt>
                <c:pt idx="4">
                  <c:v>4.8297177097203736</c:v>
                </c:pt>
                <c:pt idx="5">
                  <c:v>3.6313827681752264</c:v>
                </c:pt>
                <c:pt idx="6">
                  <c:v>3.0297219524040777</c:v>
                </c:pt>
                <c:pt idx="7">
                  <c:v>2.7933455106348428</c:v>
                </c:pt>
                <c:pt idx="8">
                  <c:v>2.5746832952748928</c:v>
                </c:pt>
                <c:pt idx="9">
                  <c:v>2.7609866213809444</c:v>
                </c:pt>
                <c:pt idx="10">
                  <c:v>2.8125479381061553</c:v>
                </c:pt>
                <c:pt idx="11">
                  <c:v>2.8887315702479333</c:v>
                </c:pt>
                <c:pt idx="12">
                  <c:v>3.0087273612463261</c:v>
                </c:pt>
                <c:pt idx="13">
                  <c:v>3.2488440929632194</c:v>
                </c:pt>
                <c:pt idx="14">
                  <c:v>3.3306138906046425</c:v>
                </c:pt>
                <c:pt idx="15">
                  <c:v>3.3250660103784848</c:v>
                </c:pt>
                <c:pt idx="16">
                  <c:v>2.9506897460680266</c:v>
                </c:pt>
                <c:pt idx="17">
                  <c:v>2.7934535910894853</c:v>
                </c:pt>
                <c:pt idx="18">
                  <c:v>2.7765570519099043</c:v>
                </c:pt>
                <c:pt idx="19">
                  <c:v>2.9652801242073026</c:v>
                </c:pt>
                <c:pt idx="20">
                  <c:v>3.1789931465163885</c:v>
                </c:pt>
                <c:pt idx="21">
                  <c:v>3.3559479930001062</c:v>
                </c:pt>
                <c:pt idx="22">
                  <c:v>3.4943420668160488</c:v>
                </c:pt>
                <c:pt idx="23">
                  <c:v>3.4580680215244604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60-45C1-948F-37C9BBDC4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442240"/>
        <c:axId val="178457792"/>
      </c:barChart>
      <c:lineChart>
        <c:grouping val="standard"/>
        <c:varyColors val="0"/>
        <c:ser>
          <c:idx val="1"/>
          <c:order val="1"/>
          <c:tx>
            <c:strRef>
              <c:f>Sheet17!$I$2</c:f>
              <c:strCache>
                <c:ptCount val="1"/>
                <c:pt idx="0">
                  <c:v>Avg_Trip_time_in_hrs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Sheet17!$F$3:$F$27</c:f>
              <c:strCache>
                <c:ptCount val="24"/>
                <c:pt idx="0">
                  <c:v>1 AM</c:v>
                </c:pt>
                <c:pt idx="1">
                  <c:v>2 AM</c:v>
                </c:pt>
                <c:pt idx="2">
                  <c:v>3 AM</c:v>
                </c:pt>
                <c:pt idx="3">
                  <c:v>4 AM</c:v>
                </c:pt>
                <c:pt idx="4">
                  <c:v>5 AM</c:v>
                </c:pt>
                <c:pt idx="5">
                  <c:v>6 AM</c:v>
                </c:pt>
                <c:pt idx="6">
                  <c:v>7 AM</c:v>
                </c:pt>
                <c:pt idx="7">
                  <c:v>8 AM</c:v>
                </c:pt>
                <c:pt idx="8">
                  <c:v>9 AM</c:v>
                </c:pt>
                <c:pt idx="9">
                  <c:v>10 AM</c:v>
                </c:pt>
                <c:pt idx="10">
                  <c:v>11 AM</c:v>
                </c:pt>
                <c:pt idx="11">
                  <c:v>12 PM</c:v>
                </c:pt>
                <c:pt idx="12">
                  <c:v>1 PM</c:v>
                </c:pt>
                <c:pt idx="13">
                  <c:v>2 PM</c:v>
                </c:pt>
                <c:pt idx="14">
                  <c:v>3 PM</c:v>
                </c:pt>
                <c:pt idx="15">
                  <c:v>4 PM</c:v>
                </c:pt>
                <c:pt idx="16">
                  <c:v>5 PM</c:v>
                </c:pt>
                <c:pt idx="17">
                  <c:v>6 PM</c:v>
                </c:pt>
                <c:pt idx="18">
                  <c:v>7 PM</c:v>
                </c:pt>
                <c:pt idx="19">
                  <c:v>8 PM</c:v>
                </c:pt>
                <c:pt idx="20">
                  <c:v>9 PM</c:v>
                </c:pt>
                <c:pt idx="21">
                  <c:v>10 PM</c:v>
                </c:pt>
                <c:pt idx="22">
                  <c:v>11 PM</c:v>
                </c:pt>
                <c:pt idx="23">
                  <c:v>12 AM</c:v>
                </c:pt>
              </c:strCache>
            </c:strRef>
          </c:cat>
          <c:val>
            <c:numRef>
              <c:f>Sheet17!$I$3:$I$27</c:f>
              <c:numCache>
                <c:formatCode>General</c:formatCode>
                <c:ptCount val="25"/>
                <c:pt idx="0">
                  <c:v>0.1864752106286455</c:v>
                </c:pt>
                <c:pt idx="1">
                  <c:v>0.17887927581510857</c:v>
                </c:pt>
                <c:pt idx="2">
                  <c:v>0.17774556843929096</c:v>
                </c:pt>
                <c:pt idx="3">
                  <c:v>0.19584033613445376</c:v>
                </c:pt>
                <c:pt idx="4">
                  <c:v>0.18592543275632489</c:v>
                </c:pt>
                <c:pt idx="5">
                  <c:v>0.1717882746184633</c:v>
                </c:pt>
                <c:pt idx="6">
                  <c:v>0.18523453942043061</c:v>
                </c:pt>
                <c:pt idx="7">
                  <c:v>0.21791078097093683</c:v>
                </c:pt>
                <c:pt idx="8">
                  <c:v>0.20800515252649451</c:v>
                </c:pt>
                <c:pt idx="9">
                  <c:v>0.2103080257907744</c:v>
                </c:pt>
                <c:pt idx="10">
                  <c:v>0.21305681004911034</c:v>
                </c:pt>
                <c:pt idx="11">
                  <c:v>0.22334159779614327</c:v>
                </c:pt>
                <c:pt idx="12">
                  <c:v>0.22977388293843992</c:v>
                </c:pt>
                <c:pt idx="13">
                  <c:v>0.24625242091672048</c:v>
                </c:pt>
                <c:pt idx="14">
                  <c:v>0.25514320682634456</c:v>
                </c:pt>
                <c:pt idx="15">
                  <c:v>0.24767691798941802</c:v>
                </c:pt>
                <c:pt idx="16">
                  <c:v>0.2312440812660477</c:v>
                </c:pt>
                <c:pt idx="17">
                  <c:v>0.22023599197712629</c:v>
                </c:pt>
                <c:pt idx="18">
                  <c:v>0.20060153444335618</c:v>
                </c:pt>
                <c:pt idx="19">
                  <c:v>0.19173442804136734</c:v>
                </c:pt>
                <c:pt idx="20">
                  <c:v>0.19655120707752288</c:v>
                </c:pt>
                <c:pt idx="21">
                  <c:v>0.20069771045244084</c:v>
                </c:pt>
                <c:pt idx="22">
                  <c:v>0.19548283064402672</c:v>
                </c:pt>
                <c:pt idx="23">
                  <c:v>0.1881249673475785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60-45C1-948F-37C9BBDC4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4857904"/>
        <c:axId val="274855024"/>
      </c:lineChart>
      <c:catAx>
        <c:axId val="2024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57792"/>
        <c:crosses val="autoZero"/>
        <c:auto val="1"/>
        <c:lblAlgn val="ctr"/>
        <c:lblOffset val="100"/>
        <c:noMultiLvlLbl val="0"/>
      </c:catAx>
      <c:valAx>
        <c:axId val="17845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2240"/>
        <c:crosses val="autoZero"/>
        <c:crossBetween val="between"/>
      </c:valAx>
      <c:valAx>
        <c:axId val="2748550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857904"/>
        <c:crosses val="max"/>
        <c:crossBetween val="between"/>
      </c:valAx>
      <c:catAx>
        <c:axId val="2748579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4855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Trip</a:t>
            </a:r>
            <a:r>
              <a:rPr lang="en-AU" baseline="0"/>
              <a:t>  Time vs Fare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Sheet17!$I$2</c:f>
              <c:strCache>
                <c:ptCount val="1"/>
                <c:pt idx="0">
                  <c:v>Avg_Trip_time_in_hrs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Sheet17!$F$3:$F$27</c:f>
              <c:strCache>
                <c:ptCount val="24"/>
                <c:pt idx="0">
                  <c:v>1 AM</c:v>
                </c:pt>
                <c:pt idx="1">
                  <c:v>2 AM</c:v>
                </c:pt>
                <c:pt idx="2">
                  <c:v>3 AM</c:v>
                </c:pt>
                <c:pt idx="3">
                  <c:v>4 AM</c:v>
                </c:pt>
                <c:pt idx="4">
                  <c:v>5 AM</c:v>
                </c:pt>
                <c:pt idx="5">
                  <c:v>6 AM</c:v>
                </c:pt>
                <c:pt idx="6">
                  <c:v>7 AM</c:v>
                </c:pt>
                <c:pt idx="7">
                  <c:v>8 AM</c:v>
                </c:pt>
                <c:pt idx="8">
                  <c:v>9 AM</c:v>
                </c:pt>
                <c:pt idx="9">
                  <c:v>10 AM</c:v>
                </c:pt>
                <c:pt idx="10">
                  <c:v>11 AM</c:v>
                </c:pt>
                <c:pt idx="11">
                  <c:v>12 PM</c:v>
                </c:pt>
                <c:pt idx="12">
                  <c:v>1 PM</c:v>
                </c:pt>
                <c:pt idx="13">
                  <c:v>2 PM</c:v>
                </c:pt>
                <c:pt idx="14">
                  <c:v>3 PM</c:v>
                </c:pt>
                <c:pt idx="15">
                  <c:v>4 PM</c:v>
                </c:pt>
                <c:pt idx="16">
                  <c:v>5 PM</c:v>
                </c:pt>
                <c:pt idx="17">
                  <c:v>6 PM</c:v>
                </c:pt>
                <c:pt idx="18">
                  <c:v>7 PM</c:v>
                </c:pt>
                <c:pt idx="19">
                  <c:v>8 PM</c:v>
                </c:pt>
                <c:pt idx="20">
                  <c:v>9 PM</c:v>
                </c:pt>
                <c:pt idx="21">
                  <c:v>10 PM</c:v>
                </c:pt>
                <c:pt idx="22">
                  <c:v>11 PM</c:v>
                </c:pt>
                <c:pt idx="23">
                  <c:v>12 AM</c:v>
                </c:pt>
              </c:strCache>
            </c:strRef>
          </c:cat>
          <c:val>
            <c:numRef>
              <c:f>Sheet17!$I$3:$I$27</c:f>
              <c:numCache>
                <c:formatCode>General</c:formatCode>
                <c:ptCount val="25"/>
                <c:pt idx="0">
                  <c:v>0.1864752106286455</c:v>
                </c:pt>
                <c:pt idx="1">
                  <c:v>0.17887927581510857</c:v>
                </c:pt>
                <c:pt idx="2">
                  <c:v>0.17774556843929096</c:v>
                </c:pt>
                <c:pt idx="3">
                  <c:v>0.19584033613445376</c:v>
                </c:pt>
                <c:pt idx="4">
                  <c:v>0.18592543275632489</c:v>
                </c:pt>
                <c:pt idx="5">
                  <c:v>0.1717882746184633</c:v>
                </c:pt>
                <c:pt idx="6">
                  <c:v>0.18523453942043061</c:v>
                </c:pt>
                <c:pt idx="7">
                  <c:v>0.21791078097093683</c:v>
                </c:pt>
                <c:pt idx="8">
                  <c:v>0.20800515252649451</c:v>
                </c:pt>
                <c:pt idx="9">
                  <c:v>0.2103080257907744</c:v>
                </c:pt>
                <c:pt idx="10">
                  <c:v>0.21305681004911034</c:v>
                </c:pt>
                <c:pt idx="11">
                  <c:v>0.22334159779614327</c:v>
                </c:pt>
                <c:pt idx="12">
                  <c:v>0.22977388293843992</c:v>
                </c:pt>
                <c:pt idx="13">
                  <c:v>0.24625242091672048</c:v>
                </c:pt>
                <c:pt idx="14">
                  <c:v>0.25514320682634456</c:v>
                </c:pt>
                <c:pt idx="15">
                  <c:v>0.24767691798941802</c:v>
                </c:pt>
                <c:pt idx="16">
                  <c:v>0.2312440812660477</c:v>
                </c:pt>
                <c:pt idx="17">
                  <c:v>0.22023599197712629</c:v>
                </c:pt>
                <c:pt idx="18">
                  <c:v>0.20060153444335618</c:v>
                </c:pt>
                <c:pt idx="19">
                  <c:v>0.19173442804136734</c:v>
                </c:pt>
                <c:pt idx="20">
                  <c:v>0.19655120707752288</c:v>
                </c:pt>
                <c:pt idx="21">
                  <c:v>0.20069771045244084</c:v>
                </c:pt>
                <c:pt idx="22">
                  <c:v>0.19548283064402672</c:v>
                </c:pt>
                <c:pt idx="23">
                  <c:v>0.1881249673475785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FE-434F-9024-3660C7734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7649903"/>
        <c:axId val="2117644143"/>
      </c:barChart>
      <c:lineChart>
        <c:grouping val="standard"/>
        <c:varyColors val="0"/>
        <c:ser>
          <c:idx val="1"/>
          <c:order val="1"/>
          <c:tx>
            <c:strRef>
              <c:f>Sheet17!$J$2</c:f>
              <c:strCache>
                <c:ptCount val="1"/>
                <c:pt idx="0">
                  <c:v>Aveage Fare_amount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Sheet17!$F$3:$F$27</c:f>
              <c:strCache>
                <c:ptCount val="24"/>
                <c:pt idx="0">
                  <c:v>1 AM</c:v>
                </c:pt>
                <c:pt idx="1">
                  <c:v>2 AM</c:v>
                </c:pt>
                <c:pt idx="2">
                  <c:v>3 AM</c:v>
                </c:pt>
                <c:pt idx="3">
                  <c:v>4 AM</c:v>
                </c:pt>
                <c:pt idx="4">
                  <c:v>5 AM</c:v>
                </c:pt>
                <c:pt idx="5">
                  <c:v>6 AM</c:v>
                </c:pt>
                <c:pt idx="6">
                  <c:v>7 AM</c:v>
                </c:pt>
                <c:pt idx="7">
                  <c:v>8 AM</c:v>
                </c:pt>
                <c:pt idx="8">
                  <c:v>9 AM</c:v>
                </c:pt>
                <c:pt idx="9">
                  <c:v>10 AM</c:v>
                </c:pt>
                <c:pt idx="10">
                  <c:v>11 AM</c:v>
                </c:pt>
                <c:pt idx="11">
                  <c:v>12 PM</c:v>
                </c:pt>
                <c:pt idx="12">
                  <c:v>1 PM</c:v>
                </c:pt>
                <c:pt idx="13">
                  <c:v>2 PM</c:v>
                </c:pt>
                <c:pt idx="14">
                  <c:v>3 PM</c:v>
                </c:pt>
                <c:pt idx="15">
                  <c:v>4 PM</c:v>
                </c:pt>
                <c:pt idx="16">
                  <c:v>5 PM</c:v>
                </c:pt>
                <c:pt idx="17">
                  <c:v>6 PM</c:v>
                </c:pt>
                <c:pt idx="18">
                  <c:v>7 PM</c:v>
                </c:pt>
                <c:pt idx="19">
                  <c:v>8 PM</c:v>
                </c:pt>
                <c:pt idx="20">
                  <c:v>9 PM</c:v>
                </c:pt>
                <c:pt idx="21">
                  <c:v>10 PM</c:v>
                </c:pt>
                <c:pt idx="22">
                  <c:v>11 PM</c:v>
                </c:pt>
                <c:pt idx="23">
                  <c:v>12 AM</c:v>
                </c:pt>
              </c:strCache>
            </c:strRef>
          </c:cat>
          <c:val>
            <c:numRef>
              <c:f>Sheet17!$J$3:$J$27</c:f>
              <c:numCache>
                <c:formatCode>General</c:formatCode>
                <c:ptCount val="25"/>
                <c:pt idx="0">
                  <c:v>12.712614954018393</c:v>
                </c:pt>
                <c:pt idx="1">
                  <c:v>12.478530801890571</c:v>
                </c:pt>
                <c:pt idx="2">
                  <c:v>11.869298203011171</c:v>
                </c:pt>
                <c:pt idx="3">
                  <c:v>16.177896138482023</c:v>
                </c:pt>
                <c:pt idx="4">
                  <c:v>13.346652624756967</c:v>
                </c:pt>
                <c:pt idx="5">
                  <c:v>12.911703150305627</c:v>
                </c:pt>
                <c:pt idx="6">
                  <c:v>11.857391910739191</c:v>
                </c:pt>
                <c:pt idx="7">
                  <c:v>13.115883250543813</c:v>
                </c:pt>
                <c:pt idx="8">
                  <c:v>15.734593837535014</c:v>
                </c:pt>
                <c:pt idx="9">
                  <c:v>12.417362334947475</c:v>
                </c:pt>
                <c:pt idx="10">
                  <c:v>11.685896180215474</c:v>
                </c:pt>
                <c:pt idx="11">
                  <c:v>12.933952203871815</c:v>
                </c:pt>
                <c:pt idx="12">
                  <c:v>11.659820481292815</c:v>
                </c:pt>
                <c:pt idx="13">
                  <c:v>12.059779232075551</c:v>
                </c:pt>
                <c:pt idx="14">
                  <c:v>12.250677056341155</c:v>
                </c:pt>
                <c:pt idx="15">
                  <c:v>12.219089949667154</c:v>
                </c:pt>
                <c:pt idx="16">
                  <c:v>12.166374599923186</c:v>
                </c:pt>
                <c:pt idx="17">
                  <c:v>12.664182148760331</c:v>
                </c:pt>
                <c:pt idx="18">
                  <c:v>12.996510873093152</c:v>
                </c:pt>
                <c:pt idx="19">
                  <c:v>12.746404826758047</c:v>
                </c:pt>
                <c:pt idx="20">
                  <c:v>13.781714009038089</c:v>
                </c:pt>
                <c:pt idx="21">
                  <c:v>13.793278769841271</c:v>
                </c:pt>
                <c:pt idx="22">
                  <c:v>13.98781826916478</c:v>
                </c:pt>
                <c:pt idx="23">
                  <c:v>13.010588468135637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FE-434F-9024-3660C7734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4645471"/>
        <c:axId val="1734644511"/>
      </c:lineChart>
      <c:catAx>
        <c:axId val="2117649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644143"/>
        <c:crosses val="autoZero"/>
        <c:auto val="1"/>
        <c:lblAlgn val="ctr"/>
        <c:lblOffset val="100"/>
        <c:noMultiLvlLbl val="0"/>
      </c:catAx>
      <c:valAx>
        <c:axId val="2117644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649903"/>
        <c:crosses val="autoZero"/>
        <c:crossBetween val="between"/>
      </c:valAx>
      <c:valAx>
        <c:axId val="1734644511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4645471"/>
        <c:crosses val="max"/>
        <c:crossBetween val="between"/>
      </c:valAx>
      <c:catAx>
        <c:axId val="17346454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346445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4F7D9-083D-43C9-9FA2-61AB79FFF3D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32082A-653B-4B33-9045-EA5AF0C37806}">
      <dgm:prSet/>
      <dgm:spPr/>
      <dgm:t>
        <a:bodyPr/>
        <a:lstStyle/>
        <a:p>
          <a:pPr>
            <a:defRPr cap="all"/>
          </a:pPr>
          <a:r>
            <a:rPr lang="en-AU"/>
            <a:t>Objectives</a:t>
          </a:r>
          <a:endParaRPr lang="en-US"/>
        </a:p>
      </dgm:t>
    </dgm:pt>
    <dgm:pt modelId="{7F75ED24-1FC7-4EBC-9375-25AEDD33A0C0}" type="parTrans" cxnId="{16B2586B-4436-4C12-8592-1EC79DF99749}">
      <dgm:prSet/>
      <dgm:spPr/>
      <dgm:t>
        <a:bodyPr/>
        <a:lstStyle/>
        <a:p>
          <a:endParaRPr lang="en-US"/>
        </a:p>
      </dgm:t>
    </dgm:pt>
    <dgm:pt modelId="{BD03FF3A-C8DF-48A2-BBE2-D2D47471929B}" type="sibTrans" cxnId="{16B2586B-4436-4C12-8592-1EC79DF99749}">
      <dgm:prSet/>
      <dgm:spPr/>
      <dgm:t>
        <a:bodyPr/>
        <a:lstStyle/>
        <a:p>
          <a:endParaRPr lang="en-US"/>
        </a:p>
      </dgm:t>
    </dgm:pt>
    <dgm:pt modelId="{F130933E-22D2-4414-A865-FCDFDFB81AB1}">
      <dgm:prSet/>
      <dgm:spPr/>
      <dgm:t>
        <a:bodyPr/>
        <a:lstStyle/>
        <a:p>
          <a:pPr>
            <a:defRPr cap="all"/>
          </a:pPr>
          <a:r>
            <a:rPr lang="en-AU" dirty="0"/>
            <a:t>Data Processing</a:t>
          </a:r>
          <a:endParaRPr lang="en-US" dirty="0"/>
        </a:p>
      </dgm:t>
    </dgm:pt>
    <dgm:pt modelId="{46B87ADF-3B0D-49E9-9713-20DDDC81B010}" type="parTrans" cxnId="{E84B2067-76B6-4BF5-B255-00FE2A6F16BA}">
      <dgm:prSet/>
      <dgm:spPr/>
      <dgm:t>
        <a:bodyPr/>
        <a:lstStyle/>
        <a:p>
          <a:endParaRPr lang="en-US"/>
        </a:p>
      </dgm:t>
    </dgm:pt>
    <dgm:pt modelId="{7D5EFFCA-3A73-44D9-B9F3-5E92B28BF5AE}" type="sibTrans" cxnId="{E84B2067-76B6-4BF5-B255-00FE2A6F16BA}">
      <dgm:prSet/>
      <dgm:spPr/>
      <dgm:t>
        <a:bodyPr/>
        <a:lstStyle/>
        <a:p>
          <a:endParaRPr lang="en-US"/>
        </a:p>
      </dgm:t>
    </dgm:pt>
    <dgm:pt modelId="{CB0F8BB2-73C6-4580-A744-CCE31DA32B21}">
      <dgm:prSet/>
      <dgm:spPr/>
      <dgm:t>
        <a:bodyPr/>
        <a:lstStyle/>
        <a:p>
          <a:pPr>
            <a:defRPr cap="all"/>
          </a:pPr>
          <a:r>
            <a:rPr lang="en-AU" dirty="0"/>
            <a:t>Revenue Analysis</a:t>
          </a:r>
          <a:endParaRPr lang="en-US" dirty="0"/>
        </a:p>
      </dgm:t>
    </dgm:pt>
    <dgm:pt modelId="{7C37786F-9340-45FB-9121-0DAAC3CA72FA}" type="parTrans" cxnId="{B5A8F0B4-3C05-445B-A606-ECB2BA51C67B}">
      <dgm:prSet/>
      <dgm:spPr/>
      <dgm:t>
        <a:bodyPr/>
        <a:lstStyle/>
        <a:p>
          <a:endParaRPr lang="en-US"/>
        </a:p>
      </dgm:t>
    </dgm:pt>
    <dgm:pt modelId="{4F67A8EC-6C9A-4E52-B995-BC186337750A}" type="sibTrans" cxnId="{B5A8F0B4-3C05-445B-A606-ECB2BA51C67B}">
      <dgm:prSet/>
      <dgm:spPr/>
      <dgm:t>
        <a:bodyPr/>
        <a:lstStyle/>
        <a:p>
          <a:endParaRPr lang="en-US"/>
        </a:p>
      </dgm:t>
    </dgm:pt>
    <dgm:pt modelId="{730453B3-44EF-47F0-AC37-BDBA9BC95AC9}">
      <dgm:prSet/>
      <dgm:spPr/>
      <dgm:t>
        <a:bodyPr/>
        <a:lstStyle/>
        <a:p>
          <a:pPr>
            <a:defRPr cap="all"/>
          </a:pPr>
          <a:r>
            <a:rPr lang="en-AU" dirty="0"/>
            <a:t>Cost Analysis</a:t>
          </a:r>
          <a:endParaRPr lang="en-US" dirty="0"/>
        </a:p>
      </dgm:t>
    </dgm:pt>
    <dgm:pt modelId="{00C018A7-4BBB-4A4C-B087-C6C34BFEE52E}" type="parTrans" cxnId="{C4026965-2355-4B79-94D8-1F6C71CCC73B}">
      <dgm:prSet/>
      <dgm:spPr/>
      <dgm:t>
        <a:bodyPr/>
        <a:lstStyle/>
        <a:p>
          <a:endParaRPr lang="en-US"/>
        </a:p>
      </dgm:t>
    </dgm:pt>
    <dgm:pt modelId="{690DB7B4-728F-46F7-B833-36834A8F2F48}" type="sibTrans" cxnId="{C4026965-2355-4B79-94D8-1F6C71CCC73B}">
      <dgm:prSet/>
      <dgm:spPr/>
      <dgm:t>
        <a:bodyPr/>
        <a:lstStyle/>
        <a:p>
          <a:endParaRPr lang="en-US"/>
        </a:p>
      </dgm:t>
    </dgm:pt>
    <dgm:pt modelId="{EA2D5CF6-A5F4-40B4-973D-D5FE5FF5985B}">
      <dgm:prSet/>
      <dgm:spPr/>
      <dgm:t>
        <a:bodyPr/>
        <a:lstStyle/>
        <a:p>
          <a:pPr>
            <a:defRPr cap="all"/>
          </a:pPr>
          <a:r>
            <a:rPr lang="en-AU" dirty="0"/>
            <a:t>Conclusions</a:t>
          </a:r>
          <a:endParaRPr lang="en-US" dirty="0"/>
        </a:p>
      </dgm:t>
    </dgm:pt>
    <dgm:pt modelId="{0A9E16E1-C43E-44B7-8406-51BE8B2839C7}" type="parTrans" cxnId="{9308C398-DFE6-4AE7-B3B7-8F318F6932CD}">
      <dgm:prSet/>
      <dgm:spPr/>
      <dgm:t>
        <a:bodyPr/>
        <a:lstStyle/>
        <a:p>
          <a:endParaRPr lang="en-US"/>
        </a:p>
      </dgm:t>
    </dgm:pt>
    <dgm:pt modelId="{8E44D0E9-8980-4E1C-8153-F19A1000479C}" type="sibTrans" cxnId="{9308C398-DFE6-4AE7-B3B7-8F318F6932CD}">
      <dgm:prSet/>
      <dgm:spPr/>
      <dgm:t>
        <a:bodyPr/>
        <a:lstStyle/>
        <a:p>
          <a:endParaRPr lang="en-US"/>
        </a:p>
      </dgm:t>
    </dgm:pt>
    <dgm:pt modelId="{35528FFE-2EF1-41D9-B4B6-ACBD1B39852C}">
      <dgm:prSet/>
      <dgm:spPr/>
      <dgm:t>
        <a:bodyPr/>
        <a:lstStyle/>
        <a:p>
          <a:pPr>
            <a:defRPr cap="all"/>
          </a:pPr>
          <a:r>
            <a:rPr lang="en-AU" dirty="0"/>
            <a:t>Recommendations</a:t>
          </a:r>
          <a:endParaRPr lang="en-US" dirty="0"/>
        </a:p>
      </dgm:t>
    </dgm:pt>
    <dgm:pt modelId="{DC186346-2F65-4A83-BF4A-26C2E1821118}" type="parTrans" cxnId="{5AC459EA-4572-4F25-BAF1-6D2711844B25}">
      <dgm:prSet/>
      <dgm:spPr/>
      <dgm:t>
        <a:bodyPr/>
        <a:lstStyle/>
        <a:p>
          <a:endParaRPr lang="en-US"/>
        </a:p>
      </dgm:t>
    </dgm:pt>
    <dgm:pt modelId="{73CA7F84-C0C6-4283-AAAF-2B7F0F81A64E}" type="sibTrans" cxnId="{5AC459EA-4572-4F25-BAF1-6D2711844B25}">
      <dgm:prSet/>
      <dgm:spPr/>
      <dgm:t>
        <a:bodyPr/>
        <a:lstStyle/>
        <a:p>
          <a:endParaRPr lang="en-US"/>
        </a:p>
      </dgm:t>
    </dgm:pt>
    <dgm:pt modelId="{D2686EB6-58EB-4B9E-BC9E-659E13694B54}">
      <dgm:prSet/>
      <dgm:spPr/>
      <dgm:t>
        <a:bodyPr/>
        <a:lstStyle/>
        <a:p>
          <a:pPr>
            <a:defRPr cap="all"/>
          </a:pPr>
          <a:r>
            <a:rPr lang="en-US" dirty="0"/>
            <a:t>Open Questions</a:t>
          </a:r>
        </a:p>
      </dgm:t>
    </dgm:pt>
    <dgm:pt modelId="{8F93ED74-1F20-476A-AF33-CDCEA07EE8BD}" type="parTrans" cxnId="{BC1D65C2-3F00-48EC-A382-5192849C0B6F}">
      <dgm:prSet/>
      <dgm:spPr/>
      <dgm:t>
        <a:bodyPr/>
        <a:lstStyle/>
        <a:p>
          <a:endParaRPr lang="en-US"/>
        </a:p>
      </dgm:t>
    </dgm:pt>
    <dgm:pt modelId="{A0EA4E99-E8B8-44D1-A2CE-37CD23C84E68}" type="sibTrans" cxnId="{BC1D65C2-3F00-48EC-A382-5192849C0B6F}">
      <dgm:prSet/>
      <dgm:spPr/>
      <dgm:t>
        <a:bodyPr/>
        <a:lstStyle/>
        <a:p>
          <a:endParaRPr lang="en-US"/>
        </a:p>
      </dgm:t>
    </dgm:pt>
    <dgm:pt modelId="{16FA6944-1960-4CCB-91E3-CB16A444EF6E}" type="pres">
      <dgm:prSet presAssocID="{C194F7D9-083D-43C9-9FA2-61AB79FFF3D1}" presName="root" presStyleCnt="0">
        <dgm:presLayoutVars>
          <dgm:dir/>
          <dgm:resizeHandles val="exact"/>
        </dgm:presLayoutVars>
      </dgm:prSet>
      <dgm:spPr/>
    </dgm:pt>
    <dgm:pt modelId="{63DE3DF7-5430-4949-9469-65E7F30B257D}" type="pres">
      <dgm:prSet presAssocID="{0732082A-653B-4B33-9045-EA5AF0C37806}" presName="compNode" presStyleCnt="0"/>
      <dgm:spPr/>
    </dgm:pt>
    <dgm:pt modelId="{A1032120-EC78-429D-8451-350335B742F7}" type="pres">
      <dgm:prSet presAssocID="{0732082A-653B-4B33-9045-EA5AF0C37806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57821C3-BA4C-41E1-A142-56FA8295FD7C}" type="pres">
      <dgm:prSet presAssocID="{0732082A-653B-4B33-9045-EA5AF0C3780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33F1BE0-5636-4F3C-B875-66596D4C98A7}" type="pres">
      <dgm:prSet presAssocID="{0732082A-653B-4B33-9045-EA5AF0C37806}" presName="spaceRect" presStyleCnt="0"/>
      <dgm:spPr/>
    </dgm:pt>
    <dgm:pt modelId="{87CEDE8E-C60D-4501-81A2-F5EAB8BE3D73}" type="pres">
      <dgm:prSet presAssocID="{0732082A-653B-4B33-9045-EA5AF0C37806}" presName="textRect" presStyleLbl="revTx" presStyleIdx="0" presStyleCnt="7">
        <dgm:presLayoutVars>
          <dgm:chMax val="1"/>
          <dgm:chPref val="1"/>
        </dgm:presLayoutVars>
      </dgm:prSet>
      <dgm:spPr/>
    </dgm:pt>
    <dgm:pt modelId="{4793CA33-5BC7-46D3-B117-AA11B74B3456}" type="pres">
      <dgm:prSet presAssocID="{BD03FF3A-C8DF-48A2-BBE2-D2D47471929B}" presName="sibTrans" presStyleCnt="0"/>
      <dgm:spPr/>
    </dgm:pt>
    <dgm:pt modelId="{247EAC75-D75F-440A-8DC7-5B51B1A7BB04}" type="pres">
      <dgm:prSet presAssocID="{F130933E-22D2-4414-A865-FCDFDFB81AB1}" presName="compNode" presStyleCnt="0"/>
      <dgm:spPr/>
    </dgm:pt>
    <dgm:pt modelId="{1052565C-67A1-4555-B845-56BB5FD39412}" type="pres">
      <dgm:prSet presAssocID="{F130933E-22D2-4414-A865-FCDFDFB81AB1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8EEC2A1-E702-4FE5-9801-4A95A10DE89B}" type="pres">
      <dgm:prSet presAssocID="{F130933E-22D2-4414-A865-FCDFDFB81AB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DAA00E-AAD5-49A5-8508-4B8B600412F0}" type="pres">
      <dgm:prSet presAssocID="{F130933E-22D2-4414-A865-FCDFDFB81AB1}" presName="spaceRect" presStyleCnt="0"/>
      <dgm:spPr/>
    </dgm:pt>
    <dgm:pt modelId="{446793FD-050D-461F-AC12-9FB90330CDCF}" type="pres">
      <dgm:prSet presAssocID="{F130933E-22D2-4414-A865-FCDFDFB81AB1}" presName="textRect" presStyleLbl="revTx" presStyleIdx="1" presStyleCnt="7">
        <dgm:presLayoutVars>
          <dgm:chMax val="1"/>
          <dgm:chPref val="1"/>
        </dgm:presLayoutVars>
      </dgm:prSet>
      <dgm:spPr/>
    </dgm:pt>
    <dgm:pt modelId="{28E82BD3-92DE-44D4-BDC9-1B11E857E5B5}" type="pres">
      <dgm:prSet presAssocID="{7D5EFFCA-3A73-44D9-B9F3-5E92B28BF5AE}" presName="sibTrans" presStyleCnt="0"/>
      <dgm:spPr/>
    </dgm:pt>
    <dgm:pt modelId="{6F919A15-8C7E-4B75-A0A6-6031C4177DCE}" type="pres">
      <dgm:prSet presAssocID="{CB0F8BB2-73C6-4580-A744-CCE31DA32B21}" presName="compNode" presStyleCnt="0"/>
      <dgm:spPr/>
    </dgm:pt>
    <dgm:pt modelId="{B11BBBB6-8AD0-40B4-8A6B-032751AF4586}" type="pres">
      <dgm:prSet presAssocID="{CB0F8BB2-73C6-4580-A744-CCE31DA32B21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B531C42-DB2E-4A64-920F-DD948D723516}" type="pres">
      <dgm:prSet presAssocID="{CB0F8BB2-73C6-4580-A744-CCE31DA32B2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A790122-E8BE-4C5D-A043-1FA70A45046C}" type="pres">
      <dgm:prSet presAssocID="{CB0F8BB2-73C6-4580-A744-CCE31DA32B21}" presName="spaceRect" presStyleCnt="0"/>
      <dgm:spPr/>
    </dgm:pt>
    <dgm:pt modelId="{90A2B05E-DB15-4274-8313-6EB4C148AEA4}" type="pres">
      <dgm:prSet presAssocID="{CB0F8BB2-73C6-4580-A744-CCE31DA32B21}" presName="textRect" presStyleLbl="revTx" presStyleIdx="2" presStyleCnt="7">
        <dgm:presLayoutVars>
          <dgm:chMax val="1"/>
          <dgm:chPref val="1"/>
        </dgm:presLayoutVars>
      </dgm:prSet>
      <dgm:spPr/>
    </dgm:pt>
    <dgm:pt modelId="{9236FDBD-BDF4-4035-8ECB-F624099D01B5}" type="pres">
      <dgm:prSet presAssocID="{4F67A8EC-6C9A-4E52-B995-BC186337750A}" presName="sibTrans" presStyleCnt="0"/>
      <dgm:spPr/>
    </dgm:pt>
    <dgm:pt modelId="{6B594859-E089-4350-B07E-927B26659D3A}" type="pres">
      <dgm:prSet presAssocID="{730453B3-44EF-47F0-AC37-BDBA9BC95AC9}" presName="compNode" presStyleCnt="0"/>
      <dgm:spPr/>
    </dgm:pt>
    <dgm:pt modelId="{87BD75D0-82AB-4B97-9522-282E5DA7A8E7}" type="pres">
      <dgm:prSet presAssocID="{730453B3-44EF-47F0-AC37-BDBA9BC95AC9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3A8260B-E532-44F6-9936-10C017E956D1}" type="pres">
      <dgm:prSet presAssocID="{730453B3-44EF-47F0-AC37-BDBA9BC95AC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4B6F361-D03E-4E38-9B8C-CAE37A75C889}" type="pres">
      <dgm:prSet presAssocID="{730453B3-44EF-47F0-AC37-BDBA9BC95AC9}" presName="spaceRect" presStyleCnt="0"/>
      <dgm:spPr/>
    </dgm:pt>
    <dgm:pt modelId="{7E7A8455-10DE-4F69-9C2D-DD37595AA2FE}" type="pres">
      <dgm:prSet presAssocID="{730453B3-44EF-47F0-AC37-BDBA9BC95AC9}" presName="textRect" presStyleLbl="revTx" presStyleIdx="3" presStyleCnt="7">
        <dgm:presLayoutVars>
          <dgm:chMax val="1"/>
          <dgm:chPref val="1"/>
        </dgm:presLayoutVars>
      </dgm:prSet>
      <dgm:spPr/>
    </dgm:pt>
    <dgm:pt modelId="{4032D834-C336-4068-A714-52C22FAB12FB}" type="pres">
      <dgm:prSet presAssocID="{690DB7B4-728F-46F7-B833-36834A8F2F48}" presName="sibTrans" presStyleCnt="0"/>
      <dgm:spPr/>
    </dgm:pt>
    <dgm:pt modelId="{52A4706E-C41C-432D-A3D3-C2CFF495976A}" type="pres">
      <dgm:prSet presAssocID="{EA2D5CF6-A5F4-40B4-973D-D5FE5FF5985B}" presName="compNode" presStyleCnt="0"/>
      <dgm:spPr/>
    </dgm:pt>
    <dgm:pt modelId="{6F24A327-B98B-44EA-9F6F-6C373A3A7D5B}" type="pres">
      <dgm:prSet presAssocID="{EA2D5CF6-A5F4-40B4-973D-D5FE5FF5985B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DE20012-5E3C-4BBD-9575-7DDDC1329AB5}" type="pres">
      <dgm:prSet presAssocID="{EA2D5CF6-A5F4-40B4-973D-D5FE5FF5985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7218E3-5606-414D-BECD-2B0C7A2CB0DE}" type="pres">
      <dgm:prSet presAssocID="{EA2D5CF6-A5F4-40B4-973D-D5FE5FF5985B}" presName="spaceRect" presStyleCnt="0"/>
      <dgm:spPr/>
    </dgm:pt>
    <dgm:pt modelId="{0D2224C3-022F-4A67-99DB-D61C6BB14734}" type="pres">
      <dgm:prSet presAssocID="{EA2D5CF6-A5F4-40B4-973D-D5FE5FF5985B}" presName="textRect" presStyleLbl="revTx" presStyleIdx="4" presStyleCnt="7">
        <dgm:presLayoutVars>
          <dgm:chMax val="1"/>
          <dgm:chPref val="1"/>
        </dgm:presLayoutVars>
      </dgm:prSet>
      <dgm:spPr/>
    </dgm:pt>
    <dgm:pt modelId="{6D833E52-799A-4957-A481-8BF766D1E628}" type="pres">
      <dgm:prSet presAssocID="{8E44D0E9-8980-4E1C-8153-F19A1000479C}" presName="sibTrans" presStyleCnt="0"/>
      <dgm:spPr/>
    </dgm:pt>
    <dgm:pt modelId="{B2B1034E-8932-44F2-B820-7C992867B2D3}" type="pres">
      <dgm:prSet presAssocID="{35528FFE-2EF1-41D9-B4B6-ACBD1B39852C}" presName="compNode" presStyleCnt="0"/>
      <dgm:spPr/>
    </dgm:pt>
    <dgm:pt modelId="{43D295AD-7F91-4998-B0FA-6271DA1EFEDB}" type="pres">
      <dgm:prSet presAssocID="{35528FFE-2EF1-41D9-B4B6-ACBD1B39852C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AE23DC5-B827-41BD-8B7C-5C4561BB0434}" type="pres">
      <dgm:prSet presAssocID="{35528FFE-2EF1-41D9-B4B6-ACBD1B39852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2282112-21F8-4009-BA6F-ED22DCFEABF4}" type="pres">
      <dgm:prSet presAssocID="{35528FFE-2EF1-41D9-B4B6-ACBD1B39852C}" presName="spaceRect" presStyleCnt="0"/>
      <dgm:spPr/>
    </dgm:pt>
    <dgm:pt modelId="{BCBBC825-C9FD-48CC-8E52-4B69C34893B2}" type="pres">
      <dgm:prSet presAssocID="{35528FFE-2EF1-41D9-B4B6-ACBD1B39852C}" presName="textRect" presStyleLbl="revTx" presStyleIdx="5" presStyleCnt="7">
        <dgm:presLayoutVars>
          <dgm:chMax val="1"/>
          <dgm:chPref val="1"/>
        </dgm:presLayoutVars>
      </dgm:prSet>
      <dgm:spPr/>
    </dgm:pt>
    <dgm:pt modelId="{70EEDFEC-E73D-4110-8783-348309D0F627}" type="pres">
      <dgm:prSet presAssocID="{73CA7F84-C0C6-4283-AAAF-2B7F0F81A64E}" presName="sibTrans" presStyleCnt="0"/>
      <dgm:spPr/>
    </dgm:pt>
    <dgm:pt modelId="{954A509C-E189-4A3C-91FA-D78610445F15}" type="pres">
      <dgm:prSet presAssocID="{D2686EB6-58EB-4B9E-BC9E-659E13694B54}" presName="compNode" presStyleCnt="0"/>
      <dgm:spPr/>
    </dgm:pt>
    <dgm:pt modelId="{0B494C33-CCA6-46D5-874B-640BBA7CD79E}" type="pres">
      <dgm:prSet presAssocID="{D2686EB6-58EB-4B9E-BC9E-659E13694B54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785A84B-DA73-4645-B61E-E9AD62EBB077}" type="pres">
      <dgm:prSet presAssocID="{D2686EB6-58EB-4B9E-BC9E-659E13694B5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336D6A72-2971-4BA4-814B-D92358C7DB89}" type="pres">
      <dgm:prSet presAssocID="{D2686EB6-58EB-4B9E-BC9E-659E13694B54}" presName="spaceRect" presStyleCnt="0"/>
      <dgm:spPr/>
    </dgm:pt>
    <dgm:pt modelId="{C963DFA5-0B11-4A1D-81B1-B09B05F7FAEB}" type="pres">
      <dgm:prSet presAssocID="{D2686EB6-58EB-4B9E-BC9E-659E13694B5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34A1006-33F2-4968-BE13-2BEE6FA95E28}" type="presOf" srcId="{C194F7D9-083D-43C9-9FA2-61AB79FFF3D1}" destId="{16FA6944-1960-4CCB-91E3-CB16A444EF6E}" srcOrd="0" destOrd="0" presId="urn:microsoft.com/office/officeart/2018/5/layout/IconLeafLabelList"/>
    <dgm:cxn modelId="{5E719A27-D384-42F8-B570-9A9E0951B2D5}" type="presOf" srcId="{D2686EB6-58EB-4B9E-BC9E-659E13694B54}" destId="{C963DFA5-0B11-4A1D-81B1-B09B05F7FAEB}" srcOrd="0" destOrd="0" presId="urn:microsoft.com/office/officeart/2018/5/layout/IconLeafLabelList"/>
    <dgm:cxn modelId="{2C24402A-A83B-4CBE-B22F-412A086506E3}" type="presOf" srcId="{35528FFE-2EF1-41D9-B4B6-ACBD1B39852C}" destId="{BCBBC825-C9FD-48CC-8E52-4B69C34893B2}" srcOrd="0" destOrd="0" presId="urn:microsoft.com/office/officeart/2018/5/layout/IconLeafLabelList"/>
    <dgm:cxn modelId="{C85F5930-18CD-42F5-8B1C-ECED6F77CAB3}" type="presOf" srcId="{0732082A-653B-4B33-9045-EA5AF0C37806}" destId="{87CEDE8E-C60D-4501-81A2-F5EAB8BE3D73}" srcOrd="0" destOrd="0" presId="urn:microsoft.com/office/officeart/2018/5/layout/IconLeafLabelList"/>
    <dgm:cxn modelId="{278CDE60-97F2-4380-9C1E-39C173316E07}" type="presOf" srcId="{EA2D5CF6-A5F4-40B4-973D-D5FE5FF5985B}" destId="{0D2224C3-022F-4A67-99DB-D61C6BB14734}" srcOrd="0" destOrd="0" presId="urn:microsoft.com/office/officeart/2018/5/layout/IconLeafLabelList"/>
    <dgm:cxn modelId="{19731242-AE24-4037-921B-9BF0A9F6444D}" type="presOf" srcId="{CB0F8BB2-73C6-4580-A744-CCE31DA32B21}" destId="{90A2B05E-DB15-4274-8313-6EB4C148AEA4}" srcOrd="0" destOrd="0" presId="urn:microsoft.com/office/officeart/2018/5/layout/IconLeafLabelList"/>
    <dgm:cxn modelId="{C4026965-2355-4B79-94D8-1F6C71CCC73B}" srcId="{C194F7D9-083D-43C9-9FA2-61AB79FFF3D1}" destId="{730453B3-44EF-47F0-AC37-BDBA9BC95AC9}" srcOrd="3" destOrd="0" parTransId="{00C018A7-4BBB-4A4C-B087-C6C34BFEE52E}" sibTransId="{690DB7B4-728F-46F7-B833-36834A8F2F48}"/>
    <dgm:cxn modelId="{E84B2067-76B6-4BF5-B255-00FE2A6F16BA}" srcId="{C194F7D9-083D-43C9-9FA2-61AB79FFF3D1}" destId="{F130933E-22D2-4414-A865-FCDFDFB81AB1}" srcOrd="1" destOrd="0" parTransId="{46B87ADF-3B0D-49E9-9713-20DDDC81B010}" sibTransId="{7D5EFFCA-3A73-44D9-B9F3-5E92B28BF5AE}"/>
    <dgm:cxn modelId="{16B2586B-4436-4C12-8592-1EC79DF99749}" srcId="{C194F7D9-083D-43C9-9FA2-61AB79FFF3D1}" destId="{0732082A-653B-4B33-9045-EA5AF0C37806}" srcOrd="0" destOrd="0" parTransId="{7F75ED24-1FC7-4EBC-9375-25AEDD33A0C0}" sibTransId="{BD03FF3A-C8DF-48A2-BBE2-D2D47471929B}"/>
    <dgm:cxn modelId="{9308C398-DFE6-4AE7-B3B7-8F318F6932CD}" srcId="{C194F7D9-083D-43C9-9FA2-61AB79FFF3D1}" destId="{EA2D5CF6-A5F4-40B4-973D-D5FE5FF5985B}" srcOrd="4" destOrd="0" parTransId="{0A9E16E1-C43E-44B7-8406-51BE8B2839C7}" sibTransId="{8E44D0E9-8980-4E1C-8153-F19A1000479C}"/>
    <dgm:cxn modelId="{37BAB3A9-9DE1-4674-B4B2-DB2E76841331}" type="presOf" srcId="{F130933E-22D2-4414-A865-FCDFDFB81AB1}" destId="{446793FD-050D-461F-AC12-9FB90330CDCF}" srcOrd="0" destOrd="0" presId="urn:microsoft.com/office/officeart/2018/5/layout/IconLeafLabelList"/>
    <dgm:cxn modelId="{B5A8F0B4-3C05-445B-A606-ECB2BA51C67B}" srcId="{C194F7D9-083D-43C9-9FA2-61AB79FFF3D1}" destId="{CB0F8BB2-73C6-4580-A744-CCE31DA32B21}" srcOrd="2" destOrd="0" parTransId="{7C37786F-9340-45FB-9121-0DAAC3CA72FA}" sibTransId="{4F67A8EC-6C9A-4E52-B995-BC186337750A}"/>
    <dgm:cxn modelId="{BC1D65C2-3F00-48EC-A382-5192849C0B6F}" srcId="{C194F7D9-083D-43C9-9FA2-61AB79FFF3D1}" destId="{D2686EB6-58EB-4B9E-BC9E-659E13694B54}" srcOrd="6" destOrd="0" parTransId="{8F93ED74-1F20-476A-AF33-CDCEA07EE8BD}" sibTransId="{A0EA4E99-E8B8-44D1-A2CE-37CD23C84E68}"/>
    <dgm:cxn modelId="{2D235DE4-7A88-44C5-A3FD-987E1A6A00CE}" type="presOf" srcId="{730453B3-44EF-47F0-AC37-BDBA9BC95AC9}" destId="{7E7A8455-10DE-4F69-9C2D-DD37595AA2FE}" srcOrd="0" destOrd="0" presId="urn:microsoft.com/office/officeart/2018/5/layout/IconLeafLabelList"/>
    <dgm:cxn modelId="{5AC459EA-4572-4F25-BAF1-6D2711844B25}" srcId="{C194F7D9-083D-43C9-9FA2-61AB79FFF3D1}" destId="{35528FFE-2EF1-41D9-B4B6-ACBD1B39852C}" srcOrd="5" destOrd="0" parTransId="{DC186346-2F65-4A83-BF4A-26C2E1821118}" sibTransId="{73CA7F84-C0C6-4283-AAAF-2B7F0F81A64E}"/>
    <dgm:cxn modelId="{F4275C2C-F0EA-4789-96DC-67C69D4D254A}" type="presParOf" srcId="{16FA6944-1960-4CCB-91E3-CB16A444EF6E}" destId="{63DE3DF7-5430-4949-9469-65E7F30B257D}" srcOrd="0" destOrd="0" presId="urn:microsoft.com/office/officeart/2018/5/layout/IconLeafLabelList"/>
    <dgm:cxn modelId="{03A40F8A-915B-41D6-9635-8657875985A1}" type="presParOf" srcId="{63DE3DF7-5430-4949-9469-65E7F30B257D}" destId="{A1032120-EC78-429D-8451-350335B742F7}" srcOrd="0" destOrd="0" presId="urn:microsoft.com/office/officeart/2018/5/layout/IconLeafLabelList"/>
    <dgm:cxn modelId="{6070BB5B-B787-4E8B-B513-7295EBA43CC9}" type="presParOf" srcId="{63DE3DF7-5430-4949-9469-65E7F30B257D}" destId="{557821C3-BA4C-41E1-A142-56FA8295FD7C}" srcOrd="1" destOrd="0" presId="urn:microsoft.com/office/officeart/2018/5/layout/IconLeafLabelList"/>
    <dgm:cxn modelId="{27D44967-912D-45D4-8A62-3685269D121E}" type="presParOf" srcId="{63DE3DF7-5430-4949-9469-65E7F30B257D}" destId="{833F1BE0-5636-4F3C-B875-66596D4C98A7}" srcOrd="2" destOrd="0" presId="urn:microsoft.com/office/officeart/2018/5/layout/IconLeafLabelList"/>
    <dgm:cxn modelId="{D8CADAE9-42A0-45C3-8E33-40755AAE84AD}" type="presParOf" srcId="{63DE3DF7-5430-4949-9469-65E7F30B257D}" destId="{87CEDE8E-C60D-4501-81A2-F5EAB8BE3D73}" srcOrd="3" destOrd="0" presId="urn:microsoft.com/office/officeart/2018/5/layout/IconLeafLabelList"/>
    <dgm:cxn modelId="{FCD23037-8434-49E5-BC29-566CBBCC470A}" type="presParOf" srcId="{16FA6944-1960-4CCB-91E3-CB16A444EF6E}" destId="{4793CA33-5BC7-46D3-B117-AA11B74B3456}" srcOrd="1" destOrd="0" presId="urn:microsoft.com/office/officeart/2018/5/layout/IconLeafLabelList"/>
    <dgm:cxn modelId="{D5B4BA76-CC87-4A91-AE7A-2E81F06A9557}" type="presParOf" srcId="{16FA6944-1960-4CCB-91E3-CB16A444EF6E}" destId="{247EAC75-D75F-440A-8DC7-5B51B1A7BB04}" srcOrd="2" destOrd="0" presId="urn:microsoft.com/office/officeart/2018/5/layout/IconLeafLabelList"/>
    <dgm:cxn modelId="{860FE5CE-5FC1-4666-A80D-C44B9C396B96}" type="presParOf" srcId="{247EAC75-D75F-440A-8DC7-5B51B1A7BB04}" destId="{1052565C-67A1-4555-B845-56BB5FD39412}" srcOrd="0" destOrd="0" presId="urn:microsoft.com/office/officeart/2018/5/layout/IconLeafLabelList"/>
    <dgm:cxn modelId="{F3BEA86C-F795-4AAE-AF26-D0DEE63DB08B}" type="presParOf" srcId="{247EAC75-D75F-440A-8DC7-5B51B1A7BB04}" destId="{88EEC2A1-E702-4FE5-9801-4A95A10DE89B}" srcOrd="1" destOrd="0" presId="urn:microsoft.com/office/officeart/2018/5/layout/IconLeafLabelList"/>
    <dgm:cxn modelId="{326619B9-72C7-473F-9167-B6259F77EA53}" type="presParOf" srcId="{247EAC75-D75F-440A-8DC7-5B51B1A7BB04}" destId="{F6DAA00E-AAD5-49A5-8508-4B8B600412F0}" srcOrd="2" destOrd="0" presId="urn:microsoft.com/office/officeart/2018/5/layout/IconLeafLabelList"/>
    <dgm:cxn modelId="{2DF64E4A-B638-4DE9-92ED-0E718285C796}" type="presParOf" srcId="{247EAC75-D75F-440A-8DC7-5B51B1A7BB04}" destId="{446793FD-050D-461F-AC12-9FB90330CDCF}" srcOrd="3" destOrd="0" presId="urn:microsoft.com/office/officeart/2018/5/layout/IconLeafLabelList"/>
    <dgm:cxn modelId="{4A857631-A85A-4E14-B6C4-525FD635B337}" type="presParOf" srcId="{16FA6944-1960-4CCB-91E3-CB16A444EF6E}" destId="{28E82BD3-92DE-44D4-BDC9-1B11E857E5B5}" srcOrd="3" destOrd="0" presId="urn:microsoft.com/office/officeart/2018/5/layout/IconLeafLabelList"/>
    <dgm:cxn modelId="{E2DF0A3D-4901-4C81-86B1-C8614B0FFA04}" type="presParOf" srcId="{16FA6944-1960-4CCB-91E3-CB16A444EF6E}" destId="{6F919A15-8C7E-4B75-A0A6-6031C4177DCE}" srcOrd="4" destOrd="0" presId="urn:microsoft.com/office/officeart/2018/5/layout/IconLeafLabelList"/>
    <dgm:cxn modelId="{3A6436C3-BCC4-47B7-8CF1-9BF6BB3EAE6A}" type="presParOf" srcId="{6F919A15-8C7E-4B75-A0A6-6031C4177DCE}" destId="{B11BBBB6-8AD0-40B4-8A6B-032751AF4586}" srcOrd="0" destOrd="0" presId="urn:microsoft.com/office/officeart/2018/5/layout/IconLeafLabelList"/>
    <dgm:cxn modelId="{E68A0B48-05E7-426D-A7A4-0C0182F2A4DF}" type="presParOf" srcId="{6F919A15-8C7E-4B75-A0A6-6031C4177DCE}" destId="{7B531C42-DB2E-4A64-920F-DD948D723516}" srcOrd="1" destOrd="0" presId="urn:microsoft.com/office/officeart/2018/5/layout/IconLeafLabelList"/>
    <dgm:cxn modelId="{FFB0126A-EEEC-4D92-8E9C-AFB2DC1ECCB3}" type="presParOf" srcId="{6F919A15-8C7E-4B75-A0A6-6031C4177DCE}" destId="{8A790122-E8BE-4C5D-A043-1FA70A45046C}" srcOrd="2" destOrd="0" presId="urn:microsoft.com/office/officeart/2018/5/layout/IconLeafLabelList"/>
    <dgm:cxn modelId="{6D6C100C-5016-4A0B-9B86-75B20D4C5197}" type="presParOf" srcId="{6F919A15-8C7E-4B75-A0A6-6031C4177DCE}" destId="{90A2B05E-DB15-4274-8313-6EB4C148AEA4}" srcOrd="3" destOrd="0" presId="urn:microsoft.com/office/officeart/2018/5/layout/IconLeafLabelList"/>
    <dgm:cxn modelId="{C4781B04-9036-4CEB-9CB3-4B806F1B3A95}" type="presParOf" srcId="{16FA6944-1960-4CCB-91E3-CB16A444EF6E}" destId="{9236FDBD-BDF4-4035-8ECB-F624099D01B5}" srcOrd="5" destOrd="0" presId="urn:microsoft.com/office/officeart/2018/5/layout/IconLeafLabelList"/>
    <dgm:cxn modelId="{1CEB5B6E-B3B1-47EF-B117-323F7A420E6C}" type="presParOf" srcId="{16FA6944-1960-4CCB-91E3-CB16A444EF6E}" destId="{6B594859-E089-4350-B07E-927B26659D3A}" srcOrd="6" destOrd="0" presId="urn:microsoft.com/office/officeart/2018/5/layout/IconLeafLabelList"/>
    <dgm:cxn modelId="{2D29D7B1-F376-4FFC-A998-F9AC826DDF60}" type="presParOf" srcId="{6B594859-E089-4350-B07E-927B26659D3A}" destId="{87BD75D0-82AB-4B97-9522-282E5DA7A8E7}" srcOrd="0" destOrd="0" presId="urn:microsoft.com/office/officeart/2018/5/layout/IconLeafLabelList"/>
    <dgm:cxn modelId="{26778C21-5A3D-4D5B-848C-2FCF163A7FE1}" type="presParOf" srcId="{6B594859-E089-4350-B07E-927B26659D3A}" destId="{F3A8260B-E532-44F6-9936-10C017E956D1}" srcOrd="1" destOrd="0" presId="urn:microsoft.com/office/officeart/2018/5/layout/IconLeafLabelList"/>
    <dgm:cxn modelId="{44AF32E2-B747-4700-93A7-232BD4637D2C}" type="presParOf" srcId="{6B594859-E089-4350-B07E-927B26659D3A}" destId="{54B6F361-D03E-4E38-9B8C-CAE37A75C889}" srcOrd="2" destOrd="0" presId="urn:microsoft.com/office/officeart/2018/5/layout/IconLeafLabelList"/>
    <dgm:cxn modelId="{8BADC7D9-AF03-4014-BC54-F93DC89D2F86}" type="presParOf" srcId="{6B594859-E089-4350-B07E-927B26659D3A}" destId="{7E7A8455-10DE-4F69-9C2D-DD37595AA2FE}" srcOrd="3" destOrd="0" presId="urn:microsoft.com/office/officeart/2018/5/layout/IconLeafLabelList"/>
    <dgm:cxn modelId="{BA657FF4-4C3D-47F7-900A-20CB1387E11B}" type="presParOf" srcId="{16FA6944-1960-4CCB-91E3-CB16A444EF6E}" destId="{4032D834-C336-4068-A714-52C22FAB12FB}" srcOrd="7" destOrd="0" presId="urn:microsoft.com/office/officeart/2018/5/layout/IconLeafLabelList"/>
    <dgm:cxn modelId="{5054C024-E4EB-4FF1-9592-C38677407C3A}" type="presParOf" srcId="{16FA6944-1960-4CCB-91E3-CB16A444EF6E}" destId="{52A4706E-C41C-432D-A3D3-C2CFF495976A}" srcOrd="8" destOrd="0" presId="urn:microsoft.com/office/officeart/2018/5/layout/IconLeafLabelList"/>
    <dgm:cxn modelId="{59CCDD59-A591-43CD-8EF3-BBD7C5AF8CDE}" type="presParOf" srcId="{52A4706E-C41C-432D-A3D3-C2CFF495976A}" destId="{6F24A327-B98B-44EA-9F6F-6C373A3A7D5B}" srcOrd="0" destOrd="0" presId="urn:microsoft.com/office/officeart/2018/5/layout/IconLeafLabelList"/>
    <dgm:cxn modelId="{6BA33202-B611-421E-BE49-03754C603916}" type="presParOf" srcId="{52A4706E-C41C-432D-A3D3-C2CFF495976A}" destId="{4DE20012-5E3C-4BBD-9575-7DDDC1329AB5}" srcOrd="1" destOrd="0" presId="urn:microsoft.com/office/officeart/2018/5/layout/IconLeafLabelList"/>
    <dgm:cxn modelId="{B0FCCA78-87FC-4085-8944-AE4520A8905C}" type="presParOf" srcId="{52A4706E-C41C-432D-A3D3-C2CFF495976A}" destId="{287218E3-5606-414D-BECD-2B0C7A2CB0DE}" srcOrd="2" destOrd="0" presId="urn:microsoft.com/office/officeart/2018/5/layout/IconLeafLabelList"/>
    <dgm:cxn modelId="{5520CC3F-7A14-4A03-8795-79AB1B6C924F}" type="presParOf" srcId="{52A4706E-C41C-432D-A3D3-C2CFF495976A}" destId="{0D2224C3-022F-4A67-99DB-D61C6BB14734}" srcOrd="3" destOrd="0" presId="urn:microsoft.com/office/officeart/2018/5/layout/IconLeafLabelList"/>
    <dgm:cxn modelId="{5DCF2B4D-CF67-4CDD-8B01-A133E8F11F3C}" type="presParOf" srcId="{16FA6944-1960-4CCB-91E3-CB16A444EF6E}" destId="{6D833E52-799A-4957-A481-8BF766D1E628}" srcOrd="9" destOrd="0" presId="urn:microsoft.com/office/officeart/2018/5/layout/IconLeafLabelList"/>
    <dgm:cxn modelId="{018B7C2C-8AEF-4C1A-AD1A-D4ED39CDAAE2}" type="presParOf" srcId="{16FA6944-1960-4CCB-91E3-CB16A444EF6E}" destId="{B2B1034E-8932-44F2-B820-7C992867B2D3}" srcOrd="10" destOrd="0" presId="urn:microsoft.com/office/officeart/2018/5/layout/IconLeafLabelList"/>
    <dgm:cxn modelId="{A606C3E8-3E61-4F4A-BD0E-6C23FD9DB733}" type="presParOf" srcId="{B2B1034E-8932-44F2-B820-7C992867B2D3}" destId="{43D295AD-7F91-4998-B0FA-6271DA1EFEDB}" srcOrd="0" destOrd="0" presId="urn:microsoft.com/office/officeart/2018/5/layout/IconLeafLabelList"/>
    <dgm:cxn modelId="{D7499C71-3422-414E-A461-DB5012CFB568}" type="presParOf" srcId="{B2B1034E-8932-44F2-B820-7C992867B2D3}" destId="{FAE23DC5-B827-41BD-8B7C-5C4561BB0434}" srcOrd="1" destOrd="0" presId="urn:microsoft.com/office/officeart/2018/5/layout/IconLeafLabelList"/>
    <dgm:cxn modelId="{F8EDA76C-EBB8-4200-ACD0-C2C311F079CD}" type="presParOf" srcId="{B2B1034E-8932-44F2-B820-7C992867B2D3}" destId="{D2282112-21F8-4009-BA6F-ED22DCFEABF4}" srcOrd="2" destOrd="0" presId="urn:microsoft.com/office/officeart/2018/5/layout/IconLeafLabelList"/>
    <dgm:cxn modelId="{B96B6F29-FA22-41B5-BF7B-59346CA40A6D}" type="presParOf" srcId="{B2B1034E-8932-44F2-B820-7C992867B2D3}" destId="{BCBBC825-C9FD-48CC-8E52-4B69C34893B2}" srcOrd="3" destOrd="0" presId="urn:microsoft.com/office/officeart/2018/5/layout/IconLeafLabelList"/>
    <dgm:cxn modelId="{8CFFDB72-24AA-4308-BF07-A64552C20C59}" type="presParOf" srcId="{16FA6944-1960-4CCB-91E3-CB16A444EF6E}" destId="{70EEDFEC-E73D-4110-8783-348309D0F627}" srcOrd="11" destOrd="0" presId="urn:microsoft.com/office/officeart/2018/5/layout/IconLeafLabelList"/>
    <dgm:cxn modelId="{FB3E471D-CA30-4F1B-9ABF-8340761D1365}" type="presParOf" srcId="{16FA6944-1960-4CCB-91E3-CB16A444EF6E}" destId="{954A509C-E189-4A3C-91FA-D78610445F15}" srcOrd="12" destOrd="0" presId="urn:microsoft.com/office/officeart/2018/5/layout/IconLeafLabelList"/>
    <dgm:cxn modelId="{55BBEE31-0556-44D9-BA79-D809BF164C25}" type="presParOf" srcId="{954A509C-E189-4A3C-91FA-D78610445F15}" destId="{0B494C33-CCA6-46D5-874B-640BBA7CD79E}" srcOrd="0" destOrd="0" presId="urn:microsoft.com/office/officeart/2018/5/layout/IconLeafLabelList"/>
    <dgm:cxn modelId="{898C684B-C903-4306-B854-00D70FBF78F0}" type="presParOf" srcId="{954A509C-E189-4A3C-91FA-D78610445F15}" destId="{8785A84B-DA73-4645-B61E-E9AD62EBB077}" srcOrd="1" destOrd="0" presId="urn:microsoft.com/office/officeart/2018/5/layout/IconLeafLabelList"/>
    <dgm:cxn modelId="{4FF1B81F-6224-4CAF-85C3-B16CDC52BE09}" type="presParOf" srcId="{954A509C-E189-4A3C-91FA-D78610445F15}" destId="{336D6A72-2971-4BA4-814B-D92358C7DB89}" srcOrd="2" destOrd="0" presId="urn:microsoft.com/office/officeart/2018/5/layout/IconLeafLabelList"/>
    <dgm:cxn modelId="{51935D60-C808-4BC3-B252-42A97237CBB8}" type="presParOf" srcId="{954A509C-E189-4A3C-91FA-D78610445F15}" destId="{C963DFA5-0B11-4A1D-81B1-B09B05F7FAE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17BE07-437B-46A6-9675-C92FFB3EC9A4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7523FE-B700-4C30-A2D3-7354FB02D474}">
      <dgm:prSet/>
      <dgm:spPr/>
      <dgm:t>
        <a:bodyPr/>
        <a:lstStyle/>
        <a:p>
          <a:r>
            <a:rPr lang="en-AU" dirty="0"/>
            <a:t>Data Duplication</a:t>
          </a:r>
          <a:endParaRPr lang="en-US" dirty="0"/>
        </a:p>
      </dgm:t>
    </dgm:pt>
    <dgm:pt modelId="{731AC96A-09C6-4000-A3DE-5E5DF86C3512}" type="parTrans" cxnId="{99A72D40-C742-47F7-99B5-9CE74896E1DA}">
      <dgm:prSet/>
      <dgm:spPr/>
      <dgm:t>
        <a:bodyPr/>
        <a:lstStyle/>
        <a:p>
          <a:endParaRPr lang="en-US"/>
        </a:p>
      </dgm:t>
    </dgm:pt>
    <dgm:pt modelId="{0CDF7C96-3BC8-4881-B77D-C887BE27FA6B}" type="sibTrans" cxnId="{99A72D40-C742-47F7-99B5-9CE74896E1DA}">
      <dgm:prSet/>
      <dgm:spPr/>
      <dgm:t>
        <a:bodyPr/>
        <a:lstStyle/>
        <a:p>
          <a:endParaRPr lang="en-US"/>
        </a:p>
      </dgm:t>
    </dgm:pt>
    <dgm:pt modelId="{38565072-CA51-4B59-8154-643E681076FE}">
      <dgm:prSet/>
      <dgm:spPr/>
      <dgm:t>
        <a:bodyPr/>
        <a:lstStyle/>
        <a:p>
          <a:r>
            <a:rPr lang="en-AU" dirty="0"/>
            <a:t>Data Completeness</a:t>
          </a:r>
          <a:endParaRPr lang="en-US" dirty="0"/>
        </a:p>
      </dgm:t>
    </dgm:pt>
    <dgm:pt modelId="{064A2A9A-17FB-4F28-99FB-7BEB1F4D5F33}" type="parTrans" cxnId="{03A00DE8-F3DB-42D1-8B1C-B510473929CF}">
      <dgm:prSet/>
      <dgm:spPr/>
      <dgm:t>
        <a:bodyPr/>
        <a:lstStyle/>
        <a:p>
          <a:endParaRPr lang="en-US"/>
        </a:p>
      </dgm:t>
    </dgm:pt>
    <dgm:pt modelId="{48CD830B-C910-447D-B452-9F3B900D27BC}" type="sibTrans" cxnId="{03A00DE8-F3DB-42D1-8B1C-B510473929CF}">
      <dgm:prSet/>
      <dgm:spPr/>
      <dgm:t>
        <a:bodyPr/>
        <a:lstStyle/>
        <a:p>
          <a:endParaRPr lang="en-US"/>
        </a:p>
      </dgm:t>
    </dgm:pt>
    <dgm:pt modelId="{09EB99D9-5E19-4545-9A11-3688049797F8}">
      <dgm:prSet/>
      <dgm:spPr/>
      <dgm:t>
        <a:bodyPr/>
        <a:lstStyle/>
        <a:p>
          <a:r>
            <a:rPr lang="en-AU" dirty="0"/>
            <a:t>Data Inaccuracy</a:t>
          </a:r>
          <a:endParaRPr lang="en-US" dirty="0"/>
        </a:p>
      </dgm:t>
    </dgm:pt>
    <dgm:pt modelId="{F495555C-FABD-4A6A-B48E-F76A0B022E87}" type="parTrans" cxnId="{CF2F996D-B807-4F43-8D25-E994C867C396}">
      <dgm:prSet/>
      <dgm:spPr/>
      <dgm:t>
        <a:bodyPr/>
        <a:lstStyle/>
        <a:p>
          <a:endParaRPr lang="en-US"/>
        </a:p>
      </dgm:t>
    </dgm:pt>
    <dgm:pt modelId="{28F8F95B-60C7-4B83-AFBF-CE15703516FB}" type="sibTrans" cxnId="{CF2F996D-B807-4F43-8D25-E994C867C396}">
      <dgm:prSet/>
      <dgm:spPr/>
      <dgm:t>
        <a:bodyPr/>
        <a:lstStyle/>
        <a:p>
          <a:endParaRPr lang="en-US"/>
        </a:p>
      </dgm:t>
    </dgm:pt>
    <dgm:pt modelId="{A0F898F1-2B10-4161-85C7-751528CD2C37}">
      <dgm:prSet/>
      <dgm:spPr/>
      <dgm:t>
        <a:bodyPr/>
        <a:lstStyle/>
        <a:p>
          <a:r>
            <a:rPr lang="en-AU" i="1" dirty="0"/>
            <a:t>Incorrect Trip distance</a:t>
          </a:r>
          <a:endParaRPr lang="en-US" dirty="0"/>
        </a:p>
      </dgm:t>
    </dgm:pt>
    <dgm:pt modelId="{13C1BB7A-579A-4573-81FD-C0E55EBDD7EB}" type="parTrans" cxnId="{395D7337-E3E6-4736-9C57-FD626910C7C6}">
      <dgm:prSet/>
      <dgm:spPr/>
      <dgm:t>
        <a:bodyPr/>
        <a:lstStyle/>
        <a:p>
          <a:endParaRPr lang="en-US"/>
        </a:p>
      </dgm:t>
    </dgm:pt>
    <dgm:pt modelId="{7786CA5E-FB06-4127-9A56-D87EE6ED449D}" type="sibTrans" cxnId="{395D7337-E3E6-4736-9C57-FD626910C7C6}">
      <dgm:prSet/>
      <dgm:spPr/>
      <dgm:t>
        <a:bodyPr/>
        <a:lstStyle/>
        <a:p>
          <a:endParaRPr lang="en-US"/>
        </a:p>
      </dgm:t>
    </dgm:pt>
    <dgm:pt modelId="{35DEA2C7-0C5B-4AE6-B105-635A81DA4FC9}">
      <dgm:prSet/>
      <dgm:spPr/>
      <dgm:t>
        <a:bodyPr/>
        <a:lstStyle/>
        <a:p>
          <a:r>
            <a:rPr lang="en-AU" i="1" dirty="0"/>
            <a:t>Incorrect Trip duration</a:t>
          </a:r>
          <a:endParaRPr lang="en-US" dirty="0"/>
        </a:p>
      </dgm:t>
    </dgm:pt>
    <dgm:pt modelId="{AB6D09D9-0179-485F-B55D-2BABD2001F43}" type="parTrans" cxnId="{E3F402EA-4C89-4953-9082-ED97DA767BD5}">
      <dgm:prSet/>
      <dgm:spPr/>
      <dgm:t>
        <a:bodyPr/>
        <a:lstStyle/>
        <a:p>
          <a:endParaRPr lang="en-US"/>
        </a:p>
      </dgm:t>
    </dgm:pt>
    <dgm:pt modelId="{8D4BAB37-69D5-4A0D-AC9F-9EA0054478D7}" type="sibTrans" cxnId="{E3F402EA-4C89-4953-9082-ED97DA767BD5}">
      <dgm:prSet/>
      <dgm:spPr/>
      <dgm:t>
        <a:bodyPr/>
        <a:lstStyle/>
        <a:p>
          <a:endParaRPr lang="en-US"/>
        </a:p>
      </dgm:t>
    </dgm:pt>
    <dgm:pt modelId="{275134D4-F1A9-4657-A0FD-698CA831B259}">
      <dgm:prSet/>
      <dgm:spPr/>
      <dgm:t>
        <a:bodyPr/>
        <a:lstStyle/>
        <a:p>
          <a:r>
            <a:rPr lang="en-AU" i="1" dirty="0"/>
            <a:t>Incorrect Passenger count </a:t>
          </a:r>
          <a:endParaRPr lang="en-US" dirty="0"/>
        </a:p>
      </dgm:t>
    </dgm:pt>
    <dgm:pt modelId="{11C33574-CCF9-43EC-AA69-BFC7A2906DF0}" type="parTrans" cxnId="{22298DAF-F972-4F8D-91CC-F17366DDF109}">
      <dgm:prSet/>
      <dgm:spPr/>
      <dgm:t>
        <a:bodyPr/>
        <a:lstStyle/>
        <a:p>
          <a:endParaRPr lang="en-US"/>
        </a:p>
      </dgm:t>
    </dgm:pt>
    <dgm:pt modelId="{F27D3F0A-B928-44EF-A320-008A50E3CC1E}" type="sibTrans" cxnId="{22298DAF-F972-4F8D-91CC-F17366DDF109}">
      <dgm:prSet/>
      <dgm:spPr/>
      <dgm:t>
        <a:bodyPr/>
        <a:lstStyle/>
        <a:p>
          <a:endParaRPr lang="en-US"/>
        </a:p>
      </dgm:t>
    </dgm:pt>
    <dgm:pt modelId="{57D51AD3-5FC7-47B2-8184-284733E71B28}">
      <dgm:prSet/>
      <dgm:spPr/>
      <dgm:t>
        <a:bodyPr/>
        <a:lstStyle/>
        <a:p>
          <a:r>
            <a:rPr lang="en-AU" i="1" dirty="0"/>
            <a:t>Incorrect fare (–ive)</a:t>
          </a:r>
          <a:endParaRPr lang="en-US" dirty="0"/>
        </a:p>
      </dgm:t>
    </dgm:pt>
    <dgm:pt modelId="{F7BE1B01-66C2-4099-A216-7E8EAD33E8C5}" type="parTrans" cxnId="{7215C408-DB64-4BC3-9392-0289DE2296CD}">
      <dgm:prSet/>
      <dgm:spPr/>
      <dgm:t>
        <a:bodyPr/>
        <a:lstStyle/>
        <a:p>
          <a:endParaRPr lang="en-US"/>
        </a:p>
      </dgm:t>
    </dgm:pt>
    <dgm:pt modelId="{FA596CBA-85D4-44A7-A61E-184E459CA276}" type="sibTrans" cxnId="{7215C408-DB64-4BC3-9392-0289DE2296CD}">
      <dgm:prSet/>
      <dgm:spPr/>
      <dgm:t>
        <a:bodyPr/>
        <a:lstStyle/>
        <a:p>
          <a:endParaRPr lang="en-US"/>
        </a:p>
      </dgm:t>
    </dgm:pt>
    <dgm:pt modelId="{166E59B6-C8FC-42C2-8B68-8C9B1673930D}">
      <dgm:prSet/>
      <dgm:spPr/>
      <dgm:t>
        <a:bodyPr/>
        <a:lstStyle/>
        <a:p>
          <a:r>
            <a:rPr lang="en-AU" i="1" dirty="0"/>
            <a:t>Tip amount &gt; Fare Amount</a:t>
          </a:r>
          <a:endParaRPr lang="en-US" dirty="0"/>
        </a:p>
      </dgm:t>
    </dgm:pt>
    <dgm:pt modelId="{98EBDB6A-1F8B-408D-BAE4-9D49E8025BBD}" type="parTrans" cxnId="{1C1B5219-D4FC-4103-B96A-A84ABE571BD3}">
      <dgm:prSet/>
      <dgm:spPr/>
      <dgm:t>
        <a:bodyPr/>
        <a:lstStyle/>
        <a:p>
          <a:endParaRPr lang="en-US"/>
        </a:p>
      </dgm:t>
    </dgm:pt>
    <dgm:pt modelId="{B3EC9EFA-EC93-48D3-AEE3-3C37CE869FE9}" type="sibTrans" cxnId="{1C1B5219-D4FC-4103-B96A-A84ABE571BD3}">
      <dgm:prSet/>
      <dgm:spPr/>
      <dgm:t>
        <a:bodyPr/>
        <a:lstStyle/>
        <a:p>
          <a:endParaRPr lang="en-US"/>
        </a:p>
      </dgm:t>
    </dgm:pt>
    <dgm:pt modelId="{FB5E5CEC-EDB4-4530-80CF-2B6ECDA85097}">
      <dgm:prSet/>
      <dgm:spPr/>
      <dgm:t>
        <a:bodyPr/>
        <a:lstStyle/>
        <a:p>
          <a:r>
            <a:rPr lang="en-US" dirty="0"/>
            <a:t>Outliers </a:t>
          </a:r>
        </a:p>
      </dgm:t>
    </dgm:pt>
    <dgm:pt modelId="{D6A032F1-908C-45C9-919E-C4A3CDDA12CA}" type="parTrans" cxnId="{E9A42DDE-41B9-40E6-AA19-AB53C10BDE89}">
      <dgm:prSet/>
      <dgm:spPr/>
      <dgm:t>
        <a:bodyPr/>
        <a:lstStyle/>
        <a:p>
          <a:endParaRPr lang="en-AU"/>
        </a:p>
      </dgm:t>
    </dgm:pt>
    <dgm:pt modelId="{5713A40E-DAFF-4D37-A244-28523BB91179}" type="sibTrans" cxnId="{E9A42DDE-41B9-40E6-AA19-AB53C10BDE89}">
      <dgm:prSet/>
      <dgm:spPr/>
      <dgm:t>
        <a:bodyPr/>
        <a:lstStyle/>
        <a:p>
          <a:endParaRPr lang="en-AU"/>
        </a:p>
      </dgm:t>
    </dgm:pt>
    <dgm:pt modelId="{D1D2F591-BCBF-4FAD-86C7-5E43FF5F2342}" type="pres">
      <dgm:prSet presAssocID="{2B17BE07-437B-46A6-9675-C92FFB3EC9A4}" presName="CompostProcess" presStyleCnt="0">
        <dgm:presLayoutVars>
          <dgm:dir/>
          <dgm:resizeHandles val="exact"/>
        </dgm:presLayoutVars>
      </dgm:prSet>
      <dgm:spPr/>
    </dgm:pt>
    <dgm:pt modelId="{6C7EBD48-3D11-4740-A193-7ED71B9627A6}" type="pres">
      <dgm:prSet presAssocID="{2B17BE07-437B-46A6-9675-C92FFB3EC9A4}" presName="arrow" presStyleLbl="bgShp" presStyleIdx="0" presStyleCnt="1"/>
      <dgm:spPr/>
    </dgm:pt>
    <dgm:pt modelId="{BD91C046-7423-48AB-996A-EDE00E1D2587}" type="pres">
      <dgm:prSet presAssocID="{2B17BE07-437B-46A6-9675-C92FFB3EC9A4}" presName="linearProcess" presStyleCnt="0"/>
      <dgm:spPr/>
    </dgm:pt>
    <dgm:pt modelId="{94B379F3-F3A9-4AFD-914F-8EFC55DCCB91}" type="pres">
      <dgm:prSet presAssocID="{227523FE-B700-4C30-A2D3-7354FB02D474}" presName="textNode" presStyleLbl="node1" presStyleIdx="0" presStyleCnt="3">
        <dgm:presLayoutVars>
          <dgm:bulletEnabled val="1"/>
        </dgm:presLayoutVars>
      </dgm:prSet>
      <dgm:spPr/>
    </dgm:pt>
    <dgm:pt modelId="{EA52D9E0-B9F9-4150-B728-83261B1484F3}" type="pres">
      <dgm:prSet presAssocID="{0CDF7C96-3BC8-4881-B77D-C887BE27FA6B}" presName="sibTrans" presStyleCnt="0"/>
      <dgm:spPr/>
    </dgm:pt>
    <dgm:pt modelId="{23727042-EE45-42FD-9EBB-A98C5C804902}" type="pres">
      <dgm:prSet presAssocID="{38565072-CA51-4B59-8154-643E681076FE}" presName="textNode" presStyleLbl="node1" presStyleIdx="1" presStyleCnt="3">
        <dgm:presLayoutVars>
          <dgm:bulletEnabled val="1"/>
        </dgm:presLayoutVars>
      </dgm:prSet>
      <dgm:spPr/>
    </dgm:pt>
    <dgm:pt modelId="{1F751C9E-412F-4310-86E9-F6E57087272D}" type="pres">
      <dgm:prSet presAssocID="{48CD830B-C910-447D-B452-9F3B900D27BC}" presName="sibTrans" presStyleCnt="0"/>
      <dgm:spPr/>
    </dgm:pt>
    <dgm:pt modelId="{B273C47A-AEB9-4EFF-B869-02210DFECA5D}" type="pres">
      <dgm:prSet presAssocID="{09EB99D9-5E19-4545-9A11-3688049797F8}" presName="textNode" presStyleLbl="node1" presStyleIdx="2" presStyleCnt="3" custScaleX="106517" custScaleY="138559">
        <dgm:presLayoutVars>
          <dgm:bulletEnabled val="1"/>
        </dgm:presLayoutVars>
      </dgm:prSet>
      <dgm:spPr/>
    </dgm:pt>
  </dgm:ptLst>
  <dgm:cxnLst>
    <dgm:cxn modelId="{7215C408-DB64-4BC3-9392-0289DE2296CD}" srcId="{09EB99D9-5E19-4545-9A11-3688049797F8}" destId="{57D51AD3-5FC7-47B2-8184-284733E71B28}" srcOrd="3" destOrd="0" parTransId="{F7BE1B01-66C2-4099-A216-7E8EAD33E8C5}" sibTransId="{FA596CBA-85D4-44A7-A61E-184E459CA276}"/>
    <dgm:cxn modelId="{336BCE10-8A16-4965-9D73-71963D8A0830}" type="presOf" srcId="{2B17BE07-437B-46A6-9675-C92FFB3EC9A4}" destId="{D1D2F591-BCBF-4FAD-86C7-5E43FF5F2342}" srcOrd="0" destOrd="0" presId="urn:microsoft.com/office/officeart/2005/8/layout/hProcess9"/>
    <dgm:cxn modelId="{1C1B5219-D4FC-4103-B96A-A84ABE571BD3}" srcId="{09EB99D9-5E19-4545-9A11-3688049797F8}" destId="{166E59B6-C8FC-42C2-8B68-8C9B1673930D}" srcOrd="4" destOrd="0" parTransId="{98EBDB6A-1F8B-408D-BAE4-9D49E8025BBD}" sibTransId="{B3EC9EFA-EC93-48D3-AEE3-3C37CE869FE9}"/>
    <dgm:cxn modelId="{395D7337-E3E6-4736-9C57-FD626910C7C6}" srcId="{09EB99D9-5E19-4545-9A11-3688049797F8}" destId="{A0F898F1-2B10-4161-85C7-751528CD2C37}" srcOrd="0" destOrd="0" parTransId="{13C1BB7A-579A-4573-81FD-C0E55EBDD7EB}" sibTransId="{7786CA5E-FB06-4127-9A56-D87EE6ED449D}"/>
    <dgm:cxn modelId="{ADA8813F-35CD-4315-BB00-2C3042D80E4C}" type="presOf" srcId="{09EB99D9-5E19-4545-9A11-3688049797F8}" destId="{B273C47A-AEB9-4EFF-B869-02210DFECA5D}" srcOrd="0" destOrd="0" presId="urn:microsoft.com/office/officeart/2005/8/layout/hProcess9"/>
    <dgm:cxn modelId="{99A72D40-C742-47F7-99B5-9CE74896E1DA}" srcId="{2B17BE07-437B-46A6-9675-C92FFB3EC9A4}" destId="{227523FE-B700-4C30-A2D3-7354FB02D474}" srcOrd="0" destOrd="0" parTransId="{731AC96A-09C6-4000-A3DE-5E5DF86C3512}" sibTransId="{0CDF7C96-3BC8-4881-B77D-C887BE27FA6B}"/>
    <dgm:cxn modelId="{CF2F996D-B807-4F43-8D25-E994C867C396}" srcId="{2B17BE07-437B-46A6-9675-C92FFB3EC9A4}" destId="{09EB99D9-5E19-4545-9A11-3688049797F8}" srcOrd="2" destOrd="0" parTransId="{F495555C-FABD-4A6A-B48E-F76A0B022E87}" sibTransId="{28F8F95B-60C7-4B83-AFBF-CE15703516FB}"/>
    <dgm:cxn modelId="{B1FB3F53-BFD5-4E66-8963-DC7E70F92B3F}" type="presOf" srcId="{166E59B6-C8FC-42C2-8B68-8C9B1673930D}" destId="{B273C47A-AEB9-4EFF-B869-02210DFECA5D}" srcOrd="0" destOrd="5" presId="urn:microsoft.com/office/officeart/2005/8/layout/hProcess9"/>
    <dgm:cxn modelId="{D0DA4F74-232C-4198-87E1-BD824D0BAA6B}" type="presOf" srcId="{227523FE-B700-4C30-A2D3-7354FB02D474}" destId="{94B379F3-F3A9-4AFD-914F-8EFC55DCCB91}" srcOrd="0" destOrd="0" presId="urn:microsoft.com/office/officeart/2005/8/layout/hProcess9"/>
    <dgm:cxn modelId="{DBFD2493-D450-4A72-AF4C-DD21B3A50FE3}" type="presOf" srcId="{275134D4-F1A9-4657-A0FD-698CA831B259}" destId="{B273C47A-AEB9-4EFF-B869-02210DFECA5D}" srcOrd="0" destOrd="3" presId="urn:microsoft.com/office/officeart/2005/8/layout/hProcess9"/>
    <dgm:cxn modelId="{0B016FA5-64A2-4A31-B105-805DFB721212}" type="presOf" srcId="{FB5E5CEC-EDB4-4530-80CF-2B6ECDA85097}" destId="{B273C47A-AEB9-4EFF-B869-02210DFECA5D}" srcOrd="0" destOrd="6" presId="urn:microsoft.com/office/officeart/2005/8/layout/hProcess9"/>
    <dgm:cxn modelId="{C955F3AC-0535-436E-AF97-1597FCF21F60}" type="presOf" srcId="{38565072-CA51-4B59-8154-643E681076FE}" destId="{23727042-EE45-42FD-9EBB-A98C5C804902}" srcOrd="0" destOrd="0" presId="urn:microsoft.com/office/officeart/2005/8/layout/hProcess9"/>
    <dgm:cxn modelId="{22298DAF-F972-4F8D-91CC-F17366DDF109}" srcId="{09EB99D9-5E19-4545-9A11-3688049797F8}" destId="{275134D4-F1A9-4657-A0FD-698CA831B259}" srcOrd="2" destOrd="0" parTransId="{11C33574-CCF9-43EC-AA69-BFC7A2906DF0}" sibTransId="{F27D3F0A-B928-44EF-A320-008A50E3CC1E}"/>
    <dgm:cxn modelId="{397020B3-11FD-4681-A45A-10E76E0B616B}" type="presOf" srcId="{35DEA2C7-0C5B-4AE6-B105-635A81DA4FC9}" destId="{B273C47A-AEB9-4EFF-B869-02210DFECA5D}" srcOrd="0" destOrd="2" presId="urn:microsoft.com/office/officeart/2005/8/layout/hProcess9"/>
    <dgm:cxn modelId="{30F693D7-7ECC-48F3-BFBE-E7A7FF32624A}" type="presOf" srcId="{57D51AD3-5FC7-47B2-8184-284733E71B28}" destId="{B273C47A-AEB9-4EFF-B869-02210DFECA5D}" srcOrd="0" destOrd="4" presId="urn:microsoft.com/office/officeart/2005/8/layout/hProcess9"/>
    <dgm:cxn modelId="{E9A42DDE-41B9-40E6-AA19-AB53C10BDE89}" srcId="{09EB99D9-5E19-4545-9A11-3688049797F8}" destId="{FB5E5CEC-EDB4-4530-80CF-2B6ECDA85097}" srcOrd="5" destOrd="0" parTransId="{D6A032F1-908C-45C9-919E-C4A3CDDA12CA}" sibTransId="{5713A40E-DAFF-4D37-A244-28523BB91179}"/>
    <dgm:cxn modelId="{03A00DE8-F3DB-42D1-8B1C-B510473929CF}" srcId="{2B17BE07-437B-46A6-9675-C92FFB3EC9A4}" destId="{38565072-CA51-4B59-8154-643E681076FE}" srcOrd="1" destOrd="0" parTransId="{064A2A9A-17FB-4F28-99FB-7BEB1F4D5F33}" sibTransId="{48CD830B-C910-447D-B452-9F3B900D27BC}"/>
    <dgm:cxn modelId="{E3F402EA-4C89-4953-9082-ED97DA767BD5}" srcId="{09EB99D9-5E19-4545-9A11-3688049797F8}" destId="{35DEA2C7-0C5B-4AE6-B105-635A81DA4FC9}" srcOrd="1" destOrd="0" parTransId="{AB6D09D9-0179-485F-B55D-2BABD2001F43}" sibTransId="{8D4BAB37-69D5-4A0D-AC9F-9EA0054478D7}"/>
    <dgm:cxn modelId="{894118F8-F4F7-41A1-8594-AFF7B2EFC961}" type="presOf" srcId="{A0F898F1-2B10-4161-85C7-751528CD2C37}" destId="{B273C47A-AEB9-4EFF-B869-02210DFECA5D}" srcOrd="0" destOrd="1" presId="urn:microsoft.com/office/officeart/2005/8/layout/hProcess9"/>
    <dgm:cxn modelId="{90F69793-0609-4514-A89D-A47115350EAD}" type="presParOf" srcId="{D1D2F591-BCBF-4FAD-86C7-5E43FF5F2342}" destId="{6C7EBD48-3D11-4740-A193-7ED71B9627A6}" srcOrd="0" destOrd="0" presId="urn:microsoft.com/office/officeart/2005/8/layout/hProcess9"/>
    <dgm:cxn modelId="{AC203541-4B94-4C5E-95A6-530B883B57BC}" type="presParOf" srcId="{D1D2F591-BCBF-4FAD-86C7-5E43FF5F2342}" destId="{BD91C046-7423-48AB-996A-EDE00E1D2587}" srcOrd="1" destOrd="0" presId="urn:microsoft.com/office/officeart/2005/8/layout/hProcess9"/>
    <dgm:cxn modelId="{5EABBDCD-B4BB-4ECD-9DA5-4F0580600194}" type="presParOf" srcId="{BD91C046-7423-48AB-996A-EDE00E1D2587}" destId="{94B379F3-F3A9-4AFD-914F-8EFC55DCCB91}" srcOrd="0" destOrd="0" presId="urn:microsoft.com/office/officeart/2005/8/layout/hProcess9"/>
    <dgm:cxn modelId="{D2D93FE9-C4E1-47CF-A1C2-3D2E44349B0E}" type="presParOf" srcId="{BD91C046-7423-48AB-996A-EDE00E1D2587}" destId="{EA52D9E0-B9F9-4150-B728-83261B1484F3}" srcOrd="1" destOrd="0" presId="urn:microsoft.com/office/officeart/2005/8/layout/hProcess9"/>
    <dgm:cxn modelId="{C6BF7B84-9DC6-410E-8957-9CC0C6C4B76E}" type="presParOf" srcId="{BD91C046-7423-48AB-996A-EDE00E1D2587}" destId="{23727042-EE45-42FD-9EBB-A98C5C804902}" srcOrd="2" destOrd="0" presId="urn:microsoft.com/office/officeart/2005/8/layout/hProcess9"/>
    <dgm:cxn modelId="{8FC09504-16D4-422D-A317-D72199BA78D0}" type="presParOf" srcId="{BD91C046-7423-48AB-996A-EDE00E1D2587}" destId="{1F751C9E-412F-4310-86E9-F6E57087272D}" srcOrd="3" destOrd="0" presId="urn:microsoft.com/office/officeart/2005/8/layout/hProcess9"/>
    <dgm:cxn modelId="{66C33473-6C70-4EC7-A630-86A0A693A89C}" type="presParOf" srcId="{BD91C046-7423-48AB-996A-EDE00E1D2587}" destId="{B273C47A-AEB9-4EFF-B869-02210DFECA5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32120-EC78-429D-8451-350335B742F7}">
      <dsp:nvSpPr>
        <dsp:cNvPr id="0" name=""/>
        <dsp:cNvSpPr/>
      </dsp:nvSpPr>
      <dsp:spPr>
        <a:xfrm>
          <a:off x="235930" y="855954"/>
          <a:ext cx="720562" cy="720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821C3-BA4C-41E1-A142-56FA8295FD7C}">
      <dsp:nvSpPr>
        <dsp:cNvPr id="0" name=""/>
        <dsp:cNvSpPr/>
      </dsp:nvSpPr>
      <dsp:spPr>
        <a:xfrm>
          <a:off x="389493" y="1009516"/>
          <a:ext cx="413437" cy="41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EDE8E-C60D-4501-81A2-F5EAB8BE3D73}">
      <dsp:nvSpPr>
        <dsp:cNvPr id="0" name=""/>
        <dsp:cNvSpPr/>
      </dsp:nvSpPr>
      <dsp:spPr>
        <a:xfrm>
          <a:off x="5587" y="1800954"/>
          <a:ext cx="1181250" cy="4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/>
            <a:t>Objectives</a:t>
          </a:r>
          <a:endParaRPr lang="en-US" sz="1100" kern="1200"/>
        </a:p>
      </dsp:txBody>
      <dsp:txXfrm>
        <a:off x="5587" y="1800954"/>
        <a:ext cx="1181250" cy="472500"/>
      </dsp:txXfrm>
    </dsp:sp>
    <dsp:sp modelId="{1052565C-67A1-4555-B845-56BB5FD39412}">
      <dsp:nvSpPr>
        <dsp:cNvPr id="0" name=""/>
        <dsp:cNvSpPr/>
      </dsp:nvSpPr>
      <dsp:spPr>
        <a:xfrm>
          <a:off x="1623899" y="855954"/>
          <a:ext cx="720562" cy="720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EC2A1-E702-4FE5-9801-4A95A10DE89B}">
      <dsp:nvSpPr>
        <dsp:cNvPr id="0" name=""/>
        <dsp:cNvSpPr/>
      </dsp:nvSpPr>
      <dsp:spPr>
        <a:xfrm>
          <a:off x="1777462" y="1009516"/>
          <a:ext cx="413437" cy="41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793FD-050D-461F-AC12-9FB90330CDCF}">
      <dsp:nvSpPr>
        <dsp:cNvPr id="0" name=""/>
        <dsp:cNvSpPr/>
      </dsp:nvSpPr>
      <dsp:spPr>
        <a:xfrm>
          <a:off x="1393555" y="1800954"/>
          <a:ext cx="1181250" cy="4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/>
            <a:t>Data Processing</a:t>
          </a:r>
          <a:endParaRPr lang="en-US" sz="1100" kern="1200" dirty="0"/>
        </a:p>
      </dsp:txBody>
      <dsp:txXfrm>
        <a:off x="1393555" y="1800954"/>
        <a:ext cx="1181250" cy="472500"/>
      </dsp:txXfrm>
    </dsp:sp>
    <dsp:sp modelId="{B11BBBB6-8AD0-40B4-8A6B-032751AF4586}">
      <dsp:nvSpPr>
        <dsp:cNvPr id="0" name=""/>
        <dsp:cNvSpPr/>
      </dsp:nvSpPr>
      <dsp:spPr>
        <a:xfrm>
          <a:off x="3011868" y="855954"/>
          <a:ext cx="720562" cy="720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31C42-DB2E-4A64-920F-DD948D723516}">
      <dsp:nvSpPr>
        <dsp:cNvPr id="0" name=""/>
        <dsp:cNvSpPr/>
      </dsp:nvSpPr>
      <dsp:spPr>
        <a:xfrm>
          <a:off x="3165430" y="1009516"/>
          <a:ext cx="413437" cy="41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2B05E-DB15-4274-8313-6EB4C148AEA4}">
      <dsp:nvSpPr>
        <dsp:cNvPr id="0" name=""/>
        <dsp:cNvSpPr/>
      </dsp:nvSpPr>
      <dsp:spPr>
        <a:xfrm>
          <a:off x="2781524" y="1800954"/>
          <a:ext cx="1181250" cy="4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/>
            <a:t>Revenue Analysis</a:t>
          </a:r>
          <a:endParaRPr lang="en-US" sz="1100" kern="1200" dirty="0"/>
        </a:p>
      </dsp:txBody>
      <dsp:txXfrm>
        <a:off x="2781524" y="1800954"/>
        <a:ext cx="1181250" cy="472500"/>
      </dsp:txXfrm>
    </dsp:sp>
    <dsp:sp modelId="{87BD75D0-82AB-4B97-9522-282E5DA7A8E7}">
      <dsp:nvSpPr>
        <dsp:cNvPr id="0" name=""/>
        <dsp:cNvSpPr/>
      </dsp:nvSpPr>
      <dsp:spPr>
        <a:xfrm>
          <a:off x="4399837" y="855954"/>
          <a:ext cx="720562" cy="720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8260B-E532-44F6-9936-10C017E956D1}">
      <dsp:nvSpPr>
        <dsp:cNvPr id="0" name=""/>
        <dsp:cNvSpPr/>
      </dsp:nvSpPr>
      <dsp:spPr>
        <a:xfrm>
          <a:off x="4553399" y="1009516"/>
          <a:ext cx="413437" cy="4134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A8455-10DE-4F69-9C2D-DD37595AA2FE}">
      <dsp:nvSpPr>
        <dsp:cNvPr id="0" name=""/>
        <dsp:cNvSpPr/>
      </dsp:nvSpPr>
      <dsp:spPr>
        <a:xfrm>
          <a:off x="4169493" y="1800954"/>
          <a:ext cx="1181250" cy="4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/>
            <a:t>Cost Analysis</a:t>
          </a:r>
          <a:endParaRPr lang="en-US" sz="1100" kern="1200" dirty="0"/>
        </a:p>
      </dsp:txBody>
      <dsp:txXfrm>
        <a:off x="4169493" y="1800954"/>
        <a:ext cx="1181250" cy="472500"/>
      </dsp:txXfrm>
    </dsp:sp>
    <dsp:sp modelId="{6F24A327-B98B-44EA-9F6F-6C373A3A7D5B}">
      <dsp:nvSpPr>
        <dsp:cNvPr id="0" name=""/>
        <dsp:cNvSpPr/>
      </dsp:nvSpPr>
      <dsp:spPr>
        <a:xfrm>
          <a:off x="5787806" y="855954"/>
          <a:ext cx="720562" cy="720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0012-5E3C-4BBD-9575-7DDDC1329AB5}">
      <dsp:nvSpPr>
        <dsp:cNvPr id="0" name=""/>
        <dsp:cNvSpPr/>
      </dsp:nvSpPr>
      <dsp:spPr>
        <a:xfrm>
          <a:off x="5941368" y="1009516"/>
          <a:ext cx="413437" cy="4134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224C3-022F-4A67-99DB-D61C6BB14734}">
      <dsp:nvSpPr>
        <dsp:cNvPr id="0" name=""/>
        <dsp:cNvSpPr/>
      </dsp:nvSpPr>
      <dsp:spPr>
        <a:xfrm>
          <a:off x="5557462" y="1800954"/>
          <a:ext cx="1181250" cy="4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/>
            <a:t>Conclusions</a:t>
          </a:r>
          <a:endParaRPr lang="en-US" sz="1100" kern="1200" dirty="0"/>
        </a:p>
      </dsp:txBody>
      <dsp:txXfrm>
        <a:off x="5557462" y="1800954"/>
        <a:ext cx="1181250" cy="472500"/>
      </dsp:txXfrm>
    </dsp:sp>
    <dsp:sp modelId="{43D295AD-7F91-4998-B0FA-6271DA1EFEDB}">
      <dsp:nvSpPr>
        <dsp:cNvPr id="0" name=""/>
        <dsp:cNvSpPr/>
      </dsp:nvSpPr>
      <dsp:spPr>
        <a:xfrm>
          <a:off x="7175774" y="855954"/>
          <a:ext cx="720562" cy="720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23DC5-B827-41BD-8B7C-5C4561BB0434}">
      <dsp:nvSpPr>
        <dsp:cNvPr id="0" name=""/>
        <dsp:cNvSpPr/>
      </dsp:nvSpPr>
      <dsp:spPr>
        <a:xfrm>
          <a:off x="7329337" y="1009516"/>
          <a:ext cx="413437" cy="4134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BC825-C9FD-48CC-8E52-4B69C34893B2}">
      <dsp:nvSpPr>
        <dsp:cNvPr id="0" name=""/>
        <dsp:cNvSpPr/>
      </dsp:nvSpPr>
      <dsp:spPr>
        <a:xfrm>
          <a:off x="6945431" y="1800954"/>
          <a:ext cx="1181250" cy="4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/>
            <a:t>Recommendations</a:t>
          </a:r>
          <a:endParaRPr lang="en-US" sz="1100" kern="1200" dirty="0"/>
        </a:p>
      </dsp:txBody>
      <dsp:txXfrm>
        <a:off x="6945431" y="1800954"/>
        <a:ext cx="1181250" cy="472500"/>
      </dsp:txXfrm>
    </dsp:sp>
    <dsp:sp modelId="{0B494C33-CCA6-46D5-874B-640BBA7CD79E}">
      <dsp:nvSpPr>
        <dsp:cNvPr id="0" name=""/>
        <dsp:cNvSpPr/>
      </dsp:nvSpPr>
      <dsp:spPr>
        <a:xfrm>
          <a:off x="8563743" y="855954"/>
          <a:ext cx="720562" cy="720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A84B-DA73-4645-B61E-E9AD62EBB077}">
      <dsp:nvSpPr>
        <dsp:cNvPr id="0" name=""/>
        <dsp:cNvSpPr/>
      </dsp:nvSpPr>
      <dsp:spPr>
        <a:xfrm>
          <a:off x="8717306" y="1009516"/>
          <a:ext cx="413437" cy="41343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3DFA5-0B11-4A1D-81B1-B09B05F7FAEB}">
      <dsp:nvSpPr>
        <dsp:cNvPr id="0" name=""/>
        <dsp:cNvSpPr/>
      </dsp:nvSpPr>
      <dsp:spPr>
        <a:xfrm>
          <a:off x="8333399" y="1800954"/>
          <a:ext cx="1181250" cy="4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Open Questions</a:t>
          </a:r>
        </a:p>
      </dsp:txBody>
      <dsp:txXfrm>
        <a:off x="8333399" y="1800954"/>
        <a:ext cx="1181250" cy="4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EBD48-3D11-4740-A193-7ED71B9627A6}">
      <dsp:nvSpPr>
        <dsp:cNvPr id="0" name=""/>
        <dsp:cNvSpPr/>
      </dsp:nvSpPr>
      <dsp:spPr>
        <a:xfrm>
          <a:off x="722735" y="0"/>
          <a:ext cx="8190999" cy="356749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B379F3-F3A9-4AFD-914F-8EFC55DCCB91}">
      <dsp:nvSpPr>
        <dsp:cNvPr id="0" name=""/>
        <dsp:cNvSpPr/>
      </dsp:nvSpPr>
      <dsp:spPr>
        <a:xfrm>
          <a:off x="183647" y="1070247"/>
          <a:ext cx="2890941" cy="14269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Data Duplication</a:t>
          </a:r>
          <a:endParaRPr lang="en-US" sz="1400" kern="1200" dirty="0"/>
        </a:p>
      </dsp:txBody>
      <dsp:txXfrm>
        <a:off x="253307" y="1139907"/>
        <a:ext cx="2751621" cy="1287676"/>
      </dsp:txXfrm>
    </dsp:sp>
    <dsp:sp modelId="{23727042-EE45-42FD-9EBB-A98C5C804902}">
      <dsp:nvSpPr>
        <dsp:cNvPr id="0" name=""/>
        <dsp:cNvSpPr/>
      </dsp:nvSpPr>
      <dsp:spPr>
        <a:xfrm>
          <a:off x="3278563" y="1070247"/>
          <a:ext cx="2890941" cy="14269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Data Completeness</a:t>
          </a:r>
          <a:endParaRPr lang="en-US" sz="1400" kern="1200" dirty="0"/>
        </a:p>
      </dsp:txBody>
      <dsp:txXfrm>
        <a:off x="3348223" y="1139907"/>
        <a:ext cx="2751621" cy="1287676"/>
      </dsp:txXfrm>
    </dsp:sp>
    <dsp:sp modelId="{B273C47A-AEB9-4EFF-B869-02210DFECA5D}">
      <dsp:nvSpPr>
        <dsp:cNvPr id="0" name=""/>
        <dsp:cNvSpPr/>
      </dsp:nvSpPr>
      <dsp:spPr>
        <a:xfrm>
          <a:off x="6373479" y="795129"/>
          <a:ext cx="3079343" cy="197723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Data Inaccuracy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i="1" kern="1200" dirty="0"/>
            <a:t>Incorrect Trip distance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i="1" kern="1200" dirty="0"/>
            <a:t>Incorrect Trip duration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i="1" kern="1200" dirty="0"/>
            <a:t>Incorrect Passenger count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i="1" kern="1200" dirty="0"/>
            <a:t>Incorrect fare (–ive)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i="1" kern="1200" dirty="0"/>
            <a:t>Tip amount &gt; Fare Amount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Outliers </a:t>
          </a:r>
        </a:p>
      </dsp:txBody>
      <dsp:txXfrm>
        <a:off x="6469999" y="891649"/>
        <a:ext cx="2886303" cy="1784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B33A2-31B1-42C5-926A-93A5EBDF46EF}" type="datetimeFigureOut">
              <a:rPr lang="en-AU" smtClean="0"/>
              <a:t>7/05/2024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021FD-08AF-4D34-BC12-FE6957F9FC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8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8FD-BBD9-4CAD-A435-B967F1549256}" type="datetime1">
              <a:rPr lang="en-AU" smtClean="0"/>
              <a:t>7/05/2024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E4C624-11E4-4B75-8DA9-5A1AF3CAFA86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0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5515-C2E4-4F8B-9886-6F20683E13B1}" type="datetime1">
              <a:rPr lang="en-AU" smtClean="0"/>
              <a:t>7/05/2024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0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483B-8794-411A-8D41-0AF38FFD4E99}" type="datetime1">
              <a:rPr lang="en-AU" smtClean="0"/>
              <a:t>7/05/2024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2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CE9C-5E44-4B45-8EEF-CFB54DAA34CD}" type="datetime1">
              <a:rPr lang="en-AU" smtClean="0"/>
              <a:t>7/05/2024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558A-4AB0-4056-A659-E39792752E12}" type="datetime1">
              <a:rPr lang="en-AU" smtClean="0"/>
              <a:t>7/05/2024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5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C2F5-79C0-478A-AD54-26D7DF51C015}" type="datetime1">
              <a:rPr lang="en-AU" smtClean="0"/>
              <a:t>7/05/2024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4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BBE-A738-41F4-B8B6-F8C67541217F}" type="datetime1">
              <a:rPr lang="en-AU" smtClean="0"/>
              <a:t>7/05/2024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4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854-FEA4-4C92-BC14-2AAD7C3B881D}" type="datetime1">
              <a:rPr lang="en-AU" smtClean="0"/>
              <a:t>7/05/2024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5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4E7D-11A3-4245-AE62-BC23AFD38075}" type="datetime1">
              <a:rPr lang="en-AU" smtClean="0"/>
              <a:t>7/05/2024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16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CA46-1618-4831-8D6F-056BBA00374B}" type="datetime1">
              <a:rPr lang="en-AU" smtClean="0"/>
              <a:t>7/05/2024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8E2F4785-BDA5-43BB-B71A-D8FB9E3686FC}" type="datetime1">
              <a:rPr lang="en-AU" smtClean="0"/>
              <a:t>7/05/2024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8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1AF42-54C4-440A-AC06-6CD3726C2902}" type="datetime1">
              <a:rPr lang="en-AU" smtClean="0"/>
              <a:t>7/05/2024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E4C624-11E4-4B75-8DA9-5A1AF3CAFA86}" type="slidenum">
              <a:rPr lang="en-AU" smtClean="0"/>
              <a:t>‹#›</a:t>
            </a:fld>
            <a:endParaRPr lang="en-AU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03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taxi cab sign">
            <a:extLst>
              <a:ext uri="{FF2B5EF4-FFF2-40B4-BE49-F238E27FC236}">
                <a16:creationId xmlns:a16="http://schemas.microsoft.com/office/drawing/2014/main" id="{C3F928BA-AE28-435B-80B8-247B29CC5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109" r="-1" b="619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39848-7DDB-C3F9-D8A3-894A0F9CD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7706" y="443732"/>
            <a:ext cx="7310580" cy="261384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Optimizing NYC Taxi Operations: A Data-Driven Approach to Profitability</a:t>
            </a:r>
            <a:endParaRPr lang="en-A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999C9-45AB-5122-DCBB-859FED6D4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0" y="839592"/>
            <a:ext cx="3896656" cy="4864780"/>
          </a:xfrm>
        </p:spPr>
        <p:txBody>
          <a:bodyPr anchor="ctr">
            <a:normAutofit/>
          </a:bodyPr>
          <a:lstStyle/>
          <a:p>
            <a:pPr algn="r"/>
            <a:r>
              <a:rPr lang="en-AU" sz="2000" cap="none" dirty="0"/>
              <a:t>Presented By: Alina Hussain</a:t>
            </a:r>
          </a:p>
          <a:p>
            <a:pPr algn="r"/>
            <a:r>
              <a:rPr lang="en-AU" sz="2000" cap="none" dirty="0"/>
              <a:t>Date Updated: May 2,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20E36-4609-F4E8-FDAF-1E6D7D9F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2301" y="443732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E4C624-11E4-4B75-8DA9-5A1AF3CAFA86}" type="slidenum">
              <a:rPr lang="en-AU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452FA-3D54-EDA1-641D-D6D17407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dirty="0"/>
              <a:t>Cost Analysis</a:t>
            </a:r>
            <a:br>
              <a:rPr lang="en-US" sz="3600" dirty="0"/>
            </a:br>
            <a:r>
              <a:rPr lang="en-US" sz="1700" b="1" i="1" dirty="0"/>
              <a:t>Passengers Count  per Trip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5BBCD-B466-951A-B16A-482135E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501" y="798973"/>
            <a:ext cx="811019" cy="503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E4C624-11E4-4B75-8DA9-5A1AF3CAFA8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5E04D6-1E05-E2EC-6107-4AFEB33E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93864"/>
              </p:ext>
            </p:extLst>
          </p:nvPr>
        </p:nvGraphicFramePr>
        <p:xfrm>
          <a:off x="6094411" y="851968"/>
          <a:ext cx="4960443" cy="456799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82869">
                  <a:extLst>
                    <a:ext uri="{9D8B030D-6E8A-4147-A177-3AD203B41FA5}">
                      <a16:colId xmlns:a16="http://schemas.microsoft.com/office/drawing/2014/main" val="1429214399"/>
                    </a:ext>
                  </a:extLst>
                </a:gridCol>
                <a:gridCol w="2877574">
                  <a:extLst>
                    <a:ext uri="{9D8B030D-6E8A-4147-A177-3AD203B41FA5}">
                      <a16:colId xmlns:a16="http://schemas.microsoft.com/office/drawing/2014/main" val="2971573002"/>
                    </a:ext>
                  </a:extLst>
                </a:gridCol>
              </a:tblGrid>
              <a:tr h="1060003">
                <a:tc>
                  <a:txBody>
                    <a:bodyPr/>
                    <a:lstStyle/>
                    <a:p>
                      <a:pPr algn="ctr" fontAlgn="b"/>
                      <a:r>
                        <a:rPr lang="en-AU" sz="2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Passengers</a:t>
                      </a:r>
                    </a:p>
                    <a:p>
                      <a:pPr algn="ctr" fontAlgn="b"/>
                      <a:endParaRPr lang="en-AU" sz="2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821" marR="11883" marT="28520" marB="21390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Trips Percentage</a:t>
                      </a:r>
                    </a:p>
                    <a:p>
                      <a:pPr algn="ctr" fontAlgn="b"/>
                      <a:endParaRPr lang="en-AU" sz="2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821" marR="11883" marT="28520" marB="21390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075159"/>
                  </a:ext>
                </a:extLst>
              </a:tr>
              <a:tr h="5846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AU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821" marR="11883" marT="28520" marB="21390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61%</a:t>
                      </a:r>
                      <a:endParaRPr lang="en-AU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821" marR="11883" marT="28520" marB="2139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112119"/>
                  </a:ext>
                </a:extLst>
              </a:tr>
              <a:tr h="5846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821" marR="11883" marT="28520" marB="21390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13%</a:t>
                      </a:r>
                      <a:endParaRPr lang="en-AU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821" marR="11883" marT="28520" marB="2139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22166"/>
                  </a:ext>
                </a:extLst>
              </a:tr>
              <a:tr h="5846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821" marR="11883" marT="28520" marB="21390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AU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821" marR="11883" marT="28520" marB="2139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341751"/>
                  </a:ext>
                </a:extLst>
              </a:tr>
              <a:tr h="5846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821" marR="11883" marT="28520" marB="21390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2%</a:t>
                      </a:r>
                      <a:endParaRPr lang="en-AU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821" marR="11883" marT="28520" marB="2139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896900"/>
                  </a:ext>
                </a:extLst>
              </a:tr>
              <a:tr h="5846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AU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821" marR="11883" marT="28520" marB="21390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11%</a:t>
                      </a:r>
                      <a:endParaRPr lang="en-AU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821" marR="11883" marT="28520" marB="2139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355689"/>
                  </a:ext>
                </a:extLst>
              </a:tr>
              <a:tr h="5846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AU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821" marR="11883" marT="28520" marB="21390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8%</a:t>
                      </a:r>
                      <a:endParaRPr lang="en-AU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821" marR="11883" marT="28520" marB="2139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8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1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706-79F7-89FF-21C1-EAD5D93D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FA16D6-4E85-DF23-16F9-E958A96D0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52307"/>
              </p:ext>
            </p:extLst>
          </p:nvPr>
        </p:nvGraphicFramePr>
        <p:xfrm>
          <a:off x="1167296" y="2155072"/>
          <a:ext cx="4816061" cy="3346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061">
                  <a:extLst>
                    <a:ext uri="{9D8B030D-6E8A-4147-A177-3AD203B41FA5}">
                      <a16:colId xmlns:a16="http://schemas.microsoft.com/office/drawing/2014/main" val="870845505"/>
                    </a:ext>
                  </a:extLst>
                </a:gridCol>
              </a:tblGrid>
              <a:tr h="300753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Revenue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06343"/>
                  </a:ext>
                </a:extLst>
              </a:tr>
              <a:tr h="298087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Peak hours are from 5-10 pm.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pricing system is static, as with an increasing number of trips, fare revenue growth is relatively stagnant.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people travel a distance of 0-15 km.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7943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48655-2DB8-E5CF-A3E4-145560140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44707"/>
              </p:ext>
            </p:extLst>
          </p:nvPr>
        </p:nvGraphicFramePr>
        <p:xfrm>
          <a:off x="6421010" y="2131049"/>
          <a:ext cx="5476129" cy="3542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129">
                  <a:extLst>
                    <a:ext uri="{9D8B030D-6E8A-4147-A177-3AD203B41FA5}">
                      <a16:colId xmlns:a16="http://schemas.microsoft.com/office/drawing/2014/main" val="870845505"/>
                    </a:ext>
                  </a:extLst>
                </a:gridCol>
              </a:tblGrid>
              <a:tr h="47101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Cost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06343"/>
                  </a:ext>
                </a:extLst>
              </a:tr>
              <a:tr h="3071122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an increase in trip duration compared to trip distance from 1-5 pm, possibly due to traffic congestion or weather conditions.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charges are not implemented for waiting time, as the fare does not increase with an increase in trip time.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61% of trips carry only 1 passenger.</a:t>
                      </a:r>
                    </a:p>
                    <a:p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7943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9117C-DD70-F666-D04F-C932A551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09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0653-EBFD-5A0C-84E1-434E0E16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096" y="342854"/>
            <a:ext cx="9520158" cy="1049235"/>
          </a:xfrm>
        </p:spPr>
        <p:txBody>
          <a:bodyPr/>
          <a:lstStyle/>
          <a:p>
            <a:r>
              <a:rPr lang="en-AU" dirty="0"/>
              <a:t>Recommendations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401451-E0DB-90A0-1B0C-8B3DFBDDF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072244"/>
              </p:ext>
            </p:extLst>
          </p:nvPr>
        </p:nvGraphicFramePr>
        <p:xfrm>
          <a:off x="1433096" y="1853754"/>
          <a:ext cx="4662904" cy="391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904">
                  <a:extLst>
                    <a:ext uri="{9D8B030D-6E8A-4147-A177-3AD203B41FA5}">
                      <a16:colId xmlns:a16="http://schemas.microsoft.com/office/drawing/2014/main" val="988709492"/>
                    </a:ext>
                  </a:extLst>
                </a:gridCol>
              </a:tblGrid>
              <a:tr h="646517"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To Increase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430"/>
                  </a:ext>
                </a:extLst>
              </a:tr>
              <a:tr h="3267893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 a dynamic pricing strategy.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Reallocating resources based on demand patterns.</a:t>
                      </a: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Since most customers travel within a 15 km distance, provide promotional offers to attract more customers, resulting in increased revenue.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/>
                    </a:p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30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027F35-8294-FDA1-1E31-6AC40FFA5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34423"/>
              </p:ext>
            </p:extLst>
          </p:nvPr>
        </p:nvGraphicFramePr>
        <p:xfrm>
          <a:off x="6250958" y="1853754"/>
          <a:ext cx="5661642" cy="3914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1642">
                  <a:extLst>
                    <a:ext uri="{9D8B030D-6E8A-4147-A177-3AD203B41FA5}">
                      <a16:colId xmlns:a16="http://schemas.microsoft.com/office/drawing/2014/main" val="988709492"/>
                    </a:ext>
                  </a:extLst>
                </a:gridCol>
              </a:tblGrid>
              <a:tr h="531026"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To Reduce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430"/>
                  </a:ext>
                </a:extLst>
              </a:tr>
              <a:tr h="3383383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 extra charges during waiting hours due to traffic congestion or any reason.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Encourage ride-sharing and carpooling initiatives.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Consider replacing larger vehicles with smaller ones to optimize efficiency and reduce costs.</a:t>
                      </a:r>
                    </a:p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3011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2AFAA-398B-BBC4-7D9C-42D41BCC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12</a:t>
            </a:fld>
            <a:endParaRPr lang="en-AU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6955F29-B37A-4DBF-731A-D8C5DACD9299}"/>
              </a:ext>
            </a:extLst>
          </p:cNvPr>
          <p:cNvSpPr/>
          <p:nvPr/>
        </p:nvSpPr>
        <p:spPr>
          <a:xfrm>
            <a:off x="5184177" y="655980"/>
            <a:ext cx="2349684" cy="966942"/>
          </a:xfrm>
          <a:prstGeom prst="cloudCallout">
            <a:avLst>
              <a:gd name="adj1" fmla="val -60782"/>
              <a:gd name="adj2" fmla="val 232815"/>
            </a:avLst>
          </a:prstGeom>
          <a:solidFill>
            <a:srgbClr val="D2E8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increase their operational efficiency, leading to more trips and higher revenue per vehicle</a:t>
            </a:r>
          </a:p>
        </p:txBody>
      </p:sp>
    </p:spTree>
    <p:extLst>
      <p:ext uri="{BB962C8B-B14F-4D97-AF65-F5344CB8AC3E}">
        <p14:creationId xmlns:p14="http://schemas.microsoft.com/office/powerpoint/2010/main" val="22119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6814-E59C-2F8E-95A3-07BF1240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3A1B9-CC15-E502-0B89-4734EACF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A1A79-2326-E148-8026-7D0566752467}"/>
              </a:ext>
            </a:extLst>
          </p:cNvPr>
          <p:cNvSpPr txBox="1"/>
          <p:nvPr/>
        </p:nvSpPr>
        <p:spPr>
          <a:xfrm>
            <a:off x="1534696" y="1913972"/>
            <a:ext cx="952015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AU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AU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 there anything to be concerned about regarding the quality of this dataset? 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AU" sz="1600" dirty="0"/>
              <a:t>Data Duplication</a:t>
            </a: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AU" sz="1600" dirty="0"/>
              <a:t>Data Completeness</a:t>
            </a: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AU" sz="1600" dirty="0"/>
              <a:t>Data Inaccuracy</a:t>
            </a:r>
            <a:endParaRPr lang="en-US" sz="1600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600" i="1" dirty="0"/>
              <a:t>Incorrect Trip distance</a:t>
            </a:r>
            <a:endParaRPr lang="en-US" sz="1600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600" i="1" dirty="0"/>
              <a:t>Incorrect Trip duration</a:t>
            </a:r>
            <a:endParaRPr lang="en-US" sz="1600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600" i="1" dirty="0"/>
              <a:t>Incorrect Passenger count </a:t>
            </a:r>
            <a:endParaRPr lang="en-US" sz="1600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600" i="1" dirty="0"/>
              <a:t>Incorrect fare (–</a:t>
            </a:r>
            <a:r>
              <a:rPr lang="en-AU" sz="1600" i="1" dirty="0" err="1"/>
              <a:t>ive</a:t>
            </a:r>
            <a:r>
              <a:rPr lang="en-AU" sz="1600" i="1" dirty="0"/>
              <a:t>)</a:t>
            </a:r>
          </a:p>
          <a:p>
            <a:pPr lvl="2"/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5516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F9ED53-903B-9CA1-DC63-EAE2E35D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14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09DF7-845A-9E6C-6A7F-7A5F273F2832}"/>
              </a:ext>
            </a:extLst>
          </p:cNvPr>
          <p:cNvSpPr txBox="1"/>
          <p:nvPr/>
        </p:nvSpPr>
        <p:spPr>
          <a:xfrm>
            <a:off x="1649896" y="1152939"/>
            <a:ext cx="7504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2.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If there are data quality issues, where are they, and how can they be remedied?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01B52-70B5-BAC1-6DFB-E278CAC63FF0}"/>
              </a:ext>
            </a:extLst>
          </p:cNvPr>
          <p:cNvSpPr txBox="1"/>
          <p:nvPr/>
        </p:nvSpPr>
        <p:spPr>
          <a:xfrm>
            <a:off x="1808922" y="1949845"/>
            <a:ext cx="7345017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Negative and unrealistic values can be addressed through discussion with the team or by consulting the personnel from whom the data was obtained.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Missing values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can be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handled by taking the average value of the data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or removing the record or discussing with team.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Duplicate data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can be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removed.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Format error can be easily corrected.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4652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A8323A-36CA-F0D8-0AA4-8F2AA306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15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B67E4-9E0F-F4C9-52BD-4681CD0C4717}"/>
              </a:ext>
            </a:extLst>
          </p:cNvPr>
          <p:cNvSpPr txBox="1"/>
          <p:nvPr/>
        </p:nvSpPr>
        <p:spPr>
          <a:xfrm>
            <a:off x="1420288" y="798973"/>
            <a:ext cx="901479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Are there any observations which might look like data quality issues, but are actually fine?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47D3C-AFB2-847A-D5F1-4141B2B1A114}"/>
              </a:ext>
            </a:extLst>
          </p:cNvPr>
          <p:cNvSpPr txBox="1"/>
          <p:nvPr/>
        </p:nvSpPr>
        <p:spPr>
          <a:xfrm>
            <a:off x="1420288" y="1540566"/>
            <a:ext cx="8885582" cy="116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1600" dirty="0"/>
              <a:t>Zero fare amounts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1600" dirty="0"/>
              <a:t>Extreme trip distances or durations</a:t>
            </a:r>
          </a:p>
          <a:p>
            <a:pPr>
              <a:lnSpc>
                <a:spcPct val="150000"/>
              </a:lnSpc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83937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592EA-45D4-1C8C-DCB7-E354878F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16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A450B-753F-F779-1D1A-0CD0C7E46618}"/>
              </a:ext>
            </a:extLst>
          </p:cNvPr>
          <p:cNvSpPr txBox="1"/>
          <p:nvPr/>
        </p:nvSpPr>
        <p:spPr>
          <a:xfrm>
            <a:off x="1480503" y="1302551"/>
            <a:ext cx="816996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AU" b="1" i="1" dirty="0"/>
          </a:p>
          <a:p>
            <a:pPr>
              <a:lnSpc>
                <a:spcPct val="150000"/>
              </a:lnSpc>
            </a:pPr>
            <a:endParaRPr lang="en-US" sz="16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Verify Data Source and Relevance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Data Recency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Data Completeness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Data Accuracy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4294B-EFD5-D27C-3F44-075CEF6B8DC8}"/>
              </a:ext>
            </a:extLst>
          </p:cNvPr>
          <p:cNvSpPr txBox="1"/>
          <p:nvPr/>
        </p:nvSpPr>
        <p:spPr>
          <a:xfrm>
            <a:off x="1480503" y="714128"/>
            <a:ext cx="755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 What should a data scientist or data engineer be mindful of before beginning to work with this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data?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180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2026B-86A9-E1AC-CC86-BB1C916E38DF}"/>
              </a:ext>
            </a:extLst>
          </p:cNvPr>
          <p:cNvSpPr txBox="1"/>
          <p:nvPr/>
        </p:nvSpPr>
        <p:spPr>
          <a:xfrm>
            <a:off x="3160643" y="2494721"/>
            <a:ext cx="562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9C90F9-AC87-043F-E67A-4BC5EE9E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9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9F5CA04-4AE5-4561-8676-55CA3F736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10F1679-CFC3-4BCE-98A3-B5EFE23B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721788B-AA9B-419E-9D39-E0F271859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25ACC8-4517-494C-A678-849320FE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087E7C-7A24-AD25-3C5E-16EFB409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E45A5-12C9-13E1-B8B3-4D53A0C1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E4C624-11E4-4B75-8DA9-5A1AF3CAFA8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8" name="TextBox 2">
            <a:extLst>
              <a:ext uri="{FF2B5EF4-FFF2-40B4-BE49-F238E27FC236}">
                <a16:creationId xmlns:a16="http://schemas.microsoft.com/office/drawing/2014/main" id="{CF07261C-211F-D9D2-8C57-1F6F5C8306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09361"/>
              </p:ext>
            </p:extLst>
          </p:nvPr>
        </p:nvGraphicFramePr>
        <p:xfrm>
          <a:off x="1535113" y="2336353"/>
          <a:ext cx="9520237" cy="312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13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A8CE-4E0C-F9E0-C39D-2DEA68F4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AU" dirty="0"/>
              <a:t>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A3052-5CAF-D96F-FE3D-DA685468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E4C624-11E4-4B75-8DA9-5A1AF3CAFA86}" type="slidenum">
              <a:rPr lang="en-AU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27DE39F-3AD0-1702-1E86-0AF99B83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7"/>
            <a:ext cx="5539166" cy="3281990"/>
          </a:xfrm>
        </p:spPr>
        <p:txBody>
          <a:bodyPr>
            <a:normAutofit/>
          </a:bodyPr>
          <a:lstStyle/>
          <a:p>
            <a:r>
              <a:rPr lang="en-US" dirty="0"/>
              <a:t>Identify opportunities to improve revenue for NYC taxis</a:t>
            </a:r>
          </a:p>
          <a:p>
            <a:r>
              <a:rPr lang="en-US" dirty="0"/>
              <a:t>Identify opportunities to cut costs for NYC taxis</a:t>
            </a:r>
          </a:p>
        </p:txBody>
      </p:sp>
      <p:pic>
        <p:nvPicPr>
          <p:cNvPr id="38" name="Graphic 37" descr="Car">
            <a:extLst>
              <a:ext uri="{FF2B5EF4-FFF2-40B4-BE49-F238E27FC236}">
                <a16:creationId xmlns:a16="http://schemas.microsoft.com/office/drawing/2014/main" id="{171863B7-4F74-08A6-BF84-4FDC1474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3501" y="2184357"/>
            <a:ext cx="3281990" cy="328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4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F5CA04-4AE5-4561-8676-55CA3F736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0F1679-CFC3-4BCE-98A3-B5EFE23B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21788B-AA9B-419E-9D39-E0F271859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25ACC8-4517-494C-A678-849320FE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66767AA-DFE8-522F-0065-E38B196D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64D7-C5FE-3F1D-3E3D-C9FDC8A2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E4C624-11E4-4B75-8DA9-5A1AF3CAFA8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37" name="TextBox 2">
            <a:extLst>
              <a:ext uri="{FF2B5EF4-FFF2-40B4-BE49-F238E27FC236}">
                <a16:creationId xmlns:a16="http://schemas.microsoft.com/office/drawing/2014/main" id="{DD2CA73B-7F66-F1BF-0792-F11E1F9CB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153637"/>
              </p:ext>
            </p:extLst>
          </p:nvPr>
        </p:nvGraphicFramePr>
        <p:xfrm>
          <a:off x="1535113" y="2336353"/>
          <a:ext cx="9636470" cy="356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38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2624-2C4A-2953-0C0C-B3BF47DE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37" y="537266"/>
            <a:ext cx="9520158" cy="1049235"/>
          </a:xfrm>
        </p:spPr>
        <p:txBody>
          <a:bodyPr/>
          <a:lstStyle/>
          <a:p>
            <a:r>
              <a:rPr lang="en-AU" dirty="0"/>
              <a:t>Revenue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2CE16-ED74-637F-C776-0940E5E9E7D5}"/>
              </a:ext>
            </a:extLst>
          </p:cNvPr>
          <p:cNvSpPr txBox="1"/>
          <p:nvPr/>
        </p:nvSpPr>
        <p:spPr>
          <a:xfrm>
            <a:off x="1307690" y="2487561"/>
            <a:ext cx="8927691" cy="289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8DF806-72A1-357F-8CC1-80F5BDBE9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41504"/>
              </p:ext>
            </p:extLst>
          </p:nvPr>
        </p:nvGraphicFramePr>
        <p:xfrm>
          <a:off x="1493237" y="2300216"/>
          <a:ext cx="8278760" cy="708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752">
                  <a:extLst>
                    <a:ext uri="{9D8B030D-6E8A-4147-A177-3AD203B41FA5}">
                      <a16:colId xmlns:a16="http://schemas.microsoft.com/office/drawing/2014/main" val="665650832"/>
                    </a:ext>
                  </a:extLst>
                </a:gridCol>
                <a:gridCol w="1655752">
                  <a:extLst>
                    <a:ext uri="{9D8B030D-6E8A-4147-A177-3AD203B41FA5}">
                      <a16:colId xmlns:a16="http://schemas.microsoft.com/office/drawing/2014/main" val="2841443156"/>
                    </a:ext>
                  </a:extLst>
                </a:gridCol>
                <a:gridCol w="1655752">
                  <a:extLst>
                    <a:ext uri="{9D8B030D-6E8A-4147-A177-3AD203B41FA5}">
                      <a16:colId xmlns:a16="http://schemas.microsoft.com/office/drawing/2014/main" val="86305187"/>
                    </a:ext>
                  </a:extLst>
                </a:gridCol>
                <a:gridCol w="1655752">
                  <a:extLst>
                    <a:ext uri="{9D8B030D-6E8A-4147-A177-3AD203B41FA5}">
                      <a16:colId xmlns:a16="http://schemas.microsoft.com/office/drawing/2014/main" val="3036994111"/>
                    </a:ext>
                  </a:extLst>
                </a:gridCol>
                <a:gridCol w="1655752">
                  <a:extLst>
                    <a:ext uri="{9D8B030D-6E8A-4147-A177-3AD203B41FA5}">
                      <a16:colId xmlns:a16="http://schemas.microsoft.com/office/drawing/2014/main" val="3090904165"/>
                    </a:ext>
                  </a:extLst>
                </a:gridCol>
              </a:tblGrid>
              <a:tr h="708988"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Fare_Amount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Surcharge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mta_Tax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Tip_amount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Tolls_amount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15564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F9EFBA-E102-70B3-EE4E-D834502C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5</a:t>
            </a:fld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7815DE0-556C-35E3-8C26-4D9A5D18C8AB}"/>
              </a:ext>
            </a:extLst>
          </p:cNvPr>
          <p:cNvSpPr/>
          <p:nvPr/>
        </p:nvSpPr>
        <p:spPr>
          <a:xfrm>
            <a:off x="2835564" y="3429000"/>
            <a:ext cx="2244436" cy="1263073"/>
          </a:xfrm>
          <a:prstGeom prst="cloudCallout">
            <a:avLst>
              <a:gd name="adj1" fmla="val -69722"/>
              <a:gd name="adj2" fmla="val -74916"/>
            </a:avLst>
          </a:prstGeom>
          <a:solidFill>
            <a:srgbClr val="D2E8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Contributes to Revenue</a:t>
            </a:r>
          </a:p>
        </p:txBody>
      </p:sp>
    </p:spTree>
    <p:extLst>
      <p:ext uri="{BB962C8B-B14F-4D97-AF65-F5344CB8AC3E}">
        <p14:creationId xmlns:p14="http://schemas.microsoft.com/office/powerpoint/2010/main" val="40036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01027E-B10F-4212-8A7C-18D371461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DA439-4D34-728E-D2F1-B8D9BD676D0D}"/>
              </a:ext>
            </a:extLst>
          </p:cNvPr>
          <p:cNvSpPr txBox="1"/>
          <p:nvPr/>
        </p:nvSpPr>
        <p:spPr>
          <a:xfrm>
            <a:off x="1534781" y="804520"/>
            <a:ext cx="4093310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Revenue Analysis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+mj-lt"/>
                <a:ea typeface="+mj-ea"/>
                <a:cs typeface="+mj-cs"/>
              </a:rPr>
              <a:t>No of Trips Vs Fare %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40747-F4F6-B2FB-30A6-4372AE70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E4C624-11E4-4B75-8DA9-5A1AF3CAFA8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1E802-C0BD-18FC-DA11-67CC712D5515}"/>
              </a:ext>
            </a:extLst>
          </p:cNvPr>
          <p:cNvSpPr txBox="1"/>
          <p:nvPr/>
        </p:nvSpPr>
        <p:spPr>
          <a:xfrm>
            <a:off x="1534695" y="2015732"/>
            <a:ext cx="408909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/>
              <a:t>Peak hours: 5-10 pm.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/>
              <a:t> With an increasing number of trips, fare revenue growth is relatively stagnant.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DA69B0A-6F1C-AD79-B736-4BFA4B387517}"/>
              </a:ext>
            </a:extLst>
          </p:cNvPr>
          <p:cNvSpPr/>
          <p:nvPr/>
        </p:nvSpPr>
        <p:spPr>
          <a:xfrm>
            <a:off x="10018821" y="556590"/>
            <a:ext cx="1640245" cy="598221"/>
          </a:xfrm>
          <a:prstGeom prst="cloudCallout">
            <a:avLst>
              <a:gd name="adj1" fmla="val -54490"/>
              <a:gd name="adj2" fmla="val 164690"/>
            </a:avLst>
          </a:prstGeom>
          <a:solidFill>
            <a:srgbClr val="D2E8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Peak Time</a:t>
            </a:r>
            <a:endParaRPr lang="en-AU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F1A1DE5-9C84-7250-F4CE-6643BB788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167193"/>
              </p:ext>
            </p:extLst>
          </p:nvPr>
        </p:nvGraphicFramePr>
        <p:xfrm>
          <a:off x="5936823" y="908290"/>
          <a:ext cx="5413511" cy="451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956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51E802-C0BD-18FC-DA11-67CC712D5515}"/>
              </a:ext>
            </a:extLst>
          </p:cNvPr>
          <p:cNvSpPr txBox="1"/>
          <p:nvPr/>
        </p:nvSpPr>
        <p:spPr>
          <a:xfrm>
            <a:off x="560440" y="2202425"/>
            <a:ext cx="3100170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dirty="0"/>
              <a:t>Most people travel within 0-15 km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6E4D3-6C71-9EC7-96F0-09405BED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408C9-C656-1F79-636B-59FC4F31A734}"/>
              </a:ext>
            </a:extLst>
          </p:cNvPr>
          <p:cNvSpPr txBox="1"/>
          <p:nvPr/>
        </p:nvSpPr>
        <p:spPr>
          <a:xfrm>
            <a:off x="633526" y="1417450"/>
            <a:ext cx="327538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Revenue Analysis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AU" b="1" i="1" dirty="0"/>
              <a:t>Trips within Different Distance Ranges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8ECF2D3-0B6B-ED2E-2E0C-80CBFC396F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119956"/>
              </p:ext>
            </p:extLst>
          </p:nvPr>
        </p:nvGraphicFramePr>
        <p:xfrm>
          <a:off x="4704168" y="1172451"/>
          <a:ext cx="6254479" cy="3797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79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A01027E-B10F-4212-8A7C-18D371461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0641ECA-8117-495E-ABCF-645843D1F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1E802-C0BD-18FC-DA11-67CC712D5515}"/>
              </a:ext>
            </a:extLst>
          </p:cNvPr>
          <p:cNvSpPr txBox="1"/>
          <p:nvPr/>
        </p:nvSpPr>
        <p:spPr>
          <a:xfrm>
            <a:off x="1534781" y="804520"/>
            <a:ext cx="3446956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  Cost Analysis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AU" sz="1700" b="1" i="1" dirty="0"/>
              <a:t>Trip Distance Vs Trip Duration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328A-A513-6867-9D03-ACF67728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E4C624-11E4-4B75-8DA9-5A1AF3CAFA8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09478D-860E-478F-AA3E-4BA6F95D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592B8757-4D54-42A8-A0C8-A8C721DB5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A1A66-54A0-E703-A971-D3EAEF1EE130}"/>
              </a:ext>
            </a:extLst>
          </p:cNvPr>
          <p:cNvSpPr txBox="1"/>
          <p:nvPr/>
        </p:nvSpPr>
        <p:spPr>
          <a:xfrm>
            <a:off x="1534696" y="2015732"/>
            <a:ext cx="344340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/>
              <a:t>During the time period of 1-5 pm, there is a significant increase in trip duration compared to trip distance.</a:t>
            </a:r>
            <a:endParaRPr lang="en-US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BD6F713-98E3-4226-80ED-0EFA2911E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9A95DFE-9F58-4541-9A62-63B63D820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98844A4-7308-4102-8232-9A5405BA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CB8AAC-6375-473B-BBB2-B928B95B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6036"/>
            <a:ext cx="5133831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D664991B-CFDF-48B3-86CE-4AEBBF0EF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AEA7E20-E946-4DF8-9C61-A299D927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2ABF461-F669-CFD9-3AB5-3D10DBF12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417624"/>
              </p:ext>
            </p:extLst>
          </p:nvPr>
        </p:nvGraphicFramePr>
        <p:xfrm>
          <a:off x="5942378" y="1017270"/>
          <a:ext cx="5133831" cy="4138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39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51E802-C0BD-18FC-DA11-67CC712D5515}"/>
              </a:ext>
            </a:extLst>
          </p:cNvPr>
          <p:cNvSpPr txBox="1"/>
          <p:nvPr/>
        </p:nvSpPr>
        <p:spPr>
          <a:xfrm>
            <a:off x="745444" y="917011"/>
            <a:ext cx="2915168" cy="11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 </a:t>
            </a:r>
            <a:r>
              <a:rPr lang="en-AU" sz="3200" dirty="0"/>
              <a:t>Cost Analysis</a:t>
            </a:r>
          </a:p>
          <a:p>
            <a:pPr>
              <a:lnSpc>
                <a:spcPct val="150000"/>
              </a:lnSpc>
            </a:pPr>
            <a:r>
              <a:rPr lang="en-AU" sz="1700" b="1" i="1" dirty="0"/>
              <a:t>Trip Time Vs Fare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64743-AA39-669D-50A3-40716DD1FD0E}"/>
              </a:ext>
            </a:extLst>
          </p:cNvPr>
          <p:cNvSpPr txBox="1"/>
          <p:nvPr/>
        </p:nvSpPr>
        <p:spPr>
          <a:xfrm>
            <a:off x="654189" y="2231184"/>
            <a:ext cx="2915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Fare does not increase with an increase in trip time.</a:t>
            </a:r>
            <a:endParaRPr lang="en-AU" sz="16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ED95E3-4BEE-DA0A-AA37-27027531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C624-11E4-4B75-8DA9-5A1AF3CAFA86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B5C1D26-BAC2-BE9B-9F00-60316D7768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485434"/>
              </p:ext>
            </p:extLst>
          </p:nvPr>
        </p:nvGraphicFramePr>
        <p:xfrm>
          <a:off x="4722426" y="1031770"/>
          <a:ext cx="6041651" cy="376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47033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892</TotalTime>
  <Words>621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Courier New</vt:lpstr>
      <vt:lpstr>Palatino Linotype</vt:lpstr>
      <vt:lpstr>Söhne</vt:lpstr>
      <vt:lpstr>Wingdings</vt:lpstr>
      <vt:lpstr>Gallery</vt:lpstr>
      <vt:lpstr>Optimizing NYC Taxi Operations: A Data-Driven Approach to Profitability</vt:lpstr>
      <vt:lpstr>Table of Contents</vt:lpstr>
      <vt:lpstr>Objectives</vt:lpstr>
      <vt:lpstr>Data Processing</vt:lpstr>
      <vt:lpstr>Revenue Analysis</vt:lpstr>
      <vt:lpstr>PowerPoint Presentation</vt:lpstr>
      <vt:lpstr>PowerPoint Presentation</vt:lpstr>
      <vt:lpstr>PowerPoint Presentation</vt:lpstr>
      <vt:lpstr>PowerPoint Presentation</vt:lpstr>
      <vt:lpstr>Cost Analysis Passengers Count  per Trip</vt:lpstr>
      <vt:lpstr>Conclusions</vt:lpstr>
      <vt:lpstr>Recommendations</vt:lpstr>
      <vt:lpstr>Open Questions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NYC Taxi Data for Revenue Optimization and Cost Reduction Opportunities</dc:title>
  <dc:creator>Alina Hussain</dc:creator>
  <cp:lastModifiedBy>Alina Hussain</cp:lastModifiedBy>
  <cp:revision>30</cp:revision>
  <dcterms:created xsi:type="dcterms:W3CDTF">2024-05-01T04:51:28Z</dcterms:created>
  <dcterms:modified xsi:type="dcterms:W3CDTF">2024-05-07T09:45:30Z</dcterms:modified>
</cp:coreProperties>
</file>