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1" name="Holder 3"/>
          <p:cNvSpPr>
            <a:spLocks noGrp="1"/>
          </p:cNvSpPr>
          <p:nvPr>
            <p:ph type="body" idx="1"/>
          </p:nvPr>
        </p:nvSpPr>
        <p:spPr/>
        <p:txBody>
          <a:bodyPr bIns="0" lIns="0" rIns="0" tIns="0"/>
          <a:p/>
        </p:txBody>
      </p:sp>
      <p:sp>
        <p:nvSpPr>
          <p:cNvPr id="104868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8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8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676274" y="3359785"/>
            <a:ext cx="8610600" cy="2225040"/>
          </a:xfrm>
          <a:prstGeom prst="rect"/>
          <a:noFill/>
        </p:spPr>
        <p:txBody>
          <a:bodyPr anchor="t" bIns="45720" lIns="91440" rIns="91440" rtlCol="0" tIns="45720" wrap="square">
            <a:spAutoFit/>
          </a:bodyPr>
          <a:p>
            <a:r>
              <a:rPr dirty="0" sz="2400" lang="en-US"/>
              <a:t>STUDENT NAME: </a:t>
            </a:r>
            <a:r>
              <a:rPr dirty="0" sz="2400" lang="en-US"/>
              <a:t>A</a:t>
            </a:r>
            <a:r>
              <a:rPr dirty="0" sz="2400" lang="en-US"/>
              <a:t>l</a:t>
            </a:r>
            <a:r>
              <a:rPr dirty="0" sz="2400" lang="en-US"/>
              <a:t>i</a:t>
            </a:r>
            <a:r>
              <a:rPr dirty="0" sz="2400" lang="en-US"/>
              <a:t>n</a:t>
            </a:r>
            <a:r>
              <a:rPr dirty="0" sz="2400" lang="en-US"/>
              <a:t>a</a:t>
            </a:r>
            <a:r>
              <a:rPr dirty="0" sz="2400" lang="en-US"/>
              <a:t> </a:t>
            </a:r>
            <a:r>
              <a:rPr dirty="0" sz="2400" lang="en-US"/>
              <a:t>H</a:t>
            </a:r>
            <a:r>
              <a:rPr dirty="0" sz="2400" lang="en-US"/>
              <a:t>a</a:t>
            </a:r>
            <a:r>
              <a:rPr dirty="0" sz="2400" lang="en-US"/>
              <a:t>r</a:t>
            </a:r>
            <a:r>
              <a:rPr dirty="0" sz="2400" lang="en-US"/>
              <a:t>m</a:t>
            </a:r>
            <a:r>
              <a:rPr dirty="0" sz="2400" lang="en-US"/>
              <a:t>i</a:t>
            </a:r>
            <a:r>
              <a:rPr dirty="0" sz="2400" lang="en-US"/>
              <a:t>n</a:t>
            </a:r>
            <a:r>
              <a:rPr dirty="0" sz="2400" lang="en-US"/>
              <a:t> </a:t>
            </a:r>
            <a:r>
              <a:rPr dirty="0" sz="2400" lang="en-US"/>
              <a:t>Z</a:t>
            </a:r>
            <a:endParaRPr altLang="en-US" lang="zh-CN"/>
          </a:p>
          <a:p>
            <a:r>
              <a:rPr dirty="0" sz="2400" lang="en-US"/>
              <a:t>REGISTER NO AND NMID: </a:t>
            </a:r>
            <a:r>
              <a:rPr dirty="0" sz="2400" lang="en-US"/>
              <a:t>3</a:t>
            </a:r>
            <a:r>
              <a:rPr dirty="0" sz="2400" lang="en-US"/>
              <a:t>1</a:t>
            </a:r>
            <a:r>
              <a:rPr dirty="0" sz="2400" lang="en-US"/>
              <a:t>2</a:t>
            </a:r>
            <a:r>
              <a:rPr dirty="0" sz="2400" lang="en-US"/>
              <a:t>2</a:t>
            </a:r>
            <a:r>
              <a:rPr dirty="0" sz="2400" lang="en-US"/>
              <a:t>4</a:t>
            </a:r>
            <a:r>
              <a:rPr dirty="0" sz="2400" lang="en-US"/>
              <a:t>U</a:t>
            </a:r>
            <a:r>
              <a:rPr dirty="0" sz="2400" lang="en-US"/>
              <a:t>0</a:t>
            </a:r>
            <a:r>
              <a:rPr dirty="0" sz="2400" lang="en-US"/>
              <a:t>9</a:t>
            </a:r>
            <a:r>
              <a:rPr dirty="0" sz="2400" lang="en-US"/>
              <a:t>0</a:t>
            </a:r>
            <a:r>
              <a:rPr dirty="0" sz="2400" lang="en-US"/>
              <a:t>0</a:t>
            </a:r>
            <a:r>
              <a:rPr dirty="0" sz="2400" lang="en-US"/>
              <a:t>9</a:t>
            </a:r>
            <a:endParaRPr dirty="0" sz="2400" lang="en-US">
              <a:cs typeface="Calibri"/>
            </a:endParaRPr>
          </a:p>
          <a:p>
            <a:r>
              <a:rPr dirty="0" sz="2400" lang="en-US"/>
              <a:t>DEPARTMENT: </a:t>
            </a:r>
            <a:r>
              <a:rPr dirty="0" sz="2400" lang="en-US"/>
              <a:t>B</a:t>
            </a:r>
            <a:r>
              <a:rPr dirty="0" sz="2400" lang="en-US"/>
              <a:t>C</a:t>
            </a:r>
            <a:r>
              <a:rPr dirty="0" sz="2400" lang="en-US"/>
              <a:t>A</a:t>
            </a:r>
            <a:endParaRPr altLang="en-US" lang="zh-CN"/>
          </a:p>
          <a:p>
            <a:r>
              <a:rPr dirty="0" sz="2400" lang="en-US"/>
              <a:t>COLLEGE: COLLEGE/ UNIVERSITY</a:t>
            </a:r>
          </a:p>
          <a:p>
            <a:r>
              <a:rPr altLang="en-US" dirty="0" sz="2400" lang="en-US"/>
              <a:t>I</a:t>
            </a:r>
            <a:r>
              <a:rPr altLang="en-US" dirty="0" sz="2400" lang="en-US"/>
              <a:t>s</a:t>
            </a:r>
            <a:r>
              <a:rPr altLang="en-US" dirty="0" sz="2400" lang="en-US"/>
              <a:t>l</a:t>
            </a:r>
            <a:r>
              <a:rPr altLang="en-US" dirty="0" sz="2400" lang="en-US"/>
              <a:t>a</a:t>
            </a:r>
            <a:r>
              <a:rPr altLang="en-US" dirty="0" sz="2400" lang="en-US"/>
              <a:t>m</a:t>
            </a:r>
            <a:r>
              <a:rPr altLang="en-US" dirty="0" sz="2400" lang="en-US"/>
              <a:t>i</a:t>
            </a:r>
            <a:r>
              <a:rPr altLang="en-US" dirty="0" sz="2400" lang="en-US"/>
              <a:t>a</a:t>
            </a:r>
            <a:r>
              <a:rPr altLang="en-US" dirty="0" sz="2400" lang="en-US"/>
              <a:t>h</a:t>
            </a:r>
            <a:r>
              <a:rPr altLang="en-US" dirty="0" sz="2400" lang="en-US"/>
              <a:t> </a:t>
            </a:r>
            <a:r>
              <a:rPr altLang="en-US" dirty="0" sz="2400" lang="en-US"/>
              <a:t>Women's </a:t>
            </a:r>
            <a:r>
              <a:rPr altLang="en-US" dirty="0" sz="2400" lang="en-US"/>
              <a:t>A</a:t>
            </a:r>
            <a:r>
              <a:rPr altLang="en-US" dirty="0" sz="2400" lang="en-US"/>
              <a:t>r</a:t>
            </a:r>
            <a:r>
              <a:rPr altLang="en-US" dirty="0" sz="2400" lang="en-US"/>
              <a:t>t</a:t>
            </a:r>
            <a:r>
              <a:rPr altLang="en-US" dirty="0" sz="2400" lang="en-US"/>
              <a:t>s</a:t>
            </a:r>
            <a:r>
              <a:rPr altLang="en-US" dirty="0" sz="2400" lang="en-US"/>
              <a:t> </a:t>
            </a:r>
            <a:r>
              <a:rPr altLang="en-US" dirty="0" sz="2400" lang="en-US"/>
              <a:t>a</a:t>
            </a:r>
            <a:r>
              <a:rPr altLang="en-US" dirty="0" sz="2400" lang="en-US"/>
              <a:t>n</a:t>
            </a:r>
            <a:r>
              <a:rPr altLang="en-US" dirty="0" sz="2400" lang="en-US"/>
              <a:t>d</a:t>
            </a:r>
            <a:r>
              <a:rPr altLang="en-US" dirty="0" sz="2400" lang="en-US"/>
              <a:t> </a:t>
            </a:r>
            <a:r>
              <a:rPr altLang="en-US" dirty="0" sz="2400" lang="en-US"/>
              <a:t>S</a:t>
            </a:r>
            <a:r>
              <a:rPr altLang="en-US" dirty="0" sz="2400" lang="en-US"/>
              <a:t>c</a:t>
            </a:r>
            <a:r>
              <a:rPr altLang="en-US" dirty="0" sz="2400" lang="en-US"/>
              <a:t>i</a:t>
            </a:r>
            <a:r>
              <a:rPr altLang="en-US" dirty="0" sz="2400" lang="en-US"/>
              <a:t>e</a:t>
            </a:r>
            <a:r>
              <a:rPr altLang="en-US" dirty="0" sz="2400" lang="en-US"/>
              <a:t>n</a:t>
            </a:r>
            <a:r>
              <a:rPr altLang="en-US" dirty="0" sz="2400" lang="en-US"/>
              <a:t>c</a:t>
            </a:r>
            <a:r>
              <a:rPr altLang="en-US" dirty="0" sz="2400" lang="en-US"/>
              <a:t>e</a:t>
            </a:r>
            <a:r>
              <a:rPr altLang="en-US" dirty="0" sz="2400" lang="en-US"/>
              <a:t> </a:t>
            </a:r>
            <a:r>
              <a:rPr altLang="en-US" dirty="0" sz="2400" lang="en-US"/>
              <a:t>C</a:t>
            </a:r>
            <a:r>
              <a:rPr altLang="en-US" dirty="0" sz="2400" lang="en-US"/>
              <a:t>o</a:t>
            </a:r>
            <a:r>
              <a:rPr altLang="en-US" dirty="0" sz="2400" lang="en-US"/>
              <a:t>l</a:t>
            </a:r>
            <a:r>
              <a:rPr altLang="en-US" dirty="0" sz="2400" lang="en-US"/>
              <a:t>l</a:t>
            </a:r>
            <a:r>
              <a:rPr altLang="en-US" dirty="0" sz="2400" lang="en-US"/>
              <a:t>ege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4"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pic>
        <p:nvPicPr>
          <p:cNvPr id="2097168" name=""/>
          <p:cNvPicPr>
            <a:picLocks/>
          </p:cNvPicPr>
          <p:nvPr/>
        </p:nvPicPr>
        <p:blipFill>
          <a:blip xmlns:r="http://schemas.openxmlformats.org/officeDocument/2006/relationships" r:embed="rId2"/>
          <a:stretch>
            <a:fillRect/>
          </a:stretch>
        </p:blipFill>
        <p:spPr>
          <a:xfrm rot="0">
            <a:off x="2338812" y="1695450"/>
            <a:ext cx="9343176" cy="6858000"/>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06" name=""/>
          <p:cNvSpPr txBox="1"/>
          <p:nvPr/>
        </p:nvSpPr>
        <p:spPr>
          <a:xfrm>
            <a:off x="1666875" y="1537335"/>
            <a:ext cx="6887738" cy="4282440"/>
          </a:xfrm>
          <a:prstGeom prst="rect"/>
        </p:spPr>
        <p:txBody>
          <a:bodyPr rtlCol="0" wrap="square">
            <a:spAutoFit/>
          </a:bodyPr>
          <a:p>
            <a:r>
              <a:rPr sz="2800" lang="en-GB">
                <a:solidFill>
                  <a:srgbClr val="000000"/>
                </a:solidFill>
              </a:rPr>
              <a:t>This portfolio project successfully demonstrates how HTML, CSS, and JavaScript can be used to build a professional, interactive, and responsive website. It not only helps users market themselves effectively but also acts as a live demonstration of their front-end development skills. With continued updates and improvements, it can serve as a long-term personal branding tool.</a:t>
            </a:r>
            <a:endParaRPr sz="2800" lang="en-GB">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10854050" cy="34836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a:t>
            </a:r>
            <a:r>
              <a:rPr dirty="0" sz="4250" lang="en-US" spc="25"/>
              <a:t>E</a:t>
            </a:r>
            <a:br>
              <a:rPr dirty="0" sz="4250" lang="en-US" spc="25"/>
            </a:br>
            <a:br>
              <a:rPr dirty="0" sz="4250" lang="en-US" spc="25"/>
            </a:br>
            <a:br>
              <a:rPr dirty="0" sz="4250" lang="en-US" spc="25"/>
            </a:br>
            <a:r>
              <a:rPr dirty="0" sz="4250" lang="en-US" spc="25"/>
              <a:t> </a:t>
            </a:r>
            <a:r>
              <a:rPr dirty="0" sz="4250" lang="en-US" spc="25"/>
              <a:t> </a:t>
            </a:r>
            <a:r>
              <a:rPr dirty="0" sz="4250" lang="en-US" spc="25"/>
              <a:t> </a:t>
            </a:r>
            <a:r>
              <a:rPr dirty="0" sz="4250" lang="en-US" spc="25"/>
              <a:t> </a:t>
            </a:r>
            <a:r>
              <a:rPr dirty="0" sz="4250" lang="en-US" spc="25"/>
              <a:t> </a:t>
            </a:r>
            <a:r>
              <a:rPr dirty="0" sz="4250" lang="en-US" spc="25"/>
              <a:t> </a:t>
            </a:r>
            <a:r>
              <a:rPr b="0" dirty="0" sz="5400" lang="en-US" spc="25"/>
              <a:t> </a:t>
            </a:r>
            <a:r>
              <a:rPr b="0" dirty="0" sz="5400" lang="en-US" spc="25"/>
              <a:t> </a:t>
            </a:r>
            <a:r>
              <a:rPr b="0" dirty="0" sz="5400" lang="en-US" spc="25"/>
              <a:t> </a:t>
            </a:r>
            <a:r>
              <a:rPr b="0" dirty="0" sz="5400" lang="en-US" spc="25"/>
              <a:t> </a:t>
            </a:r>
            <a:r>
              <a:rPr b="0" dirty="0" sz="5400" lang="en-US" spc="25"/>
              <a:t>M</a:t>
            </a:r>
            <a:r>
              <a:rPr b="0" dirty="0" sz="5400" lang="en-US" spc="25"/>
              <a:t>ODERN </a:t>
            </a:r>
            <a:r>
              <a:rPr b="0" dirty="0" sz="5400" lang="en-US" spc="25"/>
              <a:t>A</a:t>
            </a:r>
            <a:r>
              <a:rPr b="0" dirty="0" sz="5400" lang="en-US" spc="25"/>
              <a:t>N</a:t>
            </a:r>
            <a:r>
              <a:rPr b="0" dirty="0" sz="5400" lang="en-US" spc="25"/>
              <a:t>D</a:t>
            </a:r>
            <a:r>
              <a:rPr b="0" dirty="0" sz="5400" lang="en-US" spc="25"/>
              <a:t> </a:t>
            </a:r>
            <a:br>
              <a:rPr b="0" dirty="0" sz="5400" lang="en-US" spc="25"/>
            </a:br>
            <a:r>
              <a:rPr b="0" dirty="0" sz="5400" lang="en-US" spc="25"/>
              <a:t> </a:t>
            </a:r>
            <a:r>
              <a:rPr b="0" dirty="0" sz="5400" lang="en-US" spc="25"/>
              <a:t> </a:t>
            </a:r>
            <a:r>
              <a:rPr b="0" dirty="0" sz="5400" lang="en-US" spc="25"/>
              <a:t> </a:t>
            </a:r>
            <a:r>
              <a:rPr b="0" dirty="0" sz="5400" lang="en-US" spc="25"/>
              <a:t> </a:t>
            </a:r>
            <a:r>
              <a:rPr b="0" dirty="0" sz="5400" lang="en-US" spc="25"/>
              <a:t> </a:t>
            </a:r>
            <a:r>
              <a:rPr b="0" dirty="0" sz="5400" lang="en-US" spc="25"/>
              <a:t>T</a:t>
            </a:r>
            <a:r>
              <a:rPr b="0" dirty="0" sz="5400" lang="en-US" spc="25"/>
              <a:t>E</a:t>
            </a:r>
            <a:r>
              <a:rPr b="0" dirty="0" sz="5400" lang="en-US" spc="25"/>
              <a:t>C</a:t>
            </a:r>
            <a:r>
              <a:rPr b="0" dirty="0" sz="5400" lang="en-US" spc="25"/>
              <a:t>H</a:t>
            </a:r>
            <a:r>
              <a:rPr b="0" dirty="0" sz="5400" lang="en-US" spc="25"/>
              <a:t>Y</a:t>
            </a:r>
            <a:r>
              <a:rPr b="0" dirty="0" sz="5400" lang="en-US" spc="25"/>
              <a:t> </a:t>
            </a:r>
            <a:r>
              <a:rPr b="0" dirty="0" sz="5400" lang="en-US" spc="25"/>
              <a:t>P</a:t>
            </a:r>
            <a:r>
              <a:rPr b="0" dirty="0" sz="5400" lang="en-US" spc="25"/>
              <a:t>O</a:t>
            </a:r>
            <a:r>
              <a:rPr b="0" dirty="0" sz="5400" lang="en-US" spc="25"/>
              <a:t>R</a:t>
            </a:r>
            <a:r>
              <a:rPr b="0" dirty="0" sz="5400" lang="en-US" spc="25"/>
              <a:t>T</a:t>
            </a:r>
            <a:r>
              <a:rPr b="0" dirty="0" sz="5400" lang="en-US" spc="25"/>
              <a:t>F</a:t>
            </a:r>
            <a:r>
              <a:rPr b="0" dirty="0" sz="5400" lang="en-US" spc="25"/>
              <a:t>O</a:t>
            </a:r>
            <a:r>
              <a:rPr b="0" dirty="0" sz="5400" lang="en-US" spc="25"/>
              <a:t>L</a:t>
            </a:r>
            <a:r>
              <a:rPr b="0" dirty="0" sz="5400" lang="en-US" spc="25"/>
              <a:t>I</a:t>
            </a:r>
            <a:r>
              <a:rPr b="0" dirty="0" sz="5400" lang="en-US" spc="25"/>
              <a:t>O</a:t>
            </a:r>
            <a:endParaRPr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0" name=""/>
          <p:cNvSpPr txBox="1"/>
          <p:nvPr/>
        </p:nvSpPr>
        <p:spPr>
          <a:xfrm>
            <a:off x="834072" y="2433601"/>
            <a:ext cx="8270874" cy="2606040"/>
          </a:xfrm>
          <a:prstGeom prst="rect"/>
        </p:spPr>
        <p:txBody>
          <a:bodyPr rtlCol="0" wrap="square">
            <a:spAutoFit/>
          </a:bodyPr>
          <a:p>
            <a:r>
              <a:rPr sz="2800" lang="en-GB">
                <a:solidFill>
                  <a:srgbClr val="000000"/>
                </a:solidFill>
              </a:rPr>
              <a:t>In the digital age, traditional resumes and portfolios lack interactivity and often fail to showcase technical and creative capabilities effectively. Many individuals struggle to present their skills and projects in a way that stands out online.</a:t>
            </a:r>
            <a:endParaRPr sz="2800" lang="en-GB">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0"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1"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701" name=""/>
          <p:cNvSpPr txBox="1"/>
          <p:nvPr/>
        </p:nvSpPr>
        <p:spPr>
          <a:xfrm>
            <a:off x="872185" y="1865947"/>
            <a:ext cx="7098586" cy="4701540"/>
          </a:xfrm>
          <a:prstGeom prst="rect"/>
        </p:spPr>
        <p:txBody>
          <a:bodyPr rtlCol="0" wrap="square">
            <a:spAutoFit/>
          </a:bodyPr>
          <a:p>
            <a:r>
              <a:rPr sz="2800" lang="en-GB">
                <a:solidFill>
                  <a:srgbClr val="000000"/>
                </a:solidFill>
              </a:rPr>
              <a:t>This project is a personal portfolio website developed using HTML, CSS, and JavaScript. Its purpose is to showcase personal and professional achievements, skills, and completed projects. It acts as a digital resume and branding platform that helps users present themselves to potential employers, clients, or collaborators in a visually appealing and interactive format.
</a:t>
            </a:r>
            <a:endParaRPr sz="2800" lang="en-GB">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3"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4"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2" name=""/>
          <p:cNvSpPr txBox="1"/>
          <p:nvPr/>
        </p:nvSpPr>
        <p:spPr>
          <a:xfrm rot="61252">
            <a:off x="898004" y="1809303"/>
            <a:ext cx="6595294" cy="4701540"/>
          </a:xfrm>
          <a:prstGeom prst="rect"/>
        </p:spPr>
        <p:txBody>
          <a:bodyPr rtlCol="0" wrap="square">
            <a:spAutoFit/>
          </a:bodyPr>
          <a:p>
            <a:r>
              <a:rPr sz="2800" lang="en-GB">
                <a:solidFill>
                  <a:srgbClr val="000000"/>
                </a:solidFill>
              </a:rPr>
              <a:t>Job recruiters and employers looking to evaluate skills and previous work.
Freelance clients searching for talent and relevant experience.
Peers and collaborators interested in networking or partnerships.
General viewers seeking inspiration or information about the individual.</a:t>
            </a:r>
            <a:endParaRPr sz="2800" lang="en-GB">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2"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3" name=""/>
          <p:cNvSpPr txBox="1"/>
          <p:nvPr/>
        </p:nvSpPr>
        <p:spPr>
          <a:xfrm>
            <a:off x="3800474" y="1744980"/>
            <a:ext cx="5627003" cy="4701541"/>
          </a:xfrm>
          <a:prstGeom prst="rect"/>
        </p:spPr>
        <p:txBody>
          <a:bodyPr rtlCol="0" wrap="square">
            <a:spAutoFit/>
          </a:bodyPr>
          <a:p>
            <a:r>
              <a:rPr sz="2800" lang="en-GB">
                <a:solidFill>
                  <a:srgbClr val="000000"/>
                </a:solidFill>
              </a:rPr>
              <a:t>Authoring: VS Code, Git/GitHub (Pages for hosting).
HTML/CSS/JS standards: semantic HTML, Flex/Grid, progressive enhancement. 
MDN Web Docs
Quality: Lighthouse/Core Web Vitals; image optimization; lazy-loading. </a:t>
            </a:r>
            <a:endParaRPr sz="2800" lang="en-GB">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5"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6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4" name=""/>
          <p:cNvSpPr txBox="1"/>
          <p:nvPr/>
        </p:nvSpPr>
        <p:spPr>
          <a:xfrm>
            <a:off x="739774" y="982341"/>
            <a:ext cx="11070559" cy="6377939"/>
          </a:xfrm>
          <a:prstGeom prst="rect"/>
        </p:spPr>
        <p:txBody>
          <a:bodyPr rtlCol="0" wrap="square">
            <a:spAutoFit/>
          </a:bodyPr>
          <a:p>
            <a:r>
              <a:rPr sz="2800" lang="en-GB">
                <a:solidFill>
                  <a:srgbClr val="000000"/>
                </a:solidFill>
              </a:rPr>
              <a:t>Home Section: Introduction and welcome message with a hero image.
About Section: Short bio, skills overview, and education background.
Projects Section: Showcases past projects with images and links.
Contact Section: Includes a contact form with validation and direct messaging.
Navigation: Sticky navbar with smooth scrolling for better UX.
Responsive Layout: Works across desktop, tablet, and mobile devices.
</a:t>
            </a:r>
            <a:endParaRPr sz="2800" lang="en-GB">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7" name="Title 1"/>
          <p:cNvSpPr>
            <a:spLocks noGrp="1"/>
          </p:cNvSpPr>
          <p:nvPr>
            <p:ph type="title"/>
          </p:nvPr>
        </p:nvSpPr>
        <p:spPr>
          <a:xfrm>
            <a:off x="755332" y="385444"/>
            <a:ext cx="10681335" cy="723901"/>
          </a:xfrm>
        </p:spPr>
        <p:txBody>
          <a:bodyPr/>
          <a:p>
            <a:r>
              <a:rPr dirty="0" lang="en-IN"/>
              <a:t>FEATURES AND FUNCTIONALITY</a:t>
            </a:r>
          </a:p>
        </p:txBody>
      </p:sp>
      <p:sp>
        <p:nvSpPr>
          <p:cNvPr id="1048705" name=""/>
          <p:cNvSpPr txBox="1"/>
          <p:nvPr/>
        </p:nvSpPr>
        <p:spPr>
          <a:xfrm>
            <a:off x="755332" y="1483239"/>
            <a:ext cx="11173424" cy="3025140"/>
          </a:xfrm>
          <a:prstGeom prst="rect"/>
        </p:spPr>
        <p:txBody>
          <a:bodyPr rtlCol="0" wrap="square">
            <a:spAutoFit/>
          </a:bodyPr>
          <a:p>
            <a:r>
              <a:rPr sz="2800" lang="en-GB">
                <a:solidFill>
                  <a:srgbClr val="000000"/>
                </a:solidFill>
              </a:rPr>
              <a:t>Interactive navigation bar with active state highlighting.
Dynamic project gallery with hover e</a:t>
            </a:r>
            <a:r>
              <a:rPr sz="2800" lang="en-US">
                <a:solidFill>
                  <a:srgbClr val="000000"/>
                </a:solidFill>
              </a:rPr>
              <a:t>f</a:t>
            </a:r>
            <a:r>
              <a:rPr sz="2800" lang="en-GB">
                <a:solidFill>
                  <a:srgbClr val="000000"/>
                </a:solidFill>
              </a:rPr>
              <a:t>fects.
Contact form with real-time input validation.
Dark/Light mode toggle (optional) for user preference.
Scroll-based animations to enhance engagement.
Downloadable resume or CV link.
Smooth transitions and hover effects using CSS and JS.* </a:t>
            </a:r>
            <a:endParaRPr sz="2800" lang="en-GB">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2024-03-29T04:07:22Z</dcterms:created>
  <dcterms:modified xsi:type="dcterms:W3CDTF">2025-08-30T07:30:19Z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d1047d13078047aaa174ed791126be71</vt:lpwstr>
  </property>
</Properties>
</file>