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4"/>
  </p:sldMasterIdLst>
  <p:notesMasterIdLst>
    <p:notesMasterId r:id="rId16"/>
  </p:notesMasterIdLst>
  <p:handoutMasterIdLst>
    <p:handoutMasterId r:id="rId17"/>
  </p:handoutMasterIdLst>
  <p:sldIdLst>
    <p:sldId id="256" r:id="rId5"/>
    <p:sldId id="281" r:id="rId6"/>
    <p:sldId id="259" r:id="rId7"/>
    <p:sldId id="305" r:id="rId8"/>
    <p:sldId id="307" r:id="rId9"/>
    <p:sldId id="308" r:id="rId10"/>
    <p:sldId id="306" r:id="rId11"/>
    <p:sldId id="310" r:id="rId12"/>
    <p:sldId id="312" r:id="rId13"/>
    <p:sldId id="313" r:id="rId14"/>
    <p:sldId id="30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BA79D-6187-46E2-9F54-B3DFD70871FC}" v="839" dt="2023-12-03T13:27:27.59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599" autoAdjust="0"/>
  </p:normalViewPr>
  <p:slideViewPr>
    <p:cSldViewPr snapToGrid="0">
      <p:cViewPr>
        <p:scale>
          <a:sx n="97" d="100"/>
          <a:sy n="97" d="100"/>
        </p:scale>
        <p:origin x="100" y="76"/>
      </p:cViewPr>
      <p:guideLst>
        <p:guide orient="horz" pos="2160"/>
        <p:guide pos="3840"/>
      </p:guideLst>
    </p:cSldViewPr>
  </p:slideViewPr>
  <p:outlineViewPr>
    <p:cViewPr>
      <p:scale>
        <a:sx n="33" d="100"/>
        <a:sy n="33" d="100"/>
      </p:scale>
      <p:origin x="0" y="-586"/>
    </p:cViewPr>
  </p:outlineViewPr>
  <p:notesTextViewPr>
    <p:cViewPr>
      <p:scale>
        <a:sx n="3" d="2"/>
        <a:sy n="3" d="2"/>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sam, Alina" userId="dab8d048-5d29-442d-bad9-c1eaccdee4d0" providerId="ADAL" clId="{F4CBA79D-6187-46E2-9F54-B3DFD70871FC}"/>
    <pc:docChg chg="undo redo custSel addSld delSld modSld sldOrd">
      <pc:chgData name="Insam, Alina" userId="dab8d048-5d29-442d-bad9-c1eaccdee4d0" providerId="ADAL" clId="{F4CBA79D-6187-46E2-9F54-B3DFD70871FC}" dt="2023-12-03T13:27:27.595" v="4595"/>
      <pc:docMkLst>
        <pc:docMk/>
      </pc:docMkLst>
      <pc:sldChg chg="addSp delSp modSp mod">
        <pc:chgData name="Insam, Alina" userId="dab8d048-5d29-442d-bad9-c1eaccdee4d0" providerId="ADAL" clId="{F4CBA79D-6187-46E2-9F54-B3DFD70871FC}" dt="2023-12-03T10:27:37.624" v="4499" actId="21"/>
        <pc:sldMkLst>
          <pc:docMk/>
          <pc:sldMk cId="1633438396" sldId="256"/>
        </pc:sldMkLst>
        <pc:spChg chg="add del mod">
          <ac:chgData name="Insam, Alina" userId="dab8d048-5d29-442d-bad9-c1eaccdee4d0" providerId="ADAL" clId="{F4CBA79D-6187-46E2-9F54-B3DFD70871FC}" dt="2023-12-03T10:27:37.624" v="4499" actId="21"/>
          <ac:spMkLst>
            <pc:docMk/>
            <pc:sldMk cId="1633438396" sldId="256"/>
            <ac:spMk id="3" creationId="{6B744C74-7B97-D066-EC3E-352CF6CDAF50}"/>
          </ac:spMkLst>
        </pc:spChg>
        <pc:spChg chg="add del mod">
          <ac:chgData name="Insam, Alina" userId="dab8d048-5d29-442d-bad9-c1eaccdee4d0" providerId="ADAL" clId="{F4CBA79D-6187-46E2-9F54-B3DFD70871FC}" dt="2023-12-03T10:27:37.624" v="4499" actId="21"/>
          <ac:spMkLst>
            <pc:docMk/>
            <pc:sldMk cId="1633438396" sldId="256"/>
            <ac:spMk id="7" creationId="{53AE5B2F-2CD3-4E51-91D5-FEF8CE8FEFA9}"/>
          </ac:spMkLst>
        </pc:spChg>
        <pc:spChg chg="mod">
          <ac:chgData name="Insam, Alina" userId="dab8d048-5d29-442d-bad9-c1eaccdee4d0" providerId="ADAL" clId="{F4CBA79D-6187-46E2-9F54-B3DFD70871FC}" dt="2023-12-03T10:18:50.182" v="4399"/>
          <ac:spMkLst>
            <pc:docMk/>
            <pc:sldMk cId="1633438396" sldId="256"/>
            <ac:spMk id="8" creationId="{952DE27F-5BED-4BCC-887D-5872F796F65F}"/>
          </ac:spMkLst>
        </pc:spChg>
        <pc:picChg chg="mod">
          <ac:chgData name="Insam, Alina" userId="dab8d048-5d29-442d-bad9-c1eaccdee4d0" providerId="ADAL" clId="{F4CBA79D-6187-46E2-9F54-B3DFD70871FC}" dt="2023-12-03T10:18:50.182" v="4399"/>
          <ac:picMkLst>
            <pc:docMk/>
            <pc:sldMk cId="1633438396" sldId="256"/>
            <ac:picMk id="11" creationId="{BC408C47-2E2A-42C6-99D2-EBED0E23C9B6}"/>
          </ac:picMkLst>
        </pc:picChg>
      </pc:sldChg>
      <pc:sldChg chg="addSp delSp modSp mod">
        <pc:chgData name="Insam, Alina" userId="dab8d048-5d29-442d-bad9-c1eaccdee4d0" providerId="ADAL" clId="{F4CBA79D-6187-46E2-9F54-B3DFD70871FC}" dt="2023-12-03T10:48:16.136" v="4520" actId="1076"/>
        <pc:sldMkLst>
          <pc:docMk/>
          <pc:sldMk cId="3384328668" sldId="259"/>
        </pc:sldMkLst>
        <pc:spChg chg="mod">
          <ac:chgData name="Insam, Alina" userId="dab8d048-5d29-442d-bad9-c1eaccdee4d0" providerId="ADAL" clId="{F4CBA79D-6187-46E2-9F54-B3DFD70871FC}" dt="2023-12-03T10:46:50.653" v="4509" actId="14100"/>
          <ac:spMkLst>
            <pc:docMk/>
            <pc:sldMk cId="3384328668" sldId="259"/>
            <ac:spMk id="2" creationId="{76DF436F-4535-4BBF-B451-F7AC9E8A5FDC}"/>
          </ac:spMkLst>
        </pc:spChg>
        <pc:spChg chg="add mod">
          <ac:chgData name="Insam, Alina" userId="dab8d048-5d29-442d-bad9-c1eaccdee4d0" providerId="ADAL" clId="{F4CBA79D-6187-46E2-9F54-B3DFD70871FC}" dt="2023-12-02T20:30:31.813" v="3008" actId="20577"/>
          <ac:spMkLst>
            <pc:docMk/>
            <pc:sldMk cId="3384328668" sldId="259"/>
            <ac:spMk id="3" creationId="{EDE5CA72-1152-7502-4842-6AC95CAFE8F5}"/>
          </ac:spMkLst>
        </pc:spChg>
        <pc:spChg chg="add del mod">
          <ac:chgData name="Insam, Alina" userId="dab8d048-5d29-442d-bad9-c1eaccdee4d0" providerId="ADAL" clId="{F4CBA79D-6187-46E2-9F54-B3DFD70871FC}" dt="2023-12-03T10:13:34.276" v="4375" actId="478"/>
          <ac:spMkLst>
            <pc:docMk/>
            <pc:sldMk cId="3384328668" sldId="259"/>
            <ac:spMk id="5" creationId="{AEE7B630-7652-7C2C-548B-CA02281A6A1C}"/>
          </ac:spMkLst>
        </pc:spChg>
        <pc:spChg chg="mod">
          <ac:chgData name="Insam, Alina" userId="dab8d048-5d29-442d-bad9-c1eaccdee4d0" providerId="ADAL" clId="{F4CBA79D-6187-46E2-9F54-B3DFD70871FC}" dt="2023-12-03T10:48:16.136" v="4520" actId="1076"/>
          <ac:spMkLst>
            <pc:docMk/>
            <pc:sldMk cId="3384328668" sldId="259"/>
            <ac:spMk id="9" creationId="{97808237-C964-1215-3892-DB400C1A934C}"/>
          </ac:spMkLst>
        </pc:spChg>
        <pc:picChg chg="del">
          <ac:chgData name="Insam, Alina" userId="dab8d048-5d29-442d-bad9-c1eaccdee4d0" providerId="ADAL" clId="{F4CBA79D-6187-46E2-9F54-B3DFD70871FC}" dt="2023-12-03T10:13:30.186" v="4374" actId="478"/>
          <ac:picMkLst>
            <pc:docMk/>
            <pc:sldMk cId="3384328668" sldId="259"/>
            <ac:picMk id="13" creationId="{3E3A9747-9F7C-48BC-9EB5-A78A3193C6A9}"/>
          </ac:picMkLst>
        </pc:picChg>
      </pc:sldChg>
      <pc:sldChg chg="addSp delSp modSp del mod ord">
        <pc:chgData name="Insam, Alina" userId="dab8d048-5d29-442d-bad9-c1eaccdee4d0" providerId="ADAL" clId="{F4CBA79D-6187-46E2-9F54-B3DFD70871FC}" dt="2023-12-02T20:25:35.685" v="2917" actId="47"/>
        <pc:sldMkLst>
          <pc:docMk/>
          <pc:sldMk cId="3998440385" sldId="262"/>
        </pc:sldMkLst>
        <pc:spChg chg="add del mod">
          <ac:chgData name="Insam, Alina" userId="dab8d048-5d29-442d-bad9-c1eaccdee4d0" providerId="ADAL" clId="{F4CBA79D-6187-46E2-9F54-B3DFD70871FC}" dt="2023-12-02T18:35:55.903" v="236" actId="21"/>
          <ac:spMkLst>
            <pc:docMk/>
            <pc:sldMk cId="3998440385" sldId="262"/>
            <ac:spMk id="3" creationId="{D53BA3EA-406F-6CFD-96C5-16D497B3FFC1}"/>
          </ac:spMkLst>
        </pc:spChg>
        <pc:picChg chg="add del mod">
          <ac:chgData name="Insam, Alina" userId="dab8d048-5d29-442d-bad9-c1eaccdee4d0" providerId="ADAL" clId="{F4CBA79D-6187-46E2-9F54-B3DFD70871FC}" dt="2023-12-02T18:35:55.903" v="236" actId="21"/>
          <ac:picMkLst>
            <pc:docMk/>
            <pc:sldMk cId="3998440385" sldId="262"/>
            <ac:picMk id="2" creationId="{7F8E6E09-4E37-8CD4-48A5-3DDC2552E16B}"/>
          </ac:picMkLst>
        </pc:picChg>
        <pc:picChg chg="add mod">
          <ac:chgData name="Insam, Alina" userId="dab8d048-5d29-442d-bad9-c1eaccdee4d0" providerId="ADAL" clId="{F4CBA79D-6187-46E2-9F54-B3DFD70871FC}" dt="2023-12-02T19:34:48.282" v="591" actId="1440"/>
          <ac:picMkLst>
            <pc:docMk/>
            <pc:sldMk cId="3998440385" sldId="262"/>
            <ac:picMk id="5" creationId="{2B713DFD-3AA2-4F0D-F396-EC390EDE6AAB}"/>
          </ac:picMkLst>
        </pc:picChg>
      </pc:sldChg>
      <pc:sldChg chg="del">
        <pc:chgData name="Insam, Alina" userId="dab8d048-5d29-442d-bad9-c1eaccdee4d0" providerId="ADAL" clId="{F4CBA79D-6187-46E2-9F54-B3DFD70871FC}" dt="2023-12-02T20:25:52.201" v="2922" actId="47"/>
        <pc:sldMkLst>
          <pc:docMk/>
          <pc:sldMk cId="2686406263" sldId="276"/>
        </pc:sldMkLst>
      </pc:sldChg>
      <pc:sldChg chg="addSp delSp modSp mod modAnim">
        <pc:chgData name="Insam, Alina" userId="dab8d048-5d29-442d-bad9-c1eaccdee4d0" providerId="ADAL" clId="{F4CBA79D-6187-46E2-9F54-B3DFD70871FC}" dt="2023-12-03T10:47:20.006" v="4513" actId="1076"/>
        <pc:sldMkLst>
          <pc:docMk/>
          <pc:sldMk cId="1482028902" sldId="281"/>
        </pc:sldMkLst>
        <pc:spChg chg="add mod">
          <ac:chgData name="Insam, Alina" userId="dab8d048-5d29-442d-bad9-c1eaccdee4d0" providerId="ADAL" clId="{F4CBA79D-6187-46E2-9F54-B3DFD70871FC}" dt="2023-12-03T10:47:20.006" v="4513" actId="1076"/>
          <ac:spMkLst>
            <pc:docMk/>
            <pc:sldMk cId="1482028902" sldId="281"/>
            <ac:spMk id="3" creationId="{F19BFE8E-09F5-3060-7A11-0D9F32CD529A}"/>
          </ac:spMkLst>
        </pc:spChg>
        <pc:spChg chg="add mod">
          <ac:chgData name="Insam, Alina" userId="dab8d048-5d29-442d-bad9-c1eaccdee4d0" providerId="ADAL" clId="{F4CBA79D-6187-46E2-9F54-B3DFD70871FC}" dt="2023-12-03T10:47:20.006" v="4513" actId="1076"/>
          <ac:spMkLst>
            <pc:docMk/>
            <pc:sldMk cId="1482028902" sldId="281"/>
            <ac:spMk id="4" creationId="{8213F507-2E62-9F76-D5DE-50DCB1922040}"/>
          </ac:spMkLst>
        </pc:spChg>
        <pc:spChg chg="add mod">
          <ac:chgData name="Insam, Alina" userId="dab8d048-5d29-442d-bad9-c1eaccdee4d0" providerId="ADAL" clId="{F4CBA79D-6187-46E2-9F54-B3DFD70871FC}" dt="2023-12-03T10:47:20.006" v="4513" actId="1076"/>
          <ac:spMkLst>
            <pc:docMk/>
            <pc:sldMk cId="1482028902" sldId="281"/>
            <ac:spMk id="5" creationId="{9BCC53E8-34E9-2DE5-696F-BD8EB9C349BA}"/>
          </ac:spMkLst>
        </pc:spChg>
        <pc:spChg chg="add mod">
          <ac:chgData name="Insam, Alina" userId="dab8d048-5d29-442d-bad9-c1eaccdee4d0" providerId="ADAL" clId="{F4CBA79D-6187-46E2-9F54-B3DFD70871FC}" dt="2023-12-03T10:47:20.006" v="4513" actId="1076"/>
          <ac:spMkLst>
            <pc:docMk/>
            <pc:sldMk cId="1482028902" sldId="281"/>
            <ac:spMk id="6" creationId="{A80749DC-45DB-85D3-FC4C-48CEFCBDD41D}"/>
          </ac:spMkLst>
        </pc:spChg>
        <pc:spChg chg="add mod">
          <ac:chgData name="Insam, Alina" userId="dab8d048-5d29-442d-bad9-c1eaccdee4d0" providerId="ADAL" clId="{F4CBA79D-6187-46E2-9F54-B3DFD70871FC}" dt="2023-12-03T10:47:20.006" v="4513" actId="1076"/>
          <ac:spMkLst>
            <pc:docMk/>
            <pc:sldMk cId="1482028902" sldId="281"/>
            <ac:spMk id="7" creationId="{09C9A236-3234-9463-5CCB-BDCE1546BB1E}"/>
          </ac:spMkLst>
        </pc:spChg>
        <pc:spChg chg="add del mod">
          <ac:chgData name="Insam, Alina" userId="dab8d048-5d29-442d-bad9-c1eaccdee4d0" providerId="ADAL" clId="{F4CBA79D-6187-46E2-9F54-B3DFD70871FC}" dt="2023-12-02T20:40:07.099" v="3190" actId="478"/>
          <ac:spMkLst>
            <pc:docMk/>
            <pc:sldMk cId="1482028902" sldId="281"/>
            <ac:spMk id="9" creationId="{9C3F9F6E-BA3D-325B-7FAA-2358AE75CABF}"/>
          </ac:spMkLst>
        </pc:spChg>
        <pc:spChg chg="mod">
          <ac:chgData name="Insam, Alina" userId="dab8d048-5d29-442d-bad9-c1eaccdee4d0" providerId="ADAL" clId="{F4CBA79D-6187-46E2-9F54-B3DFD70871FC}" dt="2023-12-03T10:18:50.182" v="4399"/>
          <ac:spMkLst>
            <pc:docMk/>
            <pc:sldMk cId="1482028902" sldId="281"/>
            <ac:spMk id="10" creationId="{783B1F06-4CB0-449A-A15D-1B0E201DB3F7}"/>
          </ac:spMkLst>
        </pc:spChg>
        <pc:spChg chg="mod">
          <ac:chgData name="Insam, Alina" userId="dab8d048-5d29-442d-bad9-c1eaccdee4d0" providerId="ADAL" clId="{F4CBA79D-6187-46E2-9F54-B3DFD70871FC}" dt="2023-12-03T10:18:50.182" v="4399"/>
          <ac:spMkLst>
            <pc:docMk/>
            <pc:sldMk cId="1482028902" sldId="281"/>
            <ac:spMk id="12" creationId="{2A9A318B-C356-4589-A8F8-8553636F670F}"/>
          </ac:spMkLst>
        </pc:spChg>
        <pc:spChg chg="mod">
          <ac:chgData name="Insam, Alina" userId="dab8d048-5d29-442d-bad9-c1eaccdee4d0" providerId="ADAL" clId="{F4CBA79D-6187-46E2-9F54-B3DFD70871FC}" dt="2023-12-03T10:18:50.182" v="4399"/>
          <ac:spMkLst>
            <pc:docMk/>
            <pc:sldMk cId="1482028902" sldId="281"/>
            <ac:spMk id="13" creationId="{76654C7F-5F04-43D8-88C7-13355302CC32}"/>
          </ac:spMkLst>
        </pc:spChg>
        <pc:spChg chg="mod">
          <ac:chgData name="Insam, Alina" userId="dab8d048-5d29-442d-bad9-c1eaccdee4d0" providerId="ADAL" clId="{F4CBA79D-6187-46E2-9F54-B3DFD70871FC}" dt="2023-12-03T10:47:01.803" v="4510" actId="14100"/>
          <ac:spMkLst>
            <pc:docMk/>
            <pc:sldMk cId="1482028902" sldId="281"/>
            <ac:spMk id="14" creationId="{B23FC7E0-8B1E-46C1-B5D2-6A4336A2CE90}"/>
          </ac:spMkLst>
        </pc:spChg>
        <pc:spChg chg="del mod">
          <ac:chgData name="Insam, Alina" userId="dab8d048-5d29-442d-bad9-c1eaccdee4d0" providerId="ADAL" clId="{F4CBA79D-6187-46E2-9F54-B3DFD70871FC}" dt="2023-12-02T20:40:00.409" v="3189" actId="478"/>
          <ac:spMkLst>
            <pc:docMk/>
            <pc:sldMk cId="1482028902" sldId="281"/>
            <ac:spMk id="15" creationId="{7A36CB73-B78B-49B6-935C-9C0ABBB49C0C}"/>
          </ac:spMkLst>
        </pc:spChg>
        <pc:spChg chg="add del mod">
          <ac:chgData name="Insam, Alina" userId="dab8d048-5d29-442d-bad9-c1eaccdee4d0" providerId="ADAL" clId="{F4CBA79D-6187-46E2-9F54-B3DFD70871FC}" dt="2023-12-03T10:13:49.552" v="4377" actId="478"/>
          <ac:spMkLst>
            <pc:docMk/>
            <pc:sldMk cId="1482028902" sldId="281"/>
            <ac:spMk id="16" creationId="{B0B53EF0-3BF0-68DC-CBB5-E97F93F71476}"/>
          </ac:spMkLst>
        </pc:spChg>
        <pc:graphicFrameChg chg="add del mod modGraphic">
          <ac:chgData name="Insam, Alina" userId="dab8d048-5d29-442d-bad9-c1eaccdee4d0" providerId="ADAL" clId="{F4CBA79D-6187-46E2-9F54-B3DFD70871FC}" dt="2023-12-02T20:35:24.045" v="3095" actId="478"/>
          <ac:graphicFrameMkLst>
            <pc:docMk/>
            <pc:sldMk cId="1482028902" sldId="281"/>
            <ac:graphicFrameMk id="2" creationId="{2971F249-E416-8146-78F6-43BB6566C9A8}"/>
          </ac:graphicFrameMkLst>
        </pc:graphicFrameChg>
        <pc:picChg chg="del">
          <ac:chgData name="Insam, Alina" userId="dab8d048-5d29-442d-bad9-c1eaccdee4d0" providerId="ADAL" clId="{F4CBA79D-6187-46E2-9F54-B3DFD70871FC}" dt="2023-12-03T10:13:46.326" v="4376" actId="478"/>
          <ac:picMkLst>
            <pc:docMk/>
            <pc:sldMk cId="1482028902" sldId="281"/>
            <ac:picMk id="17" creationId="{069DD88F-78FC-4DAA-A2E4-DDE824B5301D}"/>
          </ac:picMkLst>
        </pc:picChg>
      </pc:sldChg>
      <pc:sldChg chg="modSp del mod">
        <pc:chgData name="Insam, Alina" userId="dab8d048-5d29-442d-bad9-c1eaccdee4d0" providerId="ADAL" clId="{F4CBA79D-6187-46E2-9F54-B3DFD70871FC}" dt="2023-12-02T21:44:27.899" v="3778" actId="47"/>
        <pc:sldMkLst>
          <pc:docMk/>
          <pc:sldMk cId="683725505" sldId="287"/>
        </pc:sldMkLst>
        <pc:spChg chg="mod">
          <ac:chgData name="Insam, Alina" userId="dab8d048-5d29-442d-bad9-c1eaccdee4d0" providerId="ADAL" clId="{F4CBA79D-6187-46E2-9F54-B3DFD70871FC}" dt="2023-12-02T20:31:24.088" v="3014" actId="20577"/>
          <ac:spMkLst>
            <pc:docMk/>
            <pc:sldMk cId="683725505" sldId="287"/>
            <ac:spMk id="2" creationId="{C0D6D7AB-45AD-4E39-B4E3-CC1786053CFC}"/>
          </ac:spMkLst>
        </pc:spChg>
        <pc:spChg chg="mod">
          <ac:chgData name="Insam, Alina" userId="dab8d048-5d29-442d-bad9-c1eaccdee4d0" providerId="ADAL" clId="{F4CBA79D-6187-46E2-9F54-B3DFD70871FC}" dt="2023-12-02T20:27:39.854" v="2977"/>
          <ac:spMkLst>
            <pc:docMk/>
            <pc:sldMk cId="683725505" sldId="287"/>
            <ac:spMk id="3" creationId="{EB2D8EB9-86D8-46F2-805C-7BA07DB989B8}"/>
          </ac:spMkLst>
        </pc:spChg>
      </pc:sldChg>
      <pc:sldChg chg="del">
        <pc:chgData name="Insam, Alina" userId="dab8d048-5d29-442d-bad9-c1eaccdee4d0" providerId="ADAL" clId="{F4CBA79D-6187-46E2-9F54-B3DFD70871FC}" dt="2023-12-02T20:25:37.059" v="2918" actId="47"/>
        <pc:sldMkLst>
          <pc:docMk/>
          <pc:sldMk cId="2820735111" sldId="288"/>
        </pc:sldMkLst>
      </pc:sldChg>
      <pc:sldChg chg="del">
        <pc:chgData name="Insam, Alina" userId="dab8d048-5d29-442d-bad9-c1eaccdee4d0" providerId="ADAL" clId="{F4CBA79D-6187-46E2-9F54-B3DFD70871FC}" dt="2023-12-02T20:25:46.288" v="2919" actId="47"/>
        <pc:sldMkLst>
          <pc:docMk/>
          <pc:sldMk cId="1743309060" sldId="289"/>
        </pc:sldMkLst>
      </pc:sldChg>
      <pc:sldChg chg="del">
        <pc:chgData name="Insam, Alina" userId="dab8d048-5d29-442d-bad9-c1eaccdee4d0" providerId="ADAL" clId="{F4CBA79D-6187-46E2-9F54-B3DFD70871FC}" dt="2023-12-02T20:25:49.287" v="2920" actId="47"/>
        <pc:sldMkLst>
          <pc:docMk/>
          <pc:sldMk cId="220765324" sldId="290"/>
        </pc:sldMkLst>
      </pc:sldChg>
      <pc:sldChg chg="del">
        <pc:chgData name="Insam, Alina" userId="dab8d048-5d29-442d-bad9-c1eaccdee4d0" providerId="ADAL" clId="{F4CBA79D-6187-46E2-9F54-B3DFD70871FC}" dt="2023-12-02T20:25:50.818" v="2921" actId="47"/>
        <pc:sldMkLst>
          <pc:docMk/>
          <pc:sldMk cId="1289546236" sldId="291"/>
        </pc:sldMkLst>
      </pc:sldChg>
      <pc:sldChg chg="del">
        <pc:chgData name="Insam, Alina" userId="dab8d048-5d29-442d-bad9-c1eaccdee4d0" providerId="ADAL" clId="{F4CBA79D-6187-46E2-9F54-B3DFD70871FC}" dt="2023-12-02T20:25:53.263" v="2923" actId="47"/>
        <pc:sldMkLst>
          <pc:docMk/>
          <pc:sldMk cId="133507419" sldId="292"/>
        </pc:sldMkLst>
      </pc:sldChg>
      <pc:sldChg chg="addSp delSp modSp del mod">
        <pc:chgData name="Insam, Alina" userId="dab8d048-5d29-442d-bad9-c1eaccdee4d0" providerId="ADAL" clId="{F4CBA79D-6187-46E2-9F54-B3DFD70871FC}" dt="2023-12-02T20:25:55.206" v="2924" actId="47"/>
        <pc:sldMkLst>
          <pc:docMk/>
          <pc:sldMk cId="3093274340" sldId="302"/>
        </pc:sldMkLst>
        <pc:spChg chg="add del mod">
          <ac:chgData name="Insam, Alina" userId="dab8d048-5d29-442d-bad9-c1eaccdee4d0" providerId="ADAL" clId="{F4CBA79D-6187-46E2-9F54-B3DFD70871FC}" dt="2023-12-02T20:06:48.996" v="2041" actId="478"/>
          <ac:spMkLst>
            <pc:docMk/>
            <pc:sldMk cId="3093274340" sldId="302"/>
            <ac:spMk id="8" creationId="{AA111B76-0EF5-514A-4FEA-DE69243AE1DA}"/>
          </ac:spMkLst>
        </pc:spChg>
        <pc:spChg chg="add del mod">
          <ac:chgData name="Insam, Alina" userId="dab8d048-5d29-442d-bad9-c1eaccdee4d0" providerId="ADAL" clId="{F4CBA79D-6187-46E2-9F54-B3DFD70871FC}" dt="2023-12-02T20:06:47.998" v="2039" actId="478"/>
          <ac:spMkLst>
            <pc:docMk/>
            <pc:sldMk cId="3093274340" sldId="302"/>
            <ac:spMk id="10" creationId="{EC060F52-51AD-B50B-539E-40BBD0F0EE01}"/>
          </ac:spMkLst>
        </pc:spChg>
        <pc:picChg chg="add del">
          <ac:chgData name="Insam, Alina" userId="dab8d048-5d29-442d-bad9-c1eaccdee4d0" providerId="ADAL" clId="{F4CBA79D-6187-46E2-9F54-B3DFD70871FC}" dt="2023-12-02T20:06:48.996" v="2041" actId="478"/>
          <ac:picMkLst>
            <pc:docMk/>
            <pc:sldMk cId="3093274340" sldId="302"/>
            <ac:picMk id="15" creationId="{3A763A56-8C12-404B-B374-9F31E4B70456}"/>
          </ac:picMkLst>
        </pc:picChg>
        <pc:picChg chg="mod">
          <ac:chgData name="Insam, Alina" userId="dab8d048-5d29-442d-bad9-c1eaccdee4d0" providerId="ADAL" clId="{F4CBA79D-6187-46E2-9F54-B3DFD70871FC}" dt="2023-12-02T20:06:47.297" v="2037" actId="1076"/>
          <ac:picMkLst>
            <pc:docMk/>
            <pc:sldMk cId="3093274340" sldId="302"/>
            <ac:picMk id="16" creationId="{DDB395F7-633B-4BAB-9D62-331ADC13DF89}"/>
          </ac:picMkLst>
        </pc:picChg>
        <pc:picChg chg="add del">
          <ac:chgData name="Insam, Alina" userId="dab8d048-5d29-442d-bad9-c1eaccdee4d0" providerId="ADAL" clId="{F4CBA79D-6187-46E2-9F54-B3DFD70871FC}" dt="2023-12-02T20:06:47.998" v="2039" actId="478"/>
          <ac:picMkLst>
            <pc:docMk/>
            <pc:sldMk cId="3093274340" sldId="302"/>
            <ac:picMk id="17" creationId="{1B0C884E-6FFE-4DE6-BFE7-C8DDFFBD2CA3}"/>
          </ac:picMkLst>
        </pc:picChg>
      </pc:sldChg>
      <pc:sldChg chg="modSp mod">
        <pc:chgData name="Insam, Alina" userId="dab8d048-5d29-442d-bad9-c1eaccdee4d0" providerId="ADAL" clId="{F4CBA79D-6187-46E2-9F54-B3DFD70871FC}" dt="2023-12-03T10:18:50.182" v="4399"/>
        <pc:sldMkLst>
          <pc:docMk/>
          <pc:sldMk cId="2394221011" sldId="303"/>
        </pc:sldMkLst>
        <pc:spChg chg="mod">
          <ac:chgData name="Insam, Alina" userId="dab8d048-5d29-442d-bad9-c1eaccdee4d0" providerId="ADAL" clId="{F4CBA79D-6187-46E2-9F54-B3DFD70871FC}" dt="2023-12-03T10:18:50.182" v="4399"/>
          <ac:spMkLst>
            <pc:docMk/>
            <pc:sldMk cId="2394221011" sldId="303"/>
            <ac:spMk id="2" creationId="{4040E66B-357D-4937-B92F-BDC71B7BD9DB}"/>
          </ac:spMkLst>
        </pc:spChg>
        <pc:spChg chg="mod">
          <ac:chgData name="Insam, Alina" userId="dab8d048-5d29-442d-bad9-c1eaccdee4d0" providerId="ADAL" clId="{F4CBA79D-6187-46E2-9F54-B3DFD70871FC}" dt="2023-12-03T10:18:50.182" v="4399"/>
          <ac:spMkLst>
            <pc:docMk/>
            <pc:sldMk cId="2394221011" sldId="303"/>
            <ac:spMk id="3" creationId="{8933B907-C059-432D-9E6C-B6A08FA776A9}"/>
          </ac:spMkLst>
        </pc:spChg>
        <pc:spChg chg="mod">
          <ac:chgData name="Insam, Alina" userId="dab8d048-5d29-442d-bad9-c1eaccdee4d0" providerId="ADAL" clId="{F4CBA79D-6187-46E2-9F54-B3DFD70871FC}" dt="2023-12-03T10:18:50.182" v="4399"/>
          <ac:spMkLst>
            <pc:docMk/>
            <pc:sldMk cId="2394221011" sldId="303"/>
            <ac:spMk id="4" creationId="{B0CDAE7A-6B1B-4C3F-85DB-89A4594438B9}"/>
          </ac:spMkLst>
        </pc:spChg>
        <pc:spChg chg="mod">
          <ac:chgData name="Insam, Alina" userId="dab8d048-5d29-442d-bad9-c1eaccdee4d0" providerId="ADAL" clId="{F4CBA79D-6187-46E2-9F54-B3DFD70871FC}" dt="2023-12-03T10:18:50.182" v="4399"/>
          <ac:spMkLst>
            <pc:docMk/>
            <pc:sldMk cId="2394221011" sldId="303"/>
            <ac:spMk id="5" creationId="{9211888C-69E3-41DE-8265-95D76F4FFC55}"/>
          </ac:spMkLst>
        </pc:spChg>
        <pc:spChg chg="mod">
          <ac:chgData name="Insam, Alina" userId="dab8d048-5d29-442d-bad9-c1eaccdee4d0" providerId="ADAL" clId="{F4CBA79D-6187-46E2-9F54-B3DFD70871FC}" dt="2023-12-03T10:18:50.182" v="4399"/>
          <ac:spMkLst>
            <pc:docMk/>
            <pc:sldMk cId="2394221011" sldId="303"/>
            <ac:spMk id="6" creationId="{39ECCF82-DD52-4DF2-A97B-A6A198D3EC8E}"/>
          </ac:spMkLst>
        </pc:spChg>
        <pc:picChg chg="mod">
          <ac:chgData name="Insam, Alina" userId="dab8d048-5d29-442d-bad9-c1eaccdee4d0" providerId="ADAL" clId="{F4CBA79D-6187-46E2-9F54-B3DFD70871FC}" dt="2023-12-03T10:18:50.182" v="4399"/>
          <ac:picMkLst>
            <pc:docMk/>
            <pc:sldMk cId="2394221011" sldId="303"/>
            <ac:picMk id="11" creationId="{C6C7C533-8A44-4C93-904C-F4F963D800E5}"/>
          </ac:picMkLst>
        </pc:picChg>
        <pc:picChg chg="mod">
          <ac:chgData name="Insam, Alina" userId="dab8d048-5d29-442d-bad9-c1eaccdee4d0" providerId="ADAL" clId="{F4CBA79D-6187-46E2-9F54-B3DFD70871FC}" dt="2023-12-03T10:18:50.182" v="4399"/>
          <ac:picMkLst>
            <pc:docMk/>
            <pc:sldMk cId="2394221011" sldId="303"/>
            <ac:picMk id="17" creationId="{768A4AA5-1799-4AB4-A6D6-6E2D7791C172}"/>
          </ac:picMkLst>
        </pc:picChg>
      </pc:sldChg>
      <pc:sldChg chg="addSp delSp modSp del mod">
        <pc:chgData name="Insam, Alina" userId="dab8d048-5d29-442d-bad9-c1eaccdee4d0" providerId="ADAL" clId="{F4CBA79D-6187-46E2-9F54-B3DFD70871FC}" dt="2023-12-02T18:37:17.994" v="247" actId="47"/>
        <pc:sldMkLst>
          <pc:docMk/>
          <pc:sldMk cId="3027280833" sldId="304"/>
        </pc:sldMkLst>
        <pc:spChg chg="add mod">
          <ac:chgData name="Insam, Alina" userId="dab8d048-5d29-442d-bad9-c1eaccdee4d0" providerId="ADAL" clId="{F4CBA79D-6187-46E2-9F54-B3DFD70871FC}" dt="2023-12-02T18:30:02.951" v="200" actId="1076"/>
          <ac:spMkLst>
            <pc:docMk/>
            <pc:sldMk cId="3027280833" sldId="304"/>
            <ac:spMk id="2" creationId="{A61ECAEE-30E1-65F3-9866-4139F1B85EC5}"/>
          </ac:spMkLst>
        </pc:spChg>
        <pc:spChg chg="mod">
          <ac:chgData name="Insam, Alina" userId="dab8d048-5d29-442d-bad9-c1eaccdee4d0" providerId="ADAL" clId="{F4CBA79D-6187-46E2-9F54-B3DFD70871FC}" dt="2023-12-02T18:29:49.813" v="198" actId="14100"/>
          <ac:spMkLst>
            <pc:docMk/>
            <pc:sldMk cId="3027280833" sldId="304"/>
            <ac:spMk id="12" creationId="{10320AE5-EA43-4ACD-9065-4368B7CCF126}"/>
          </ac:spMkLst>
        </pc:spChg>
        <pc:picChg chg="add del">
          <ac:chgData name="Insam, Alina" userId="dab8d048-5d29-442d-bad9-c1eaccdee4d0" providerId="ADAL" clId="{F4CBA79D-6187-46E2-9F54-B3DFD70871FC}" dt="2023-12-02T18:27:41.605" v="192" actId="22"/>
          <ac:picMkLst>
            <pc:docMk/>
            <pc:sldMk cId="3027280833" sldId="304"/>
            <ac:picMk id="4" creationId="{5402664E-E6B3-AEE7-8F84-D13FBFF5AE6D}"/>
          </ac:picMkLst>
        </pc:picChg>
        <pc:picChg chg="add mod">
          <ac:chgData name="Insam, Alina" userId="dab8d048-5d29-442d-bad9-c1eaccdee4d0" providerId="ADAL" clId="{F4CBA79D-6187-46E2-9F54-B3DFD70871FC}" dt="2023-12-02T18:29:09.125" v="194" actId="1076"/>
          <ac:picMkLst>
            <pc:docMk/>
            <pc:sldMk cId="3027280833" sldId="304"/>
            <ac:picMk id="7" creationId="{ABEE389A-5B04-A47B-CB36-757FCD9BA7F1}"/>
          </ac:picMkLst>
        </pc:picChg>
        <pc:picChg chg="mod">
          <ac:chgData name="Insam, Alina" userId="dab8d048-5d29-442d-bad9-c1eaccdee4d0" providerId="ADAL" clId="{F4CBA79D-6187-46E2-9F54-B3DFD70871FC}" dt="2023-12-02T18:29:55.458" v="199" actId="14100"/>
          <ac:picMkLst>
            <pc:docMk/>
            <pc:sldMk cId="3027280833" sldId="304"/>
            <ac:picMk id="10" creationId="{90365DE9-4F5A-4ADA-294C-E12C81632607}"/>
          </ac:picMkLst>
        </pc:picChg>
      </pc:sldChg>
      <pc:sldChg chg="modSp mod">
        <pc:chgData name="Insam, Alina" userId="dab8d048-5d29-442d-bad9-c1eaccdee4d0" providerId="ADAL" clId="{F4CBA79D-6187-46E2-9F54-B3DFD70871FC}" dt="2023-12-03T11:02:04.872" v="4526" actId="27636"/>
        <pc:sldMkLst>
          <pc:docMk/>
          <pc:sldMk cId="2639188658" sldId="305"/>
        </pc:sldMkLst>
        <pc:spChg chg="mod">
          <ac:chgData name="Insam, Alina" userId="dab8d048-5d29-442d-bad9-c1eaccdee4d0" providerId="ADAL" clId="{F4CBA79D-6187-46E2-9F54-B3DFD70871FC}" dt="2023-12-03T10:18:50.182" v="4399"/>
          <ac:spMkLst>
            <pc:docMk/>
            <pc:sldMk cId="2639188658" sldId="305"/>
            <ac:spMk id="6" creationId="{BE3AB7A6-D559-46CE-B539-B45ED58933B9}"/>
          </ac:spMkLst>
        </pc:spChg>
        <pc:spChg chg="mod">
          <ac:chgData name="Insam, Alina" userId="dab8d048-5d29-442d-bad9-c1eaccdee4d0" providerId="ADAL" clId="{F4CBA79D-6187-46E2-9F54-B3DFD70871FC}" dt="2023-12-03T11:02:04.872" v="4526" actId="27636"/>
          <ac:spMkLst>
            <pc:docMk/>
            <pc:sldMk cId="2639188658" sldId="305"/>
            <ac:spMk id="12" creationId="{10320AE5-EA43-4ACD-9065-4368B7CCF126}"/>
          </ac:spMkLst>
        </pc:spChg>
        <pc:spChg chg="mod">
          <ac:chgData name="Insam, Alina" userId="dab8d048-5d29-442d-bad9-c1eaccdee4d0" providerId="ADAL" clId="{F4CBA79D-6187-46E2-9F54-B3DFD70871FC}" dt="2023-12-03T10:18:50.182" v="4399"/>
          <ac:spMkLst>
            <pc:docMk/>
            <pc:sldMk cId="2639188658" sldId="305"/>
            <ac:spMk id="14" creationId="{C7ED0299-AE74-4997-AC3D-0540FC7D9A3D}"/>
          </ac:spMkLst>
        </pc:spChg>
        <pc:spChg chg="mod">
          <ac:chgData name="Insam, Alina" userId="dab8d048-5d29-442d-bad9-c1eaccdee4d0" providerId="ADAL" clId="{F4CBA79D-6187-46E2-9F54-B3DFD70871FC}" dt="2023-12-03T10:18:50.182" v="4399"/>
          <ac:spMkLst>
            <pc:docMk/>
            <pc:sldMk cId="2639188658" sldId="305"/>
            <ac:spMk id="15" creationId="{888C5272-A978-46A6-BFF3-470E4671F127}"/>
          </ac:spMkLst>
        </pc:spChg>
        <pc:spChg chg="mod">
          <ac:chgData name="Insam, Alina" userId="dab8d048-5d29-442d-bad9-c1eaccdee4d0" providerId="ADAL" clId="{F4CBA79D-6187-46E2-9F54-B3DFD70871FC}" dt="2023-12-03T10:18:50.182" v="4399"/>
          <ac:spMkLst>
            <pc:docMk/>
            <pc:sldMk cId="2639188658" sldId="305"/>
            <ac:spMk id="16" creationId="{F2487E21-C525-4E38-A991-F2DA835E481C}"/>
          </ac:spMkLst>
        </pc:spChg>
      </pc:sldChg>
      <pc:sldChg chg="addSp delSp modSp mod modAnim">
        <pc:chgData name="Insam, Alina" userId="dab8d048-5d29-442d-bad9-c1eaccdee4d0" providerId="ADAL" clId="{F4CBA79D-6187-46E2-9F54-B3DFD70871FC}" dt="2023-12-03T10:21:42.319" v="4421" actId="255"/>
        <pc:sldMkLst>
          <pc:docMk/>
          <pc:sldMk cId="4064664583" sldId="306"/>
        </pc:sldMkLst>
        <pc:spChg chg="mod">
          <ac:chgData name="Insam, Alina" userId="dab8d048-5d29-442d-bad9-c1eaccdee4d0" providerId="ADAL" clId="{F4CBA79D-6187-46E2-9F54-B3DFD70871FC}" dt="2023-12-03T10:18:50.182" v="4399"/>
          <ac:spMkLst>
            <pc:docMk/>
            <pc:sldMk cId="4064664583" sldId="306"/>
            <ac:spMk id="6" creationId="{BE3AB7A6-D559-46CE-B539-B45ED58933B9}"/>
          </ac:spMkLst>
        </pc:spChg>
        <pc:spChg chg="del mod">
          <ac:chgData name="Insam, Alina" userId="dab8d048-5d29-442d-bad9-c1eaccdee4d0" providerId="ADAL" clId="{F4CBA79D-6187-46E2-9F54-B3DFD70871FC}" dt="2023-12-02T21:05:28.400" v="3406" actId="478"/>
          <ac:spMkLst>
            <pc:docMk/>
            <pc:sldMk cId="4064664583" sldId="306"/>
            <ac:spMk id="9" creationId="{72BC2D23-9F7A-6D87-10CF-26DA71C61922}"/>
          </ac:spMkLst>
        </pc:spChg>
        <pc:spChg chg="add del mod">
          <ac:chgData name="Insam, Alina" userId="dab8d048-5d29-442d-bad9-c1eaccdee4d0" providerId="ADAL" clId="{F4CBA79D-6187-46E2-9F54-B3DFD70871FC}" dt="2023-12-02T21:06:14.656" v="3415" actId="21"/>
          <ac:spMkLst>
            <pc:docMk/>
            <pc:sldMk cId="4064664583" sldId="306"/>
            <ac:spMk id="10" creationId="{044A10BA-FC9F-DDD5-BE24-8500E99D32E6}"/>
          </ac:spMkLst>
        </pc:spChg>
        <pc:spChg chg="mod">
          <ac:chgData name="Insam, Alina" userId="dab8d048-5d29-442d-bad9-c1eaccdee4d0" providerId="ADAL" clId="{F4CBA79D-6187-46E2-9F54-B3DFD70871FC}" dt="2023-12-02T21:14:54.586" v="3755" actId="20577"/>
          <ac:spMkLst>
            <pc:docMk/>
            <pc:sldMk cId="4064664583" sldId="306"/>
            <ac:spMk id="12" creationId="{10320AE5-EA43-4ACD-9065-4368B7CCF126}"/>
          </ac:spMkLst>
        </pc:spChg>
        <pc:spChg chg="mod">
          <ac:chgData name="Insam, Alina" userId="dab8d048-5d29-442d-bad9-c1eaccdee4d0" providerId="ADAL" clId="{F4CBA79D-6187-46E2-9F54-B3DFD70871FC}" dt="2023-12-03T10:18:50.182" v="4399"/>
          <ac:spMkLst>
            <pc:docMk/>
            <pc:sldMk cId="4064664583" sldId="306"/>
            <ac:spMk id="14" creationId="{C7ED0299-AE74-4997-AC3D-0540FC7D9A3D}"/>
          </ac:spMkLst>
        </pc:spChg>
        <pc:spChg chg="mod">
          <ac:chgData name="Insam, Alina" userId="dab8d048-5d29-442d-bad9-c1eaccdee4d0" providerId="ADAL" clId="{F4CBA79D-6187-46E2-9F54-B3DFD70871FC}" dt="2023-12-03T10:18:50.182" v="4399"/>
          <ac:spMkLst>
            <pc:docMk/>
            <pc:sldMk cId="4064664583" sldId="306"/>
            <ac:spMk id="15" creationId="{888C5272-A978-46A6-BFF3-470E4671F127}"/>
          </ac:spMkLst>
        </pc:spChg>
        <pc:spChg chg="mod">
          <ac:chgData name="Insam, Alina" userId="dab8d048-5d29-442d-bad9-c1eaccdee4d0" providerId="ADAL" clId="{F4CBA79D-6187-46E2-9F54-B3DFD70871FC}" dt="2023-12-03T10:18:50.182" v="4399"/>
          <ac:spMkLst>
            <pc:docMk/>
            <pc:sldMk cId="4064664583" sldId="306"/>
            <ac:spMk id="16" creationId="{F2487E21-C525-4E38-A991-F2DA835E481C}"/>
          </ac:spMkLst>
        </pc:spChg>
        <pc:spChg chg="mod">
          <ac:chgData name="Insam, Alina" userId="dab8d048-5d29-442d-bad9-c1eaccdee4d0" providerId="ADAL" clId="{F4CBA79D-6187-46E2-9F54-B3DFD70871FC}" dt="2023-12-03T10:21:42.319" v="4421" actId="255"/>
          <ac:spMkLst>
            <pc:docMk/>
            <pc:sldMk cId="4064664583" sldId="306"/>
            <ac:spMk id="17" creationId="{C11649C8-B777-E96F-1D5E-CE21714701E5}"/>
          </ac:spMkLst>
        </pc:spChg>
        <pc:spChg chg="mod">
          <ac:chgData name="Insam, Alina" userId="dab8d048-5d29-442d-bad9-c1eaccdee4d0" providerId="ADAL" clId="{F4CBA79D-6187-46E2-9F54-B3DFD70871FC}" dt="2023-12-02T19:50:38.464" v="616" actId="20577"/>
          <ac:spMkLst>
            <pc:docMk/>
            <pc:sldMk cId="4064664583" sldId="306"/>
            <ac:spMk id="19" creationId="{5B381AAA-61CE-39E7-DB3C-4DC5850BB09C}"/>
          </ac:spMkLst>
        </pc:spChg>
        <pc:spChg chg="mod">
          <ac:chgData name="Insam, Alina" userId="dab8d048-5d29-442d-bad9-c1eaccdee4d0" providerId="ADAL" clId="{F4CBA79D-6187-46E2-9F54-B3DFD70871FC}" dt="2023-12-03T10:21:35.428" v="4420" actId="255"/>
          <ac:spMkLst>
            <pc:docMk/>
            <pc:sldMk cId="4064664583" sldId="306"/>
            <ac:spMk id="21" creationId="{21A04711-2995-A474-8CDF-D4E34C210164}"/>
          </ac:spMkLst>
        </pc:spChg>
        <pc:spChg chg="mod">
          <ac:chgData name="Insam, Alina" userId="dab8d048-5d29-442d-bad9-c1eaccdee4d0" providerId="ADAL" clId="{F4CBA79D-6187-46E2-9F54-B3DFD70871FC}" dt="2023-12-02T18:53:40.900" v="294"/>
          <ac:spMkLst>
            <pc:docMk/>
            <pc:sldMk cId="4064664583" sldId="306"/>
            <ac:spMk id="23" creationId="{A5F7651B-275A-500F-E796-05D3F809B31D}"/>
          </ac:spMkLst>
        </pc:spChg>
        <pc:spChg chg="mod">
          <ac:chgData name="Insam, Alina" userId="dab8d048-5d29-442d-bad9-c1eaccdee4d0" providerId="ADAL" clId="{F4CBA79D-6187-46E2-9F54-B3DFD70871FC}" dt="2023-12-03T10:21:25.031" v="4418" actId="255"/>
          <ac:spMkLst>
            <pc:docMk/>
            <pc:sldMk cId="4064664583" sldId="306"/>
            <ac:spMk id="25" creationId="{CAD435C6-872B-06BF-3331-3D383442FFF6}"/>
          </ac:spMkLst>
        </pc:spChg>
        <pc:spChg chg="del mod">
          <ac:chgData name="Insam, Alina" userId="dab8d048-5d29-442d-bad9-c1eaccdee4d0" providerId="ADAL" clId="{F4CBA79D-6187-46E2-9F54-B3DFD70871FC}" dt="2023-12-02T21:05:28.400" v="3406" actId="478"/>
          <ac:spMkLst>
            <pc:docMk/>
            <pc:sldMk cId="4064664583" sldId="306"/>
            <ac:spMk id="27" creationId="{B436F6D0-8BDD-FAFB-B31E-F6E40D0739D2}"/>
          </ac:spMkLst>
        </pc:spChg>
        <pc:spChg chg="del mod topLvl">
          <ac:chgData name="Insam, Alina" userId="dab8d048-5d29-442d-bad9-c1eaccdee4d0" providerId="ADAL" clId="{F4CBA79D-6187-46E2-9F54-B3DFD70871FC}" dt="2023-11-27T05:16:30.715" v="116" actId="478"/>
          <ac:spMkLst>
            <pc:docMk/>
            <pc:sldMk cId="4064664583" sldId="306"/>
            <ac:spMk id="29" creationId="{DE1E5CC0-7A9C-6463-4B54-8F05B7320E84}"/>
          </ac:spMkLst>
        </pc:spChg>
        <pc:spChg chg="del mod topLvl">
          <ac:chgData name="Insam, Alina" userId="dab8d048-5d29-442d-bad9-c1eaccdee4d0" providerId="ADAL" clId="{F4CBA79D-6187-46E2-9F54-B3DFD70871FC}" dt="2023-11-27T05:16:19.209" v="111" actId="478"/>
          <ac:spMkLst>
            <pc:docMk/>
            <pc:sldMk cId="4064664583" sldId="306"/>
            <ac:spMk id="30" creationId="{917670F9-FE42-E334-2BC9-4033FCF06FFF}"/>
          </ac:spMkLst>
        </pc:spChg>
        <pc:spChg chg="del mod topLvl">
          <ac:chgData name="Insam, Alina" userId="dab8d048-5d29-442d-bad9-c1eaccdee4d0" providerId="ADAL" clId="{F4CBA79D-6187-46E2-9F54-B3DFD70871FC}" dt="2023-11-27T05:16:33.084" v="117" actId="478"/>
          <ac:spMkLst>
            <pc:docMk/>
            <pc:sldMk cId="4064664583" sldId="306"/>
            <ac:spMk id="31" creationId="{E8DC3B0A-4BD3-D3AE-7DAE-9C9F932F3B86}"/>
          </ac:spMkLst>
        </pc:spChg>
        <pc:spChg chg="del mod topLvl">
          <ac:chgData name="Insam, Alina" userId="dab8d048-5d29-442d-bad9-c1eaccdee4d0" providerId="ADAL" clId="{F4CBA79D-6187-46E2-9F54-B3DFD70871FC}" dt="2023-11-27T05:16:22.032" v="113" actId="478"/>
          <ac:spMkLst>
            <pc:docMk/>
            <pc:sldMk cId="4064664583" sldId="306"/>
            <ac:spMk id="32" creationId="{4D919981-864B-5ABB-6891-FD0617802FE5}"/>
          </ac:spMkLst>
        </pc:spChg>
        <pc:spChg chg="add del mod">
          <ac:chgData name="Insam, Alina" userId="dab8d048-5d29-442d-bad9-c1eaccdee4d0" providerId="ADAL" clId="{F4CBA79D-6187-46E2-9F54-B3DFD70871FC}" dt="2023-12-02T21:05:28.400" v="3406" actId="478"/>
          <ac:spMkLst>
            <pc:docMk/>
            <pc:sldMk cId="4064664583" sldId="306"/>
            <ac:spMk id="32" creationId="{AB8D4AA6-817B-F8D1-13AC-B6B8FBAA05BE}"/>
          </ac:spMkLst>
        </pc:spChg>
        <pc:spChg chg="add del mod">
          <ac:chgData name="Insam, Alina" userId="dab8d048-5d29-442d-bad9-c1eaccdee4d0" providerId="ADAL" clId="{F4CBA79D-6187-46E2-9F54-B3DFD70871FC}" dt="2023-12-02T21:05:52.535" v="3408" actId="21"/>
          <ac:spMkLst>
            <pc:docMk/>
            <pc:sldMk cId="4064664583" sldId="306"/>
            <ac:spMk id="33" creationId="{5C5BBB09-79FF-4DF3-0A68-E37861404D28}"/>
          </ac:spMkLst>
        </pc:spChg>
        <pc:spChg chg="add del mod">
          <ac:chgData name="Insam, Alina" userId="dab8d048-5d29-442d-bad9-c1eaccdee4d0" providerId="ADAL" clId="{F4CBA79D-6187-46E2-9F54-B3DFD70871FC}" dt="2023-12-02T21:06:14.656" v="3415" actId="21"/>
          <ac:spMkLst>
            <pc:docMk/>
            <pc:sldMk cId="4064664583" sldId="306"/>
            <ac:spMk id="34" creationId="{DA3637EE-729B-F48B-F3B2-5F61DD67EFD6}"/>
          </ac:spMkLst>
        </pc:spChg>
        <pc:spChg chg="add del mod">
          <ac:chgData name="Insam, Alina" userId="dab8d048-5d29-442d-bad9-c1eaccdee4d0" providerId="ADAL" clId="{F4CBA79D-6187-46E2-9F54-B3DFD70871FC}" dt="2023-12-02T21:05:20.674" v="3404"/>
          <ac:spMkLst>
            <pc:docMk/>
            <pc:sldMk cId="4064664583" sldId="306"/>
            <ac:spMk id="35" creationId="{A41127F7-57E8-1055-48B1-3A507D352EA4}"/>
          </ac:spMkLst>
        </pc:spChg>
        <pc:spChg chg="add del mod">
          <ac:chgData name="Insam, Alina" userId="dab8d048-5d29-442d-bad9-c1eaccdee4d0" providerId="ADAL" clId="{F4CBA79D-6187-46E2-9F54-B3DFD70871FC}" dt="2023-12-02T21:05:20.674" v="3404"/>
          <ac:spMkLst>
            <pc:docMk/>
            <pc:sldMk cId="4064664583" sldId="306"/>
            <ac:spMk id="36" creationId="{B4CE7438-0432-9696-D641-0C65A965103F}"/>
          </ac:spMkLst>
        </pc:spChg>
        <pc:spChg chg="add del mod">
          <ac:chgData name="Insam, Alina" userId="dab8d048-5d29-442d-bad9-c1eaccdee4d0" providerId="ADAL" clId="{F4CBA79D-6187-46E2-9F54-B3DFD70871FC}" dt="2023-12-02T21:05:20.674" v="3404"/>
          <ac:spMkLst>
            <pc:docMk/>
            <pc:sldMk cId="4064664583" sldId="306"/>
            <ac:spMk id="37" creationId="{7E39059A-9581-AD99-9001-44129A017DE0}"/>
          </ac:spMkLst>
        </pc:spChg>
        <pc:spChg chg="mod">
          <ac:chgData name="Insam, Alina" userId="dab8d048-5d29-442d-bad9-c1eaccdee4d0" providerId="ADAL" clId="{F4CBA79D-6187-46E2-9F54-B3DFD70871FC}" dt="2023-12-02T21:05:54.208" v="3409"/>
          <ac:spMkLst>
            <pc:docMk/>
            <pc:sldMk cId="4064664583" sldId="306"/>
            <ac:spMk id="40" creationId="{1A17A77F-0FF5-1EC2-C6C3-7F8490194AAC}"/>
          </ac:spMkLst>
        </pc:spChg>
        <pc:spChg chg="mod">
          <ac:chgData name="Insam, Alina" userId="dab8d048-5d29-442d-bad9-c1eaccdee4d0" providerId="ADAL" clId="{F4CBA79D-6187-46E2-9F54-B3DFD70871FC}" dt="2023-12-02T21:05:54.208" v="3409"/>
          <ac:spMkLst>
            <pc:docMk/>
            <pc:sldMk cId="4064664583" sldId="306"/>
            <ac:spMk id="41" creationId="{8CC71000-E0FB-7E1E-0F74-09691320AD8E}"/>
          </ac:spMkLst>
        </pc:spChg>
        <pc:spChg chg="add del mod">
          <ac:chgData name="Insam, Alina" userId="dab8d048-5d29-442d-bad9-c1eaccdee4d0" providerId="ADAL" clId="{F4CBA79D-6187-46E2-9F54-B3DFD70871FC}" dt="2023-12-02T21:05:57.371" v="3412"/>
          <ac:spMkLst>
            <pc:docMk/>
            <pc:sldMk cId="4064664583" sldId="306"/>
            <ac:spMk id="43" creationId="{7A65FC92-6148-3ED8-8A10-25ED883CB8A6}"/>
          </ac:spMkLst>
        </pc:spChg>
        <pc:spChg chg="mod">
          <ac:chgData name="Insam, Alina" userId="dab8d048-5d29-442d-bad9-c1eaccdee4d0" providerId="ADAL" clId="{F4CBA79D-6187-46E2-9F54-B3DFD70871FC}" dt="2023-12-02T21:06:16.299" v="3416"/>
          <ac:spMkLst>
            <pc:docMk/>
            <pc:sldMk cId="4064664583" sldId="306"/>
            <ac:spMk id="46" creationId="{87C14777-848D-0400-61B1-C3843BD936DB}"/>
          </ac:spMkLst>
        </pc:spChg>
        <pc:spChg chg="mod">
          <ac:chgData name="Insam, Alina" userId="dab8d048-5d29-442d-bad9-c1eaccdee4d0" providerId="ADAL" clId="{F4CBA79D-6187-46E2-9F54-B3DFD70871FC}" dt="2023-12-02T21:06:16.299" v="3416"/>
          <ac:spMkLst>
            <pc:docMk/>
            <pc:sldMk cId="4064664583" sldId="306"/>
            <ac:spMk id="47" creationId="{828AB37B-5380-CA10-492D-C4F6D04DAAB1}"/>
          </ac:spMkLst>
        </pc:spChg>
        <pc:spChg chg="add del mod">
          <ac:chgData name="Insam, Alina" userId="dab8d048-5d29-442d-bad9-c1eaccdee4d0" providerId="ADAL" clId="{F4CBA79D-6187-46E2-9F54-B3DFD70871FC}" dt="2023-12-02T21:06:18.529" v="3419"/>
          <ac:spMkLst>
            <pc:docMk/>
            <pc:sldMk cId="4064664583" sldId="306"/>
            <ac:spMk id="48" creationId="{EF4C9CBE-2BE7-9DA3-F500-876306408E89}"/>
          </ac:spMkLst>
        </pc:spChg>
        <pc:spChg chg="add del mod">
          <ac:chgData name="Insam, Alina" userId="dab8d048-5d29-442d-bad9-c1eaccdee4d0" providerId="ADAL" clId="{F4CBA79D-6187-46E2-9F54-B3DFD70871FC}" dt="2023-12-02T21:06:18.529" v="3419"/>
          <ac:spMkLst>
            <pc:docMk/>
            <pc:sldMk cId="4064664583" sldId="306"/>
            <ac:spMk id="50" creationId="{3D478F7F-F55C-DFB7-825C-5FCB7007F750}"/>
          </ac:spMkLst>
        </pc:spChg>
        <pc:grpChg chg="del">
          <ac:chgData name="Insam, Alina" userId="dab8d048-5d29-442d-bad9-c1eaccdee4d0" providerId="ADAL" clId="{F4CBA79D-6187-46E2-9F54-B3DFD70871FC}" dt="2023-12-02T21:06:14.656" v="3415" actId="21"/>
          <ac:grpSpMkLst>
            <pc:docMk/>
            <pc:sldMk cId="4064664583" sldId="306"/>
            <ac:grpSpMk id="3" creationId="{ECC9DD1A-3F90-6A99-2BEC-5A2A24F5B5F8}"/>
          </ac:grpSpMkLst>
        </pc:grpChg>
        <pc:grpChg chg="add del mod">
          <ac:chgData name="Insam, Alina" userId="dab8d048-5d29-442d-bad9-c1eaccdee4d0" providerId="ADAL" clId="{F4CBA79D-6187-46E2-9F54-B3DFD70871FC}" dt="2023-12-02T21:05:52.535" v="3408" actId="21"/>
          <ac:grpSpMkLst>
            <pc:docMk/>
            <pc:sldMk cId="4064664583" sldId="306"/>
            <ac:grpSpMk id="5" creationId="{196755C0-CFB3-2AD4-A10F-95ED151F710F}"/>
          </ac:grpSpMkLst>
        </pc:grpChg>
        <pc:grpChg chg="del mod">
          <ac:chgData name="Insam, Alina" userId="dab8d048-5d29-442d-bad9-c1eaccdee4d0" providerId="ADAL" clId="{F4CBA79D-6187-46E2-9F54-B3DFD70871FC}" dt="2023-11-27T05:16:07.847" v="109" actId="165"/>
          <ac:grpSpMkLst>
            <pc:docMk/>
            <pc:sldMk cId="4064664583" sldId="306"/>
            <ac:grpSpMk id="28" creationId="{EF60F1CE-9B61-60DA-229F-D0A5283BF20E}"/>
          </ac:grpSpMkLst>
        </pc:grpChg>
        <pc:grpChg chg="add del mod">
          <ac:chgData name="Insam, Alina" userId="dab8d048-5d29-442d-bad9-c1eaccdee4d0" providerId="ADAL" clId="{F4CBA79D-6187-46E2-9F54-B3DFD70871FC}" dt="2023-12-02T21:05:57.371" v="3412"/>
          <ac:grpSpMkLst>
            <pc:docMk/>
            <pc:sldMk cId="4064664583" sldId="306"/>
            <ac:grpSpMk id="39" creationId="{4A5B6D41-0BC8-AF51-788D-0D5FD0C2C8C0}"/>
          </ac:grpSpMkLst>
        </pc:grpChg>
        <pc:grpChg chg="add del mod">
          <ac:chgData name="Insam, Alina" userId="dab8d048-5d29-442d-bad9-c1eaccdee4d0" providerId="ADAL" clId="{F4CBA79D-6187-46E2-9F54-B3DFD70871FC}" dt="2023-12-02T21:06:18.529" v="3419"/>
          <ac:grpSpMkLst>
            <pc:docMk/>
            <pc:sldMk cId="4064664583" sldId="306"/>
            <ac:grpSpMk id="45" creationId="{414F0BA0-89A9-B8F3-119F-98E62971BEA3}"/>
          </ac:grpSpMkLst>
        </pc:grpChg>
        <pc:picChg chg="add del mod">
          <ac:chgData name="Insam, Alina" userId="dab8d048-5d29-442d-bad9-c1eaccdee4d0" providerId="ADAL" clId="{F4CBA79D-6187-46E2-9F54-B3DFD70871FC}" dt="2023-11-27T05:15:50.010" v="106" actId="27803"/>
          <ac:picMkLst>
            <pc:docMk/>
            <pc:sldMk cId="4064664583" sldId="306"/>
            <ac:picMk id="10" creationId="{B436F6D0-8BDD-FAFB-B31E-F6E40D0739D2}"/>
          </ac:picMkLst>
        </pc:picChg>
        <pc:picChg chg="add del mod">
          <ac:chgData name="Insam, Alina" userId="dab8d048-5d29-442d-bad9-c1eaccdee4d0" providerId="ADAL" clId="{F4CBA79D-6187-46E2-9F54-B3DFD70871FC}" dt="2023-11-27T05:15:50.010" v="106" actId="27803"/>
          <ac:picMkLst>
            <pc:docMk/>
            <pc:sldMk cId="4064664583" sldId="306"/>
            <ac:picMk id="26" creationId="{97DC7862-58E5-A350-E31C-53F6EC572F8E}"/>
          </ac:picMkLst>
        </pc:picChg>
        <pc:picChg chg="add del mod">
          <ac:chgData name="Insam, Alina" userId="dab8d048-5d29-442d-bad9-c1eaccdee4d0" providerId="ADAL" clId="{F4CBA79D-6187-46E2-9F54-B3DFD70871FC}" dt="2023-12-02T18:55:53.929" v="333" actId="931"/>
          <ac:picMkLst>
            <pc:docMk/>
            <pc:sldMk cId="4064664583" sldId="306"/>
            <ac:picMk id="26" creationId="{AAB91568-C889-6EDB-B3F0-20E7437EA200}"/>
          </ac:picMkLst>
        </pc:picChg>
        <pc:picChg chg="add del mod">
          <ac:chgData name="Insam, Alina" userId="dab8d048-5d29-442d-bad9-c1eaccdee4d0" providerId="ADAL" clId="{F4CBA79D-6187-46E2-9F54-B3DFD70871FC}" dt="2023-12-02T21:06:14.656" v="3415" actId="21"/>
          <ac:picMkLst>
            <pc:docMk/>
            <pc:sldMk cId="4064664583" sldId="306"/>
            <ac:picMk id="29" creationId="{50CA3A04-609E-77A1-80C4-5EAC7FD6151F}"/>
          </ac:picMkLst>
        </pc:picChg>
        <pc:picChg chg="add del mod">
          <ac:chgData name="Insam, Alina" userId="dab8d048-5d29-442d-bad9-c1eaccdee4d0" providerId="ADAL" clId="{F4CBA79D-6187-46E2-9F54-B3DFD70871FC}" dt="2023-12-02T21:05:52.535" v="3408" actId="21"/>
          <ac:picMkLst>
            <pc:docMk/>
            <pc:sldMk cId="4064664583" sldId="306"/>
            <ac:picMk id="30" creationId="{8B79E399-A686-67C9-7312-DDFC2400A951}"/>
          </ac:picMkLst>
        </pc:picChg>
        <pc:picChg chg="add mod">
          <ac:chgData name="Insam, Alina" userId="dab8d048-5d29-442d-bad9-c1eaccdee4d0" providerId="ADAL" clId="{F4CBA79D-6187-46E2-9F54-B3DFD70871FC}" dt="2023-12-02T21:05:45.272" v="3407" actId="1076"/>
          <ac:picMkLst>
            <pc:docMk/>
            <pc:sldMk cId="4064664583" sldId="306"/>
            <ac:picMk id="38" creationId="{68C0D742-FFA2-3DCF-BA6D-EEFA70F77CB7}"/>
          </ac:picMkLst>
        </pc:picChg>
        <pc:picChg chg="add del mod">
          <ac:chgData name="Insam, Alina" userId="dab8d048-5d29-442d-bad9-c1eaccdee4d0" providerId="ADAL" clId="{F4CBA79D-6187-46E2-9F54-B3DFD70871FC}" dt="2023-12-02T21:05:57.371" v="3412"/>
          <ac:picMkLst>
            <pc:docMk/>
            <pc:sldMk cId="4064664583" sldId="306"/>
            <ac:picMk id="42" creationId="{92D1AE21-A841-70AE-EFB4-94D8FBC44029}"/>
          </ac:picMkLst>
        </pc:picChg>
        <pc:picChg chg="add mod">
          <ac:chgData name="Insam, Alina" userId="dab8d048-5d29-442d-bad9-c1eaccdee4d0" providerId="ADAL" clId="{F4CBA79D-6187-46E2-9F54-B3DFD70871FC}" dt="2023-12-02T21:06:07.682" v="3414" actId="1076"/>
          <ac:picMkLst>
            <pc:docMk/>
            <pc:sldMk cId="4064664583" sldId="306"/>
            <ac:picMk id="44" creationId="{0B2B112F-6134-96A9-EDB7-DBB9EDA0A302}"/>
          </ac:picMkLst>
        </pc:picChg>
        <pc:picChg chg="add del mod">
          <ac:chgData name="Insam, Alina" userId="dab8d048-5d29-442d-bad9-c1eaccdee4d0" providerId="ADAL" clId="{F4CBA79D-6187-46E2-9F54-B3DFD70871FC}" dt="2023-12-02T21:06:18.529" v="3419"/>
          <ac:picMkLst>
            <pc:docMk/>
            <pc:sldMk cId="4064664583" sldId="306"/>
            <ac:picMk id="49" creationId="{E6CC835D-A41D-4977-AEF3-FBBE2407943E}"/>
          </ac:picMkLst>
        </pc:picChg>
        <pc:picChg chg="add mod">
          <ac:chgData name="Insam, Alina" userId="dab8d048-5d29-442d-bad9-c1eaccdee4d0" providerId="ADAL" clId="{F4CBA79D-6187-46E2-9F54-B3DFD70871FC}" dt="2023-12-02T21:06:26.248" v="3421" actId="1076"/>
          <ac:picMkLst>
            <pc:docMk/>
            <pc:sldMk cId="4064664583" sldId="306"/>
            <ac:picMk id="51" creationId="{08A41F77-8ED6-76C8-33B3-0632F9E89FD5}"/>
          </ac:picMkLst>
        </pc:picChg>
      </pc:sldChg>
      <pc:sldChg chg="addSp delSp modSp add mod setBg delAnim modAnim">
        <pc:chgData name="Insam, Alina" userId="dab8d048-5d29-442d-bad9-c1eaccdee4d0" providerId="ADAL" clId="{F4CBA79D-6187-46E2-9F54-B3DFD70871FC}" dt="2023-12-03T10:18:50.182" v="4399"/>
        <pc:sldMkLst>
          <pc:docMk/>
          <pc:sldMk cId="1615421338" sldId="307"/>
        </pc:sldMkLst>
        <pc:spChg chg="del">
          <ac:chgData name="Insam, Alina" userId="dab8d048-5d29-442d-bad9-c1eaccdee4d0" providerId="ADAL" clId="{F4CBA79D-6187-46E2-9F54-B3DFD70871FC}" dt="2023-12-02T18:30:32.940" v="202" actId="21"/>
          <ac:spMkLst>
            <pc:docMk/>
            <pc:sldMk cId="1615421338" sldId="307"/>
            <ac:spMk id="2" creationId="{A61ECAEE-30E1-65F3-9866-4139F1B85EC5}"/>
          </ac:spMkLst>
        </pc:spChg>
        <pc:spChg chg="mod">
          <ac:chgData name="Insam, Alina" userId="dab8d048-5d29-442d-bad9-c1eaccdee4d0" providerId="ADAL" clId="{F4CBA79D-6187-46E2-9F54-B3DFD70871FC}" dt="2023-12-03T10:18:50.182" v="4399"/>
          <ac:spMkLst>
            <pc:docMk/>
            <pc:sldMk cId="1615421338" sldId="307"/>
            <ac:spMk id="6" creationId="{BE3AB7A6-D559-46CE-B539-B45ED58933B9}"/>
          </ac:spMkLst>
        </pc:spChg>
        <pc:spChg chg="mod">
          <ac:chgData name="Insam, Alina" userId="dab8d048-5d29-442d-bad9-c1eaccdee4d0" providerId="ADAL" clId="{F4CBA79D-6187-46E2-9F54-B3DFD70871FC}" dt="2023-12-03T10:16:42.896" v="4395"/>
          <ac:spMkLst>
            <pc:docMk/>
            <pc:sldMk cId="1615421338" sldId="307"/>
            <ac:spMk id="12" creationId="{10320AE5-EA43-4ACD-9065-4368B7CCF126}"/>
          </ac:spMkLst>
        </pc:spChg>
        <pc:spChg chg="mod">
          <ac:chgData name="Insam, Alina" userId="dab8d048-5d29-442d-bad9-c1eaccdee4d0" providerId="ADAL" clId="{F4CBA79D-6187-46E2-9F54-B3DFD70871FC}" dt="2023-12-03T10:18:50.182" v="4399"/>
          <ac:spMkLst>
            <pc:docMk/>
            <pc:sldMk cId="1615421338" sldId="307"/>
            <ac:spMk id="14" creationId="{C7ED0299-AE74-4997-AC3D-0540FC7D9A3D}"/>
          </ac:spMkLst>
        </pc:spChg>
        <pc:spChg chg="mod">
          <ac:chgData name="Insam, Alina" userId="dab8d048-5d29-442d-bad9-c1eaccdee4d0" providerId="ADAL" clId="{F4CBA79D-6187-46E2-9F54-B3DFD70871FC}" dt="2023-12-03T10:18:50.182" v="4399"/>
          <ac:spMkLst>
            <pc:docMk/>
            <pc:sldMk cId="1615421338" sldId="307"/>
            <ac:spMk id="15" creationId="{888C5272-A978-46A6-BFF3-470E4671F127}"/>
          </ac:spMkLst>
        </pc:spChg>
        <pc:spChg chg="mod">
          <ac:chgData name="Insam, Alina" userId="dab8d048-5d29-442d-bad9-c1eaccdee4d0" providerId="ADAL" clId="{F4CBA79D-6187-46E2-9F54-B3DFD70871FC}" dt="2023-12-03T10:18:50.182" v="4399"/>
          <ac:spMkLst>
            <pc:docMk/>
            <pc:sldMk cId="1615421338" sldId="307"/>
            <ac:spMk id="16" creationId="{F2487E21-C525-4E38-A991-F2DA835E481C}"/>
          </ac:spMkLst>
        </pc:spChg>
        <pc:picChg chg="add del mod">
          <ac:chgData name="Insam, Alina" userId="dab8d048-5d29-442d-bad9-c1eaccdee4d0" providerId="ADAL" clId="{F4CBA79D-6187-46E2-9F54-B3DFD70871FC}" dt="2023-12-02T21:21:31.263" v="3759" actId="478"/>
          <ac:picMkLst>
            <pc:docMk/>
            <pc:sldMk cId="1615421338" sldId="307"/>
            <ac:picMk id="4" creationId="{286C2E47-6AEA-A4DF-D2DD-AB197B83DB51}"/>
          </ac:picMkLst>
        </pc:picChg>
        <pc:picChg chg="del mod">
          <ac:chgData name="Insam, Alina" userId="dab8d048-5d29-442d-bad9-c1eaccdee4d0" providerId="ADAL" clId="{F4CBA79D-6187-46E2-9F54-B3DFD70871FC}" dt="2023-12-02T21:36:48.001" v="3767" actId="478"/>
          <ac:picMkLst>
            <pc:docMk/>
            <pc:sldMk cId="1615421338" sldId="307"/>
            <ac:picMk id="7" creationId="{ABEE389A-5B04-A47B-CB36-757FCD9BA7F1}"/>
          </ac:picMkLst>
        </pc:picChg>
        <pc:picChg chg="add mod">
          <ac:chgData name="Insam, Alina" userId="dab8d048-5d29-442d-bad9-c1eaccdee4d0" providerId="ADAL" clId="{F4CBA79D-6187-46E2-9F54-B3DFD70871FC}" dt="2023-12-02T21:21:47.074" v="3763" actId="1076"/>
          <ac:picMkLst>
            <pc:docMk/>
            <pc:sldMk cId="1615421338" sldId="307"/>
            <ac:picMk id="8" creationId="{D3D15983-CB9F-48F1-1798-15FB732AA093}"/>
          </ac:picMkLst>
        </pc:picChg>
        <pc:picChg chg="del">
          <ac:chgData name="Insam, Alina" userId="dab8d048-5d29-442d-bad9-c1eaccdee4d0" providerId="ADAL" clId="{F4CBA79D-6187-46E2-9F54-B3DFD70871FC}" dt="2023-12-02T18:30:32.940" v="202" actId="21"/>
          <ac:picMkLst>
            <pc:docMk/>
            <pc:sldMk cId="1615421338" sldId="307"/>
            <ac:picMk id="10" creationId="{90365DE9-4F5A-4ADA-294C-E12C81632607}"/>
          </ac:picMkLst>
        </pc:picChg>
        <pc:picChg chg="add mod">
          <ac:chgData name="Insam, Alina" userId="dab8d048-5d29-442d-bad9-c1eaccdee4d0" providerId="ADAL" clId="{F4CBA79D-6187-46E2-9F54-B3DFD70871FC}" dt="2023-12-02T21:37:00.989" v="3771" actId="1440"/>
          <ac:picMkLst>
            <pc:docMk/>
            <pc:sldMk cId="1615421338" sldId="307"/>
            <ac:picMk id="11" creationId="{3A5AD4F4-DE7E-9595-4846-80F867F39AD8}"/>
          </ac:picMkLst>
        </pc:picChg>
      </pc:sldChg>
      <pc:sldChg chg="addSp delSp modSp add del mod delAnim modAnim">
        <pc:chgData name="Insam, Alina" userId="dab8d048-5d29-442d-bad9-c1eaccdee4d0" providerId="ADAL" clId="{F4CBA79D-6187-46E2-9F54-B3DFD70871FC}" dt="2023-12-03T13:27:27.595" v="4595"/>
        <pc:sldMkLst>
          <pc:docMk/>
          <pc:sldMk cId="3483861982" sldId="308"/>
        </pc:sldMkLst>
        <pc:spChg chg="add del mod">
          <ac:chgData name="Insam, Alina" userId="dab8d048-5d29-442d-bad9-c1eaccdee4d0" providerId="ADAL" clId="{F4CBA79D-6187-46E2-9F54-B3DFD70871FC}" dt="2023-12-02T18:35:38.095" v="233" actId="478"/>
          <ac:spMkLst>
            <pc:docMk/>
            <pc:sldMk cId="3483861982" sldId="308"/>
            <ac:spMk id="3" creationId="{DF495035-13EC-10E6-9F60-E134AA2B43E3}"/>
          </ac:spMkLst>
        </pc:spChg>
        <pc:spChg chg="mod">
          <ac:chgData name="Insam, Alina" userId="dab8d048-5d29-442d-bad9-c1eaccdee4d0" providerId="ADAL" clId="{F4CBA79D-6187-46E2-9F54-B3DFD70871FC}" dt="2023-12-03T10:18:50.182" v="4399"/>
          <ac:spMkLst>
            <pc:docMk/>
            <pc:sldMk cId="3483861982" sldId="308"/>
            <ac:spMk id="6" creationId="{BE3AB7A6-D559-46CE-B539-B45ED58933B9}"/>
          </ac:spMkLst>
        </pc:spChg>
        <pc:spChg chg="add mod">
          <ac:chgData name="Insam, Alina" userId="dab8d048-5d29-442d-bad9-c1eaccdee4d0" providerId="ADAL" clId="{F4CBA79D-6187-46E2-9F54-B3DFD70871FC}" dt="2023-12-03T10:11:36.805" v="4371" actId="1076"/>
          <ac:spMkLst>
            <pc:docMk/>
            <pc:sldMk cId="3483861982" sldId="308"/>
            <ac:spMk id="8" creationId="{148BF978-AD57-D7E2-5201-D70DB13A4DF7}"/>
          </ac:spMkLst>
        </pc:spChg>
        <pc:spChg chg="del mod">
          <ac:chgData name="Insam, Alina" userId="dab8d048-5d29-442d-bad9-c1eaccdee4d0" providerId="ADAL" clId="{F4CBA79D-6187-46E2-9F54-B3DFD70871FC}" dt="2023-12-02T18:35:24.318" v="232" actId="478"/>
          <ac:spMkLst>
            <pc:docMk/>
            <pc:sldMk cId="3483861982" sldId="308"/>
            <ac:spMk id="12" creationId="{10320AE5-EA43-4ACD-9065-4368B7CCF126}"/>
          </ac:spMkLst>
        </pc:spChg>
        <pc:spChg chg="mod">
          <ac:chgData name="Insam, Alina" userId="dab8d048-5d29-442d-bad9-c1eaccdee4d0" providerId="ADAL" clId="{F4CBA79D-6187-46E2-9F54-B3DFD70871FC}" dt="2023-12-03T10:18:50.182" v="4399"/>
          <ac:spMkLst>
            <pc:docMk/>
            <pc:sldMk cId="3483861982" sldId="308"/>
            <ac:spMk id="14" creationId="{C7ED0299-AE74-4997-AC3D-0540FC7D9A3D}"/>
          </ac:spMkLst>
        </pc:spChg>
        <pc:spChg chg="mod">
          <ac:chgData name="Insam, Alina" userId="dab8d048-5d29-442d-bad9-c1eaccdee4d0" providerId="ADAL" clId="{F4CBA79D-6187-46E2-9F54-B3DFD70871FC}" dt="2023-12-03T10:18:50.182" v="4399"/>
          <ac:spMkLst>
            <pc:docMk/>
            <pc:sldMk cId="3483861982" sldId="308"/>
            <ac:spMk id="15" creationId="{888C5272-A978-46A6-BFF3-470E4671F127}"/>
          </ac:spMkLst>
        </pc:spChg>
        <pc:spChg chg="mod">
          <ac:chgData name="Insam, Alina" userId="dab8d048-5d29-442d-bad9-c1eaccdee4d0" providerId="ADAL" clId="{F4CBA79D-6187-46E2-9F54-B3DFD70871FC}" dt="2023-12-03T10:18:50.182" v="4399"/>
          <ac:spMkLst>
            <pc:docMk/>
            <pc:sldMk cId="3483861982" sldId="308"/>
            <ac:spMk id="16" creationId="{F2487E21-C525-4E38-A991-F2DA835E481C}"/>
          </ac:spMkLst>
        </pc:spChg>
        <pc:spChg chg="add mod">
          <ac:chgData name="Insam, Alina" userId="dab8d048-5d29-442d-bad9-c1eaccdee4d0" providerId="ADAL" clId="{F4CBA79D-6187-46E2-9F54-B3DFD70871FC}" dt="2023-12-03T13:26:36.920" v="4590"/>
          <ac:spMkLst>
            <pc:docMk/>
            <pc:sldMk cId="3483861982" sldId="308"/>
            <ac:spMk id="21" creationId="{D5CFFB42-EB10-21CA-06B6-D7E3EC034D90}"/>
          </ac:spMkLst>
        </pc:spChg>
        <pc:spChg chg="add mod">
          <ac:chgData name="Insam, Alina" userId="dab8d048-5d29-442d-bad9-c1eaccdee4d0" providerId="ADAL" clId="{F4CBA79D-6187-46E2-9F54-B3DFD70871FC}" dt="2023-12-03T13:27:05.560" v="4593" actId="14100"/>
          <ac:spMkLst>
            <pc:docMk/>
            <pc:sldMk cId="3483861982" sldId="308"/>
            <ac:spMk id="22" creationId="{E292E332-556D-5C6B-EA01-EB11B4FA1CED}"/>
          </ac:spMkLst>
        </pc:spChg>
        <pc:grpChg chg="mod">
          <ac:chgData name="Insam, Alina" userId="dab8d048-5d29-442d-bad9-c1eaccdee4d0" providerId="ADAL" clId="{F4CBA79D-6187-46E2-9F54-B3DFD70871FC}" dt="2023-12-03T10:09:46.367" v="4365"/>
          <ac:grpSpMkLst>
            <pc:docMk/>
            <pc:sldMk cId="3483861982" sldId="308"/>
            <ac:grpSpMk id="20" creationId="{F11C0F47-0F72-1B56-E77D-5DD9A1B7A609}"/>
          </ac:grpSpMkLst>
        </pc:grpChg>
        <pc:picChg chg="del">
          <ac:chgData name="Insam, Alina" userId="dab8d048-5d29-442d-bad9-c1eaccdee4d0" providerId="ADAL" clId="{F4CBA79D-6187-46E2-9F54-B3DFD70871FC}" dt="2023-12-02T18:35:20.162" v="229" actId="478"/>
          <ac:picMkLst>
            <pc:docMk/>
            <pc:sldMk cId="3483861982" sldId="308"/>
            <ac:picMk id="4" creationId="{286C2E47-6AEA-A4DF-D2DD-AB197B83DB51}"/>
          </ac:picMkLst>
        </pc:picChg>
        <pc:picChg chg="add del mod">
          <ac:chgData name="Insam, Alina" userId="dab8d048-5d29-442d-bad9-c1eaccdee4d0" providerId="ADAL" clId="{F4CBA79D-6187-46E2-9F54-B3DFD70871FC}" dt="2023-12-03T09:58:44.679" v="4345" actId="478"/>
          <ac:picMkLst>
            <pc:docMk/>
            <pc:sldMk cId="3483861982" sldId="308"/>
            <ac:picMk id="5" creationId="{054E2E6D-7B7E-EF4D-6A87-1AA52103E5E4}"/>
          </ac:picMkLst>
        </pc:picChg>
        <pc:picChg chg="del">
          <ac:chgData name="Insam, Alina" userId="dab8d048-5d29-442d-bad9-c1eaccdee4d0" providerId="ADAL" clId="{F4CBA79D-6187-46E2-9F54-B3DFD70871FC}" dt="2023-12-02T18:35:21.455" v="230" actId="478"/>
          <ac:picMkLst>
            <pc:docMk/>
            <pc:sldMk cId="3483861982" sldId="308"/>
            <ac:picMk id="7" creationId="{ABEE389A-5B04-A47B-CB36-757FCD9BA7F1}"/>
          </ac:picMkLst>
        </pc:picChg>
        <pc:picChg chg="add del mod">
          <ac:chgData name="Insam, Alina" userId="dab8d048-5d29-442d-bad9-c1eaccdee4d0" providerId="ADAL" clId="{F4CBA79D-6187-46E2-9F54-B3DFD70871FC}" dt="2023-12-03T10:07:21.991" v="4353" actId="478"/>
          <ac:picMkLst>
            <pc:docMk/>
            <pc:sldMk cId="3483861982" sldId="308"/>
            <ac:picMk id="10" creationId="{1A829D11-C5D0-2022-59D7-8B1D7645EB56}"/>
          </ac:picMkLst>
        </pc:picChg>
        <pc:picChg chg="add mod">
          <ac:chgData name="Insam, Alina" userId="dab8d048-5d29-442d-bad9-c1eaccdee4d0" providerId="ADAL" clId="{F4CBA79D-6187-46E2-9F54-B3DFD70871FC}" dt="2023-12-03T13:26:21.838" v="4588" actId="1076"/>
          <ac:picMkLst>
            <pc:docMk/>
            <pc:sldMk cId="3483861982" sldId="308"/>
            <ac:picMk id="13" creationId="{350C171D-4F31-0D88-2795-F6DB9DEDCA42}"/>
          </ac:picMkLst>
        </pc:picChg>
        <pc:inkChg chg="add del">
          <ac:chgData name="Insam, Alina" userId="dab8d048-5d29-442d-bad9-c1eaccdee4d0" providerId="ADAL" clId="{F4CBA79D-6187-46E2-9F54-B3DFD70871FC}" dt="2023-12-03T10:07:27.014" v="4356" actId="9405"/>
          <ac:inkMkLst>
            <pc:docMk/>
            <pc:sldMk cId="3483861982" sldId="308"/>
            <ac:inkMk id="17" creationId="{661B3C3E-E864-B92C-CF55-42DAA171FC2D}"/>
          </ac:inkMkLst>
        </pc:inkChg>
        <pc:inkChg chg="add del mod">
          <ac:chgData name="Insam, Alina" userId="dab8d048-5d29-442d-bad9-c1eaccdee4d0" providerId="ADAL" clId="{F4CBA79D-6187-46E2-9F54-B3DFD70871FC}" dt="2023-12-03T10:09:46.799" v="4366" actId="9405"/>
          <ac:inkMkLst>
            <pc:docMk/>
            <pc:sldMk cId="3483861982" sldId="308"/>
            <ac:inkMk id="18" creationId="{C79D2CE2-6E8B-5473-F6C1-24824DB5FAEC}"/>
          </ac:inkMkLst>
        </pc:inkChg>
        <pc:inkChg chg="add del mod">
          <ac:chgData name="Insam, Alina" userId="dab8d048-5d29-442d-bad9-c1eaccdee4d0" providerId="ADAL" clId="{F4CBA79D-6187-46E2-9F54-B3DFD70871FC}" dt="2023-12-03T10:09:46.367" v="4365"/>
          <ac:inkMkLst>
            <pc:docMk/>
            <pc:sldMk cId="3483861982" sldId="308"/>
            <ac:inkMk id="19" creationId="{B91C1B6D-5B3C-A286-1F31-3494514EB75C}"/>
          </ac:inkMkLst>
        </pc:inkChg>
      </pc:sldChg>
      <pc:sldChg chg="add del">
        <pc:chgData name="Insam, Alina" userId="dab8d048-5d29-442d-bad9-c1eaccdee4d0" providerId="ADAL" clId="{F4CBA79D-6187-46E2-9F54-B3DFD70871FC}" dt="2023-12-02T18:35:41.287" v="235"/>
        <pc:sldMkLst>
          <pc:docMk/>
          <pc:sldMk cId="2051898158" sldId="309"/>
        </pc:sldMkLst>
      </pc:sldChg>
      <pc:sldChg chg="addSp delSp modSp add del mod ord">
        <pc:chgData name="Insam, Alina" userId="dab8d048-5d29-442d-bad9-c1eaccdee4d0" providerId="ADAL" clId="{F4CBA79D-6187-46E2-9F54-B3DFD70871FC}" dt="2023-12-02T19:55:36.318" v="705" actId="47"/>
        <pc:sldMkLst>
          <pc:docMk/>
          <pc:sldMk cId="2543024451" sldId="309"/>
        </pc:sldMkLst>
        <pc:spChg chg="mod">
          <ac:chgData name="Insam, Alina" userId="dab8d048-5d29-442d-bad9-c1eaccdee4d0" providerId="ADAL" clId="{F4CBA79D-6187-46E2-9F54-B3DFD70871FC}" dt="2023-12-02T19:27:58.935" v="576" actId="14100"/>
          <ac:spMkLst>
            <pc:docMk/>
            <pc:sldMk cId="2543024451" sldId="309"/>
            <ac:spMk id="6" creationId="{BE3AB7A6-D559-46CE-B539-B45ED58933B9}"/>
          </ac:spMkLst>
        </pc:spChg>
        <pc:spChg chg="del">
          <ac:chgData name="Insam, Alina" userId="dab8d048-5d29-442d-bad9-c1eaccdee4d0" providerId="ADAL" clId="{F4CBA79D-6187-46E2-9F54-B3DFD70871FC}" dt="2023-12-02T19:05:14.095" v="452" actId="478"/>
          <ac:spMkLst>
            <pc:docMk/>
            <pc:sldMk cId="2543024451" sldId="309"/>
            <ac:spMk id="9" creationId="{72BC2D23-9F7A-6D87-10CF-26DA71C61922}"/>
          </ac:spMkLst>
        </pc:spChg>
        <pc:spChg chg="del mod">
          <ac:chgData name="Insam, Alina" userId="dab8d048-5d29-442d-bad9-c1eaccdee4d0" providerId="ADAL" clId="{F4CBA79D-6187-46E2-9F54-B3DFD70871FC}" dt="2023-12-02T19:05:34.599" v="462" actId="478"/>
          <ac:spMkLst>
            <pc:docMk/>
            <pc:sldMk cId="2543024451" sldId="309"/>
            <ac:spMk id="10" creationId="{044A10BA-FC9F-DDD5-BE24-8500E99D32E6}"/>
          </ac:spMkLst>
        </pc:spChg>
        <pc:spChg chg="add del mod">
          <ac:chgData name="Insam, Alina" userId="dab8d048-5d29-442d-bad9-c1eaccdee4d0" providerId="ADAL" clId="{F4CBA79D-6187-46E2-9F54-B3DFD70871FC}" dt="2023-12-02T19:18:16.413" v="532" actId="478"/>
          <ac:spMkLst>
            <pc:docMk/>
            <pc:sldMk cId="2543024451" sldId="309"/>
            <ac:spMk id="11" creationId="{EEF0824E-8B1F-AC4C-9860-0D71DC16881A}"/>
          </ac:spMkLst>
        </pc:spChg>
        <pc:spChg chg="mod">
          <ac:chgData name="Insam, Alina" userId="dab8d048-5d29-442d-bad9-c1eaccdee4d0" providerId="ADAL" clId="{F4CBA79D-6187-46E2-9F54-B3DFD70871FC}" dt="2023-12-02T19:05:03.548" v="450" actId="20577"/>
          <ac:spMkLst>
            <pc:docMk/>
            <pc:sldMk cId="2543024451" sldId="309"/>
            <ac:spMk id="12" creationId="{10320AE5-EA43-4ACD-9065-4368B7CCF126}"/>
          </ac:spMkLst>
        </pc:spChg>
        <pc:spChg chg="add mod">
          <ac:chgData name="Insam, Alina" userId="dab8d048-5d29-442d-bad9-c1eaccdee4d0" providerId="ADAL" clId="{F4CBA79D-6187-46E2-9F54-B3DFD70871FC}" dt="2023-12-02T19:21:48.883" v="573" actId="20577"/>
          <ac:spMkLst>
            <pc:docMk/>
            <pc:sldMk cId="2543024451" sldId="309"/>
            <ac:spMk id="26" creationId="{13CF5A0B-F4F7-558D-3177-6A496C56387D}"/>
          </ac:spMkLst>
        </pc:spChg>
        <pc:spChg chg="del">
          <ac:chgData name="Insam, Alina" userId="dab8d048-5d29-442d-bad9-c1eaccdee4d0" providerId="ADAL" clId="{F4CBA79D-6187-46E2-9F54-B3DFD70871FC}" dt="2023-12-02T19:05:17.091" v="454" actId="478"/>
          <ac:spMkLst>
            <pc:docMk/>
            <pc:sldMk cId="2543024451" sldId="309"/>
            <ac:spMk id="27" creationId="{B436F6D0-8BDD-FAFB-B31E-F6E40D0739D2}"/>
          </ac:spMkLst>
        </pc:spChg>
        <pc:spChg chg="add mod">
          <ac:chgData name="Insam, Alina" userId="dab8d048-5d29-442d-bad9-c1eaccdee4d0" providerId="ADAL" clId="{F4CBA79D-6187-46E2-9F54-B3DFD70871FC}" dt="2023-12-02T19:51:14.875" v="627" actId="20577"/>
          <ac:spMkLst>
            <pc:docMk/>
            <pc:sldMk cId="2543024451" sldId="309"/>
            <ac:spMk id="28" creationId="{4786C832-E8AE-3EDE-BA3E-828FCD71C3A0}"/>
          </ac:spMkLst>
        </pc:spChg>
        <pc:spChg chg="add mod">
          <ac:chgData name="Insam, Alina" userId="dab8d048-5d29-442d-bad9-c1eaccdee4d0" providerId="ADAL" clId="{F4CBA79D-6187-46E2-9F54-B3DFD70871FC}" dt="2023-12-02T19:41:18.947" v="610" actId="20577"/>
          <ac:spMkLst>
            <pc:docMk/>
            <pc:sldMk cId="2543024451" sldId="309"/>
            <ac:spMk id="31" creationId="{76E242A6-8FA9-4D05-9781-87FF720B7143}"/>
          </ac:spMkLst>
        </pc:spChg>
        <pc:spChg chg="del">
          <ac:chgData name="Insam, Alina" userId="dab8d048-5d29-442d-bad9-c1eaccdee4d0" providerId="ADAL" clId="{F4CBA79D-6187-46E2-9F54-B3DFD70871FC}" dt="2023-12-02T19:05:15.828" v="453" actId="478"/>
          <ac:spMkLst>
            <pc:docMk/>
            <pc:sldMk cId="2543024451" sldId="309"/>
            <ac:spMk id="32" creationId="{AB8D4AA6-817B-F8D1-13AC-B6B8FBAA05BE}"/>
          </ac:spMkLst>
        </pc:spChg>
        <pc:spChg chg="del">
          <ac:chgData name="Insam, Alina" userId="dab8d048-5d29-442d-bad9-c1eaccdee4d0" providerId="ADAL" clId="{F4CBA79D-6187-46E2-9F54-B3DFD70871FC}" dt="2023-12-02T19:05:24.210" v="458" actId="478"/>
          <ac:spMkLst>
            <pc:docMk/>
            <pc:sldMk cId="2543024451" sldId="309"/>
            <ac:spMk id="33" creationId="{5C5BBB09-79FF-4DF3-0A68-E37861404D28}"/>
          </ac:spMkLst>
        </pc:spChg>
        <pc:spChg chg="del mod">
          <ac:chgData name="Insam, Alina" userId="dab8d048-5d29-442d-bad9-c1eaccdee4d0" providerId="ADAL" clId="{F4CBA79D-6187-46E2-9F54-B3DFD70871FC}" dt="2023-12-02T19:05:38.012" v="464" actId="478"/>
          <ac:spMkLst>
            <pc:docMk/>
            <pc:sldMk cId="2543024451" sldId="309"/>
            <ac:spMk id="34" creationId="{DA3637EE-729B-F48B-F3B2-5F61DD67EFD6}"/>
          </ac:spMkLst>
        </pc:spChg>
        <pc:spChg chg="add del mod">
          <ac:chgData name="Insam, Alina" userId="dab8d048-5d29-442d-bad9-c1eaccdee4d0" providerId="ADAL" clId="{F4CBA79D-6187-46E2-9F54-B3DFD70871FC}" dt="2023-12-02T19:51:30.965" v="630" actId="478"/>
          <ac:spMkLst>
            <pc:docMk/>
            <pc:sldMk cId="2543024451" sldId="309"/>
            <ac:spMk id="35" creationId="{1230765B-EB6A-53C2-E6D2-FCA2D7B80861}"/>
          </ac:spMkLst>
        </pc:spChg>
        <pc:grpChg chg="del">
          <ac:chgData name="Insam, Alina" userId="dab8d048-5d29-442d-bad9-c1eaccdee4d0" providerId="ADAL" clId="{F4CBA79D-6187-46E2-9F54-B3DFD70871FC}" dt="2023-12-02T19:05:12.070" v="451" actId="478"/>
          <ac:grpSpMkLst>
            <pc:docMk/>
            <pc:sldMk cId="2543024451" sldId="309"/>
            <ac:grpSpMk id="2" creationId="{6DEC5119-B426-3F3A-09C7-6B7A295CA2A2}"/>
          </ac:grpSpMkLst>
        </pc:grpChg>
        <pc:grpChg chg="del">
          <ac:chgData name="Insam, Alina" userId="dab8d048-5d29-442d-bad9-c1eaccdee4d0" providerId="ADAL" clId="{F4CBA79D-6187-46E2-9F54-B3DFD70871FC}" dt="2023-12-02T19:05:36.321" v="463" actId="478"/>
          <ac:grpSpMkLst>
            <pc:docMk/>
            <pc:sldMk cId="2543024451" sldId="309"/>
            <ac:grpSpMk id="3" creationId="{ECC9DD1A-3F90-6A99-2BEC-5A2A24F5B5F8}"/>
          </ac:grpSpMkLst>
        </pc:grpChg>
        <pc:grpChg chg="del">
          <ac:chgData name="Insam, Alina" userId="dab8d048-5d29-442d-bad9-c1eaccdee4d0" providerId="ADAL" clId="{F4CBA79D-6187-46E2-9F54-B3DFD70871FC}" dt="2023-12-02T19:05:19.160" v="455" actId="478"/>
          <ac:grpSpMkLst>
            <pc:docMk/>
            <pc:sldMk cId="2543024451" sldId="309"/>
            <ac:grpSpMk id="4" creationId="{AE7142BA-D91F-957C-6D63-4C87767B2089}"/>
          </ac:grpSpMkLst>
        </pc:grpChg>
        <pc:grpChg chg="del">
          <ac:chgData name="Insam, Alina" userId="dab8d048-5d29-442d-bad9-c1eaccdee4d0" providerId="ADAL" clId="{F4CBA79D-6187-46E2-9F54-B3DFD70871FC}" dt="2023-12-02T19:05:20.222" v="456" actId="478"/>
          <ac:grpSpMkLst>
            <pc:docMk/>
            <pc:sldMk cId="2543024451" sldId="309"/>
            <ac:grpSpMk id="5" creationId="{196755C0-CFB3-2AD4-A10F-95ED151F710F}"/>
          </ac:grpSpMkLst>
        </pc:grpChg>
        <pc:grpChg chg="del">
          <ac:chgData name="Insam, Alina" userId="dab8d048-5d29-442d-bad9-c1eaccdee4d0" providerId="ADAL" clId="{F4CBA79D-6187-46E2-9F54-B3DFD70871FC}" dt="2023-12-02T19:05:25.725" v="459" actId="478"/>
          <ac:grpSpMkLst>
            <pc:docMk/>
            <pc:sldMk cId="2543024451" sldId="309"/>
            <ac:grpSpMk id="7" creationId="{74D365F3-71E2-5026-0CCD-096208BFEDD5}"/>
          </ac:grpSpMkLst>
        </pc:grpChg>
        <pc:graphicFrameChg chg="add mod">
          <ac:chgData name="Insam, Alina" userId="dab8d048-5d29-442d-bad9-c1eaccdee4d0" providerId="ADAL" clId="{F4CBA79D-6187-46E2-9F54-B3DFD70871FC}" dt="2023-12-02T19:51:37.501" v="631" actId="478"/>
          <ac:graphicFrameMkLst>
            <pc:docMk/>
            <pc:sldMk cId="2543024451" sldId="309"/>
            <ac:graphicFrameMk id="8" creationId="{DA2C467A-D3ED-8B8C-0F6D-6FF59F3722AD}"/>
          </ac:graphicFrameMkLst>
        </pc:graphicFrameChg>
        <pc:picChg chg="del">
          <ac:chgData name="Insam, Alina" userId="dab8d048-5d29-442d-bad9-c1eaccdee4d0" providerId="ADAL" clId="{F4CBA79D-6187-46E2-9F54-B3DFD70871FC}" dt="2023-12-02T19:05:40.363" v="465" actId="478"/>
          <ac:picMkLst>
            <pc:docMk/>
            <pc:sldMk cId="2543024451" sldId="309"/>
            <ac:picMk id="29" creationId="{50CA3A04-609E-77A1-80C4-5EAC7FD6151F}"/>
          </ac:picMkLst>
        </pc:picChg>
        <pc:picChg chg="del">
          <ac:chgData name="Insam, Alina" userId="dab8d048-5d29-442d-bad9-c1eaccdee4d0" providerId="ADAL" clId="{F4CBA79D-6187-46E2-9F54-B3DFD70871FC}" dt="2023-12-02T19:05:22.909" v="457" actId="478"/>
          <ac:picMkLst>
            <pc:docMk/>
            <pc:sldMk cId="2543024451" sldId="309"/>
            <ac:picMk id="30" creationId="{8B79E399-A686-67C9-7312-DDFC2400A951}"/>
          </ac:picMkLst>
        </pc:picChg>
        <pc:picChg chg="add del mod">
          <ac:chgData name="Insam, Alina" userId="dab8d048-5d29-442d-bad9-c1eaccdee4d0" providerId="ADAL" clId="{F4CBA79D-6187-46E2-9F54-B3DFD70871FC}" dt="2023-12-02T19:27:52.616" v="575" actId="931"/>
          <ac:picMkLst>
            <pc:docMk/>
            <pc:sldMk cId="2543024451" sldId="309"/>
            <ac:picMk id="37" creationId="{DDBD1BF7-909F-523D-ECE9-257BB772A71E}"/>
          </ac:picMkLst>
        </pc:picChg>
        <pc:picChg chg="add mod">
          <ac:chgData name="Insam, Alina" userId="dab8d048-5d29-442d-bad9-c1eaccdee4d0" providerId="ADAL" clId="{F4CBA79D-6187-46E2-9F54-B3DFD70871FC}" dt="2023-12-02T19:29:51.481" v="589" actId="1076"/>
          <ac:picMkLst>
            <pc:docMk/>
            <pc:sldMk cId="2543024451" sldId="309"/>
            <ac:picMk id="39" creationId="{9D744781-563C-F498-E7CA-F4DC309F9468}"/>
          </ac:picMkLst>
        </pc:picChg>
        <pc:picChg chg="add mod">
          <ac:chgData name="Insam, Alina" userId="dab8d048-5d29-442d-bad9-c1eaccdee4d0" providerId="ADAL" clId="{F4CBA79D-6187-46E2-9F54-B3DFD70871FC}" dt="2023-12-02T19:29:07.378" v="583" actId="1076"/>
          <ac:picMkLst>
            <pc:docMk/>
            <pc:sldMk cId="2543024451" sldId="309"/>
            <ac:picMk id="40" creationId="{6AC0E0E5-47DE-5B60-AB8E-F392A66F726E}"/>
          </ac:picMkLst>
        </pc:picChg>
        <pc:picChg chg="add mod">
          <ac:chgData name="Insam, Alina" userId="dab8d048-5d29-442d-bad9-c1eaccdee4d0" providerId="ADAL" clId="{F4CBA79D-6187-46E2-9F54-B3DFD70871FC}" dt="2023-12-02T19:29:20.277" v="585" actId="1076"/>
          <ac:picMkLst>
            <pc:docMk/>
            <pc:sldMk cId="2543024451" sldId="309"/>
            <ac:picMk id="41" creationId="{67037CDC-6D8F-D736-0C1E-AA38306BB028}"/>
          </ac:picMkLst>
        </pc:picChg>
        <pc:picChg chg="add mod">
          <ac:chgData name="Insam, Alina" userId="dab8d048-5d29-442d-bad9-c1eaccdee4d0" providerId="ADAL" clId="{F4CBA79D-6187-46E2-9F54-B3DFD70871FC}" dt="2023-12-02T19:29:31.872" v="587" actId="1076"/>
          <ac:picMkLst>
            <pc:docMk/>
            <pc:sldMk cId="2543024451" sldId="309"/>
            <ac:picMk id="42" creationId="{E56E2F99-3092-A36C-44BA-BC3C46D8042F}"/>
          </ac:picMkLst>
        </pc:picChg>
      </pc:sldChg>
      <pc:sldChg chg="addSp delSp modSp add mod modAnim">
        <pc:chgData name="Insam, Alina" userId="dab8d048-5d29-442d-bad9-c1eaccdee4d0" providerId="ADAL" clId="{F4CBA79D-6187-46E2-9F54-B3DFD70871FC}" dt="2023-12-03T10:21:10.377" v="4417" actId="255"/>
        <pc:sldMkLst>
          <pc:docMk/>
          <pc:sldMk cId="4229296799" sldId="310"/>
        </pc:sldMkLst>
        <pc:spChg chg="mod">
          <ac:chgData name="Insam, Alina" userId="dab8d048-5d29-442d-bad9-c1eaccdee4d0" providerId="ADAL" clId="{F4CBA79D-6187-46E2-9F54-B3DFD70871FC}" dt="2023-12-03T10:18:50.182" v="4399"/>
          <ac:spMkLst>
            <pc:docMk/>
            <pc:sldMk cId="4229296799" sldId="310"/>
            <ac:spMk id="6" creationId="{BE3AB7A6-D559-46CE-B539-B45ED58933B9}"/>
          </ac:spMkLst>
        </pc:spChg>
        <pc:spChg chg="del mod">
          <ac:chgData name="Insam, Alina" userId="dab8d048-5d29-442d-bad9-c1eaccdee4d0" providerId="ADAL" clId="{F4CBA79D-6187-46E2-9F54-B3DFD70871FC}" dt="2023-12-02T21:09:05.087" v="3434" actId="21"/>
          <ac:spMkLst>
            <pc:docMk/>
            <pc:sldMk cId="4229296799" sldId="310"/>
            <ac:spMk id="9" creationId="{72BC2D23-9F7A-6D87-10CF-26DA71C61922}"/>
          </ac:spMkLst>
        </pc:spChg>
        <pc:spChg chg="del mod">
          <ac:chgData name="Insam, Alina" userId="dab8d048-5d29-442d-bad9-c1eaccdee4d0" providerId="ADAL" clId="{F4CBA79D-6187-46E2-9F54-B3DFD70871FC}" dt="2023-12-02T21:09:39.487" v="3448" actId="21"/>
          <ac:spMkLst>
            <pc:docMk/>
            <pc:sldMk cId="4229296799" sldId="310"/>
            <ac:spMk id="10" creationId="{044A10BA-FC9F-DDD5-BE24-8500E99D32E6}"/>
          </ac:spMkLst>
        </pc:spChg>
        <pc:spChg chg="mod">
          <ac:chgData name="Insam, Alina" userId="dab8d048-5d29-442d-bad9-c1eaccdee4d0" providerId="ADAL" clId="{F4CBA79D-6187-46E2-9F54-B3DFD70871FC}" dt="2023-12-02T21:15:06.263" v="3756" actId="113"/>
          <ac:spMkLst>
            <pc:docMk/>
            <pc:sldMk cId="4229296799" sldId="310"/>
            <ac:spMk id="12" creationId="{10320AE5-EA43-4ACD-9065-4368B7CCF126}"/>
          </ac:spMkLst>
        </pc:spChg>
        <pc:spChg chg="mod">
          <ac:chgData name="Insam, Alina" userId="dab8d048-5d29-442d-bad9-c1eaccdee4d0" providerId="ADAL" clId="{F4CBA79D-6187-46E2-9F54-B3DFD70871FC}" dt="2023-12-03T10:18:50.182" v="4399"/>
          <ac:spMkLst>
            <pc:docMk/>
            <pc:sldMk cId="4229296799" sldId="310"/>
            <ac:spMk id="14" creationId="{C7ED0299-AE74-4997-AC3D-0540FC7D9A3D}"/>
          </ac:spMkLst>
        </pc:spChg>
        <pc:spChg chg="mod">
          <ac:chgData name="Insam, Alina" userId="dab8d048-5d29-442d-bad9-c1eaccdee4d0" providerId="ADAL" clId="{F4CBA79D-6187-46E2-9F54-B3DFD70871FC}" dt="2023-12-03T10:18:50.182" v="4399"/>
          <ac:spMkLst>
            <pc:docMk/>
            <pc:sldMk cId="4229296799" sldId="310"/>
            <ac:spMk id="15" creationId="{888C5272-A978-46A6-BFF3-470E4671F127}"/>
          </ac:spMkLst>
        </pc:spChg>
        <pc:spChg chg="mod">
          <ac:chgData name="Insam, Alina" userId="dab8d048-5d29-442d-bad9-c1eaccdee4d0" providerId="ADAL" clId="{F4CBA79D-6187-46E2-9F54-B3DFD70871FC}" dt="2023-12-03T10:18:50.182" v="4399"/>
          <ac:spMkLst>
            <pc:docMk/>
            <pc:sldMk cId="4229296799" sldId="310"/>
            <ac:spMk id="16" creationId="{F2487E21-C525-4E38-A991-F2DA835E481C}"/>
          </ac:spMkLst>
        </pc:spChg>
        <pc:spChg chg="mod">
          <ac:chgData name="Insam, Alina" userId="dab8d048-5d29-442d-bad9-c1eaccdee4d0" providerId="ADAL" clId="{F4CBA79D-6187-46E2-9F54-B3DFD70871FC}" dt="2023-12-03T10:21:10.377" v="4417" actId="255"/>
          <ac:spMkLst>
            <pc:docMk/>
            <pc:sldMk cId="4229296799" sldId="310"/>
            <ac:spMk id="17" creationId="{C11649C8-B777-E96F-1D5E-CE21714701E5}"/>
          </ac:spMkLst>
        </pc:spChg>
        <pc:spChg chg="mod">
          <ac:chgData name="Insam, Alina" userId="dab8d048-5d29-442d-bad9-c1eaccdee4d0" providerId="ADAL" clId="{F4CBA79D-6187-46E2-9F54-B3DFD70871FC}" dt="2023-12-02T19:53:16.566" v="685" actId="20577"/>
          <ac:spMkLst>
            <pc:docMk/>
            <pc:sldMk cId="4229296799" sldId="310"/>
            <ac:spMk id="19" creationId="{5B381AAA-61CE-39E7-DB3C-4DC5850BB09C}"/>
          </ac:spMkLst>
        </pc:spChg>
        <pc:spChg chg="mod">
          <ac:chgData name="Insam, Alina" userId="dab8d048-5d29-442d-bad9-c1eaccdee4d0" providerId="ADAL" clId="{F4CBA79D-6187-46E2-9F54-B3DFD70871FC}" dt="2023-12-03T10:21:04.480" v="4416" actId="255"/>
          <ac:spMkLst>
            <pc:docMk/>
            <pc:sldMk cId="4229296799" sldId="310"/>
            <ac:spMk id="21" creationId="{21A04711-2995-A474-8CDF-D4E34C210164}"/>
          </ac:spMkLst>
        </pc:spChg>
        <pc:spChg chg="mod">
          <ac:chgData name="Insam, Alina" userId="dab8d048-5d29-442d-bad9-c1eaccdee4d0" providerId="ADAL" clId="{F4CBA79D-6187-46E2-9F54-B3DFD70871FC}" dt="2023-12-03T10:20:50.911" v="4415" actId="255"/>
          <ac:spMkLst>
            <pc:docMk/>
            <pc:sldMk cId="4229296799" sldId="310"/>
            <ac:spMk id="25" creationId="{CAD435C6-872B-06BF-3331-3D383442FFF6}"/>
          </ac:spMkLst>
        </pc:spChg>
        <pc:spChg chg="del">
          <ac:chgData name="Insam, Alina" userId="dab8d048-5d29-442d-bad9-c1eaccdee4d0" providerId="ADAL" clId="{F4CBA79D-6187-46E2-9F54-B3DFD70871FC}" dt="2023-12-02T19:52:12.362" v="655" actId="478"/>
          <ac:spMkLst>
            <pc:docMk/>
            <pc:sldMk cId="4229296799" sldId="310"/>
            <ac:spMk id="27" creationId="{B436F6D0-8BDD-FAFB-B31E-F6E40D0739D2}"/>
          </ac:spMkLst>
        </pc:spChg>
        <pc:spChg chg="add del mod">
          <ac:chgData name="Insam, Alina" userId="dab8d048-5d29-442d-bad9-c1eaccdee4d0" providerId="ADAL" clId="{F4CBA79D-6187-46E2-9F54-B3DFD70871FC}" dt="2023-12-02T21:09:08.503" v="3438"/>
          <ac:spMkLst>
            <pc:docMk/>
            <pc:sldMk cId="4229296799" sldId="310"/>
            <ac:spMk id="28" creationId="{7C05E2FA-C864-8176-A6A5-1413EEF67625}"/>
          </ac:spMkLst>
        </pc:spChg>
        <pc:spChg chg="del">
          <ac:chgData name="Insam, Alina" userId="dab8d048-5d29-442d-bad9-c1eaccdee4d0" providerId="ADAL" clId="{F4CBA79D-6187-46E2-9F54-B3DFD70871FC}" dt="2023-12-02T19:52:38.962" v="666" actId="478"/>
          <ac:spMkLst>
            <pc:docMk/>
            <pc:sldMk cId="4229296799" sldId="310"/>
            <ac:spMk id="32" creationId="{AB8D4AA6-817B-F8D1-13AC-B6B8FBAA05BE}"/>
          </ac:spMkLst>
        </pc:spChg>
        <pc:spChg chg="del">
          <ac:chgData name="Insam, Alina" userId="dab8d048-5d29-442d-bad9-c1eaccdee4d0" providerId="ADAL" clId="{F4CBA79D-6187-46E2-9F54-B3DFD70871FC}" dt="2023-12-02T19:53:00.668" v="671" actId="478"/>
          <ac:spMkLst>
            <pc:docMk/>
            <pc:sldMk cId="4229296799" sldId="310"/>
            <ac:spMk id="33" creationId="{5C5BBB09-79FF-4DF3-0A68-E37861404D28}"/>
          </ac:spMkLst>
        </pc:spChg>
        <pc:spChg chg="del">
          <ac:chgData name="Insam, Alina" userId="dab8d048-5d29-442d-bad9-c1eaccdee4d0" providerId="ADAL" clId="{F4CBA79D-6187-46E2-9F54-B3DFD70871FC}" dt="2023-12-02T19:53:03.402" v="672" actId="478"/>
          <ac:spMkLst>
            <pc:docMk/>
            <pc:sldMk cId="4229296799" sldId="310"/>
            <ac:spMk id="34" creationId="{DA3637EE-729B-F48B-F3B2-5F61DD67EFD6}"/>
          </ac:spMkLst>
        </pc:spChg>
        <pc:spChg chg="mod">
          <ac:chgData name="Insam, Alina" userId="dab8d048-5d29-442d-bad9-c1eaccdee4d0" providerId="ADAL" clId="{F4CBA79D-6187-46E2-9F54-B3DFD70871FC}" dt="2023-12-02T21:09:23.468" v="3442"/>
          <ac:spMkLst>
            <pc:docMk/>
            <pc:sldMk cId="4229296799" sldId="310"/>
            <ac:spMk id="37" creationId="{485E4618-1CD3-A5B6-4F7C-C383170FC6AE}"/>
          </ac:spMkLst>
        </pc:spChg>
        <pc:spChg chg="mod">
          <ac:chgData name="Insam, Alina" userId="dab8d048-5d29-442d-bad9-c1eaccdee4d0" providerId="ADAL" clId="{F4CBA79D-6187-46E2-9F54-B3DFD70871FC}" dt="2023-12-02T21:09:23.468" v="3442"/>
          <ac:spMkLst>
            <pc:docMk/>
            <pc:sldMk cId="4229296799" sldId="310"/>
            <ac:spMk id="38" creationId="{9F6A9E06-18BE-5E68-2089-BE8BA3C1971E}"/>
          </ac:spMkLst>
        </pc:spChg>
        <pc:spChg chg="mod">
          <ac:chgData name="Insam, Alina" userId="dab8d048-5d29-442d-bad9-c1eaccdee4d0" providerId="ADAL" clId="{F4CBA79D-6187-46E2-9F54-B3DFD70871FC}" dt="2023-12-02T21:09:42.892" v="3449"/>
          <ac:spMkLst>
            <pc:docMk/>
            <pc:sldMk cId="4229296799" sldId="310"/>
            <ac:spMk id="42" creationId="{BE0FF82F-2731-64F8-D316-578F5EB024B6}"/>
          </ac:spMkLst>
        </pc:spChg>
        <pc:spChg chg="mod">
          <ac:chgData name="Insam, Alina" userId="dab8d048-5d29-442d-bad9-c1eaccdee4d0" providerId="ADAL" clId="{F4CBA79D-6187-46E2-9F54-B3DFD70871FC}" dt="2023-12-02T21:09:42.892" v="3449"/>
          <ac:spMkLst>
            <pc:docMk/>
            <pc:sldMk cId="4229296799" sldId="310"/>
            <ac:spMk id="43" creationId="{D6665A85-A654-63EB-C583-3985DFE51961}"/>
          </ac:spMkLst>
        </pc:spChg>
        <pc:spChg chg="add del mod">
          <ac:chgData name="Insam, Alina" userId="dab8d048-5d29-442d-bad9-c1eaccdee4d0" providerId="ADAL" clId="{F4CBA79D-6187-46E2-9F54-B3DFD70871FC}" dt="2023-12-02T21:09:44.741" v="3452"/>
          <ac:spMkLst>
            <pc:docMk/>
            <pc:sldMk cId="4229296799" sldId="310"/>
            <ac:spMk id="44" creationId="{EA5024FD-01EE-1620-D7E2-C4F01B7280B5}"/>
          </ac:spMkLst>
        </pc:spChg>
        <pc:grpChg chg="del">
          <ac:chgData name="Insam, Alina" userId="dab8d048-5d29-442d-bad9-c1eaccdee4d0" providerId="ADAL" clId="{F4CBA79D-6187-46E2-9F54-B3DFD70871FC}" dt="2023-12-02T21:09:39.487" v="3448" actId="21"/>
          <ac:grpSpMkLst>
            <pc:docMk/>
            <pc:sldMk cId="4229296799" sldId="310"/>
            <ac:grpSpMk id="3" creationId="{ECC9DD1A-3F90-6A99-2BEC-5A2A24F5B5F8}"/>
          </ac:grpSpMkLst>
        </pc:grpChg>
        <pc:grpChg chg="del">
          <ac:chgData name="Insam, Alina" userId="dab8d048-5d29-442d-bad9-c1eaccdee4d0" providerId="ADAL" clId="{F4CBA79D-6187-46E2-9F54-B3DFD70871FC}" dt="2023-12-02T21:09:22.451" v="3441" actId="21"/>
          <ac:grpSpMkLst>
            <pc:docMk/>
            <pc:sldMk cId="4229296799" sldId="310"/>
            <ac:grpSpMk id="5" creationId="{196755C0-CFB3-2AD4-A10F-95ED151F710F}"/>
          </ac:grpSpMkLst>
        </pc:grpChg>
        <pc:grpChg chg="add del mod">
          <ac:chgData name="Insam, Alina" userId="dab8d048-5d29-442d-bad9-c1eaccdee4d0" providerId="ADAL" clId="{F4CBA79D-6187-46E2-9F54-B3DFD70871FC}" dt="2023-12-02T21:09:26.159" v="3445"/>
          <ac:grpSpMkLst>
            <pc:docMk/>
            <pc:sldMk cId="4229296799" sldId="310"/>
            <ac:grpSpMk id="36" creationId="{F760CB84-FC88-78E0-6CF7-CAB37F9BCCE6}"/>
          </ac:grpSpMkLst>
        </pc:grpChg>
        <pc:grpChg chg="add del mod">
          <ac:chgData name="Insam, Alina" userId="dab8d048-5d29-442d-bad9-c1eaccdee4d0" providerId="ADAL" clId="{F4CBA79D-6187-46E2-9F54-B3DFD70871FC}" dt="2023-12-02T21:09:44.741" v="3452"/>
          <ac:grpSpMkLst>
            <pc:docMk/>
            <pc:sldMk cId="4229296799" sldId="310"/>
            <ac:grpSpMk id="41" creationId="{6EC24C73-5377-5958-D1F2-F127CFD75B1D}"/>
          </ac:grpSpMkLst>
        </pc:grpChg>
        <pc:picChg chg="add del mod">
          <ac:chgData name="Insam, Alina" userId="dab8d048-5d29-442d-bad9-c1eaccdee4d0" providerId="ADAL" clId="{F4CBA79D-6187-46E2-9F54-B3DFD70871FC}" dt="2023-12-02T21:09:05.087" v="3434" actId="21"/>
          <ac:picMkLst>
            <pc:docMk/>
            <pc:sldMk cId="4229296799" sldId="310"/>
            <ac:picMk id="8" creationId="{FDE49D69-FD9C-9311-5E55-573D48389A59}"/>
          </ac:picMkLst>
        </pc:picChg>
        <pc:picChg chg="add del mod">
          <ac:chgData name="Insam, Alina" userId="dab8d048-5d29-442d-bad9-c1eaccdee4d0" providerId="ADAL" clId="{F4CBA79D-6187-46E2-9F54-B3DFD70871FC}" dt="2023-12-02T21:09:22.451" v="3441" actId="21"/>
          <ac:picMkLst>
            <pc:docMk/>
            <pc:sldMk cId="4229296799" sldId="310"/>
            <ac:picMk id="11" creationId="{A00DB28F-C056-36AD-EAA5-F83214CDCD7D}"/>
          </ac:picMkLst>
        </pc:picChg>
        <pc:picChg chg="add del mod">
          <ac:chgData name="Insam, Alina" userId="dab8d048-5d29-442d-bad9-c1eaccdee4d0" providerId="ADAL" clId="{F4CBA79D-6187-46E2-9F54-B3DFD70871FC}" dt="2023-12-02T21:09:39.487" v="3448" actId="21"/>
          <ac:picMkLst>
            <pc:docMk/>
            <pc:sldMk cId="4229296799" sldId="310"/>
            <ac:picMk id="26" creationId="{D82729B0-FD9A-C303-B1CA-3956A9970967}"/>
          </ac:picMkLst>
        </pc:picChg>
        <pc:picChg chg="del">
          <ac:chgData name="Insam, Alina" userId="dab8d048-5d29-442d-bad9-c1eaccdee4d0" providerId="ADAL" clId="{F4CBA79D-6187-46E2-9F54-B3DFD70871FC}" dt="2023-12-02T19:52:15.543" v="657" actId="478"/>
          <ac:picMkLst>
            <pc:docMk/>
            <pc:sldMk cId="4229296799" sldId="310"/>
            <ac:picMk id="29" creationId="{50CA3A04-609E-77A1-80C4-5EAC7FD6151F}"/>
          </ac:picMkLst>
        </pc:picChg>
        <pc:picChg chg="del">
          <ac:chgData name="Insam, Alina" userId="dab8d048-5d29-442d-bad9-c1eaccdee4d0" providerId="ADAL" clId="{F4CBA79D-6187-46E2-9F54-B3DFD70871FC}" dt="2023-12-02T19:52:13.881" v="656" actId="478"/>
          <ac:picMkLst>
            <pc:docMk/>
            <pc:sldMk cId="4229296799" sldId="310"/>
            <ac:picMk id="30" creationId="{8B79E399-A686-67C9-7312-DDFC2400A951}"/>
          </ac:picMkLst>
        </pc:picChg>
        <pc:picChg chg="add del mod">
          <ac:chgData name="Insam, Alina" userId="dab8d048-5d29-442d-bad9-c1eaccdee4d0" providerId="ADAL" clId="{F4CBA79D-6187-46E2-9F54-B3DFD70871FC}" dt="2023-12-02T21:09:08.503" v="3438"/>
          <ac:picMkLst>
            <pc:docMk/>
            <pc:sldMk cId="4229296799" sldId="310"/>
            <ac:picMk id="31" creationId="{8729BDDE-538A-48F2-B154-36FC6B667A32}"/>
          </ac:picMkLst>
        </pc:picChg>
        <pc:picChg chg="add mod">
          <ac:chgData name="Insam, Alina" userId="dab8d048-5d29-442d-bad9-c1eaccdee4d0" providerId="ADAL" clId="{F4CBA79D-6187-46E2-9F54-B3DFD70871FC}" dt="2023-12-02T21:09:16.428" v="3440" actId="1076"/>
          <ac:picMkLst>
            <pc:docMk/>
            <pc:sldMk cId="4229296799" sldId="310"/>
            <ac:picMk id="35" creationId="{DD4A7AFE-C24B-3DEA-9B6C-DC132638252E}"/>
          </ac:picMkLst>
        </pc:picChg>
        <pc:picChg chg="add del mod">
          <ac:chgData name="Insam, Alina" userId="dab8d048-5d29-442d-bad9-c1eaccdee4d0" providerId="ADAL" clId="{F4CBA79D-6187-46E2-9F54-B3DFD70871FC}" dt="2023-12-02T21:09:26.159" v="3445"/>
          <ac:picMkLst>
            <pc:docMk/>
            <pc:sldMk cId="4229296799" sldId="310"/>
            <ac:picMk id="39" creationId="{4086FB86-462F-02B6-F323-845F2CD2AF27}"/>
          </ac:picMkLst>
        </pc:picChg>
        <pc:picChg chg="add mod">
          <ac:chgData name="Insam, Alina" userId="dab8d048-5d29-442d-bad9-c1eaccdee4d0" providerId="ADAL" clId="{F4CBA79D-6187-46E2-9F54-B3DFD70871FC}" dt="2023-12-02T21:09:33.933" v="3447" actId="1076"/>
          <ac:picMkLst>
            <pc:docMk/>
            <pc:sldMk cId="4229296799" sldId="310"/>
            <ac:picMk id="40" creationId="{C8020C67-E3A9-ED58-2F84-A5E516D92B3C}"/>
          </ac:picMkLst>
        </pc:picChg>
        <pc:picChg chg="add del mod">
          <ac:chgData name="Insam, Alina" userId="dab8d048-5d29-442d-bad9-c1eaccdee4d0" providerId="ADAL" clId="{F4CBA79D-6187-46E2-9F54-B3DFD70871FC}" dt="2023-12-02T21:09:44.741" v="3452"/>
          <ac:picMkLst>
            <pc:docMk/>
            <pc:sldMk cId="4229296799" sldId="310"/>
            <ac:picMk id="45" creationId="{6FE0796D-4295-5EE1-E627-083F69996D0C}"/>
          </ac:picMkLst>
        </pc:picChg>
        <pc:picChg chg="add mod">
          <ac:chgData name="Insam, Alina" userId="dab8d048-5d29-442d-bad9-c1eaccdee4d0" providerId="ADAL" clId="{F4CBA79D-6187-46E2-9F54-B3DFD70871FC}" dt="2023-12-02T21:09:49.253" v="3454" actId="1076"/>
          <ac:picMkLst>
            <pc:docMk/>
            <pc:sldMk cId="4229296799" sldId="310"/>
            <ac:picMk id="46" creationId="{AD57CF36-352F-1861-9A37-4B140138C539}"/>
          </ac:picMkLst>
        </pc:picChg>
      </pc:sldChg>
      <pc:sldChg chg="delSp modSp add del mod">
        <pc:chgData name="Insam, Alina" userId="dab8d048-5d29-442d-bad9-c1eaccdee4d0" providerId="ADAL" clId="{F4CBA79D-6187-46E2-9F54-B3DFD70871FC}" dt="2023-12-02T20:25:32.757" v="2916" actId="47"/>
        <pc:sldMkLst>
          <pc:docMk/>
          <pc:sldMk cId="3045219202" sldId="311"/>
        </pc:sldMkLst>
        <pc:spChg chg="mod">
          <ac:chgData name="Insam, Alina" userId="dab8d048-5d29-442d-bad9-c1eaccdee4d0" providerId="ADAL" clId="{F4CBA79D-6187-46E2-9F54-B3DFD70871FC}" dt="2023-12-02T19:56:35.643" v="747" actId="20577"/>
          <ac:spMkLst>
            <pc:docMk/>
            <pc:sldMk cId="3045219202" sldId="311"/>
            <ac:spMk id="6" creationId="{BE3AB7A6-D559-46CE-B539-B45ED58933B9}"/>
          </ac:spMkLst>
        </pc:spChg>
        <pc:spChg chg="mod">
          <ac:chgData name="Insam, Alina" userId="dab8d048-5d29-442d-bad9-c1eaccdee4d0" providerId="ADAL" clId="{F4CBA79D-6187-46E2-9F54-B3DFD70871FC}" dt="2023-12-02T20:05:35.362" v="2031" actId="20577"/>
          <ac:spMkLst>
            <pc:docMk/>
            <pc:sldMk cId="3045219202" sldId="311"/>
            <ac:spMk id="8" creationId="{148BF978-AD57-D7E2-5201-D70DB13A4DF7}"/>
          </ac:spMkLst>
        </pc:spChg>
        <pc:picChg chg="del">
          <ac:chgData name="Insam, Alina" userId="dab8d048-5d29-442d-bad9-c1eaccdee4d0" providerId="ADAL" clId="{F4CBA79D-6187-46E2-9F54-B3DFD70871FC}" dt="2023-12-02T19:56:37.624" v="748" actId="478"/>
          <ac:picMkLst>
            <pc:docMk/>
            <pc:sldMk cId="3045219202" sldId="311"/>
            <ac:picMk id="5" creationId="{054E2E6D-7B7E-EF4D-6A87-1AA52103E5E4}"/>
          </ac:picMkLst>
        </pc:picChg>
      </pc:sldChg>
      <pc:sldChg chg="addSp delSp modSp add mod modAnim">
        <pc:chgData name="Insam, Alina" userId="dab8d048-5d29-442d-bad9-c1eaccdee4d0" providerId="ADAL" clId="{F4CBA79D-6187-46E2-9F54-B3DFD70871FC}" dt="2023-12-03T12:12:55.651" v="4580" actId="20577"/>
        <pc:sldMkLst>
          <pc:docMk/>
          <pc:sldMk cId="2756119622" sldId="312"/>
        </pc:sldMkLst>
        <pc:spChg chg="mod">
          <ac:chgData name="Insam, Alina" userId="dab8d048-5d29-442d-bad9-c1eaccdee4d0" providerId="ADAL" clId="{F4CBA79D-6187-46E2-9F54-B3DFD70871FC}" dt="2023-12-03T10:24:35.783" v="4456" actId="1076"/>
          <ac:spMkLst>
            <pc:docMk/>
            <pc:sldMk cId="2756119622" sldId="312"/>
            <ac:spMk id="2" creationId="{CB02B9FC-B1A4-42E1-B2DC-D0C0A1C37D05}"/>
          </ac:spMkLst>
        </pc:spChg>
        <pc:spChg chg="mod">
          <ac:chgData name="Insam, Alina" userId="dab8d048-5d29-442d-bad9-c1eaccdee4d0" providerId="ADAL" clId="{F4CBA79D-6187-46E2-9F54-B3DFD70871FC}" dt="2023-12-03T10:18:50.182" v="4399"/>
          <ac:spMkLst>
            <pc:docMk/>
            <pc:sldMk cId="2756119622" sldId="312"/>
            <ac:spMk id="3" creationId="{8F9B575E-9DC4-4E76-81D3-A29FB27E8C4A}"/>
          </ac:spMkLst>
        </pc:spChg>
        <pc:spChg chg="mod">
          <ac:chgData name="Insam, Alina" userId="dab8d048-5d29-442d-bad9-c1eaccdee4d0" providerId="ADAL" clId="{F4CBA79D-6187-46E2-9F54-B3DFD70871FC}" dt="2023-12-03T10:18:50.182" v="4399"/>
          <ac:spMkLst>
            <pc:docMk/>
            <pc:sldMk cId="2756119622" sldId="312"/>
            <ac:spMk id="4" creationId="{5483E4BF-9AC6-4D06-8588-EDC2D3F0210B}"/>
          </ac:spMkLst>
        </pc:spChg>
        <pc:spChg chg="mod">
          <ac:chgData name="Insam, Alina" userId="dab8d048-5d29-442d-bad9-c1eaccdee4d0" providerId="ADAL" clId="{F4CBA79D-6187-46E2-9F54-B3DFD70871FC}" dt="2023-12-03T10:18:50.182" v="4399"/>
          <ac:spMkLst>
            <pc:docMk/>
            <pc:sldMk cId="2756119622" sldId="312"/>
            <ac:spMk id="5" creationId="{72222C8D-E9B4-48F2-9C7F-21F2902FB362}"/>
          </ac:spMkLst>
        </pc:spChg>
        <pc:spChg chg="mod">
          <ac:chgData name="Insam, Alina" userId="dab8d048-5d29-442d-bad9-c1eaccdee4d0" providerId="ADAL" clId="{F4CBA79D-6187-46E2-9F54-B3DFD70871FC}" dt="2023-12-03T12:09:27.703" v="4568" actId="6549"/>
          <ac:spMkLst>
            <pc:docMk/>
            <pc:sldMk cId="2756119622" sldId="312"/>
            <ac:spMk id="6" creationId="{9E34ACCB-B6BA-4CC9-8CCA-E2AD5B563412}"/>
          </ac:spMkLst>
        </pc:spChg>
        <pc:spChg chg="add del mod">
          <ac:chgData name="Insam, Alina" userId="dab8d048-5d29-442d-bad9-c1eaccdee4d0" providerId="ADAL" clId="{F4CBA79D-6187-46E2-9F54-B3DFD70871FC}" dt="2023-12-02T20:07:52.844" v="2054" actId="478"/>
          <ac:spMkLst>
            <pc:docMk/>
            <pc:sldMk cId="2756119622" sldId="312"/>
            <ac:spMk id="8" creationId="{F01E46CC-D4B9-C4EE-99D8-58C312625A4A}"/>
          </ac:spMkLst>
        </pc:spChg>
        <pc:spChg chg="add del mod">
          <ac:chgData name="Insam, Alina" userId="dab8d048-5d29-442d-bad9-c1eaccdee4d0" providerId="ADAL" clId="{F4CBA79D-6187-46E2-9F54-B3DFD70871FC}" dt="2023-12-02T20:07:40.379" v="2050" actId="478"/>
          <ac:spMkLst>
            <pc:docMk/>
            <pc:sldMk cId="2756119622" sldId="312"/>
            <ac:spMk id="10" creationId="{415453D9-C6A3-7EFF-8E22-21BA0BB210E5}"/>
          </ac:spMkLst>
        </pc:spChg>
        <pc:spChg chg="add del mod">
          <ac:chgData name="Insam, Alina" userId="dab8d048-5d29-442d-bad9-c1eaccdee4d0" providerId="ADAL" clId="{F4CBA79D-6187-46E2-9F54-B3DFD70871FC}" dt="2023-12-02T20:08:17.075" v="2061" actId="478"/>
          <ac:spMkLst>
            <pc:docMk/>
            <pc:sldMk cId="2756119622" sldId="312"/>
            <ac:spMk id="12" creationId="{6265455A-88EF-4A60-AA33-35EAA50244E5}"/>
          </ac:spMkLst>
        </pc:spChg>
        <pc:spChg chg="add del mod">
          <ac:chgData name="Insam, Alina" userId="dab8d048-5d29-442d-bad9-c1eaccdee4d0" providerId="ADAL" clId="{F4CBA79D-6187-46E2-9F54-B3DFD70871FC}" dt="2023-12-02T20:08:15.712" v="2060" actId="478"/>
          <ac:spMkLst>
            <pc:docMk/>
            <pc:sldMk cId="2756119622" sldId="312"/>
            <ac:spMk id="14" creationId="{34C1FB95-F741-0B34-770A-5D84B880D72D}"/>
          </ac:spMkLst>
        </pc:spChg>
        <pc:spChg chg="add del mod">
          <ac:chgData name="Insam, Alina" userId="dab8d048-5d29-442d-bad9-c1eaccdee4d0" providerId="ADAL" clId="{F4CBA79D-6187-46E2-9F54-B3DFD70871FC}" dt="2023-12-03T10:15:18.148" v="4382" actId="478"/>
          <ac:spMkLst>
            <pc:docMk/>
            <pc:sldMk cId="2756119622" sldId="312"/>
            <ac:spMk id="19" creationId="{C9ED2C0E-E144-F2FC-6F35-09589CA28E13}"/>
          </ac:spMkLst>
        </pc:spChg>
        <pc:spChg chg="add del mod">
          <ac:chgData name="Insam, Alina" userId="dab8d048-5d29-442d-bad9-c1eaccdee4d0" providerId="ADAL" clId="{F4CBA79D-6187-46E2-9F54-B3DFD70871FC}" dt="2023-12-03T10:19:14.746" v="4405" actId="478"/>
          <ac:spMkLst>
            <pc:docMk/>
            <pc:sldMk cId="2756119622" sldId="312"/>
            <ac:spMk id="21" creationId="{1A4B5E6F-FA02-0901-813A-B34A5E34584A}"/>
          </ac:spMkLst>
        </pc:spChg>
        <pc:spChg chg="add mod">
          <ac:chgData name="Insam, Alina" userId="dab8d048-5d29-442d-bad9-c1eaccdee4d0" providerId="ADAL" clId="{F4CBA79D-6187-46E2-9F54-B3DFD70871FC}" dt="2023-12-03T10:24:59.078" v="4457" actId="1076"/>
          <ac:spMkLst>
            <pc:docMk/>
            <pc:sldMk cId="2756119622" sldId="312"/>
            <ac:spMk id="23" creationId="{6ADCD2E9-E9EF-9C4F-E660-302C2EA803E3}"/>
          </ac:spMkLst>
        </pc:spChg>
        <pc:spChg chg="add mod">
          <ac:chgData name="Insam, Alina" userId="dab8d048-5d29-442d-bad9-c1eaccdee4d0" providerId="ADAL" clId="{F4CBA79D-6187-46E2-9F54-B3DFD70871FC}" dt="2023-12-03T12:12:55.651" v="4580" actId="20577"/>
          <ac:spMkLst>
            <pc:docMk/>
            <pc:sldMk cId="2756119622" sldId="312"/>
            <ac:spMk id="24" creationId="{3583F936-8763-6246-F019-E0C16F2B5367}"/>
          </ac:spMkLst>
        </pc:spChg>
        <pc:picChg chg="add del mod">
          <ac:chgData name="Insam, Alina" userId="dab8d048-5d29-442d-bad9-c1eaccdee4d0" providerId="ADAL" clId="{F4CBA79D-6187-46E2-9F54-B3DFD70871FC}" dt="2023-12-02T20:08:11.716" v="2058" actId="478"/>
          <ac:picMkLst>
            <pc:docMk/>
            <pc:sldMk cId="2756119622" sldId="312"/>
            <ac:picMk id="15" creationId="{3A763A56-8C12-404B-B374-9F31E4B70456}"/>
          </ac:picMkLst>
        </pc:picChg>
        <pc:picChg chg="del mod modCrop">
          <ac:chgData name="Insam, Alina" userId="dab8d048-5d29-442d-bad9-c1eaccdee4d0" providerId="ADAL" clId="{F4CBA79D-6187-46E2-9F54-B3DFD70871FC}" dt="2023-12-03T10:15:20.620" v="4383" actId="478"/>
          <ac:picMkLst>
            <pc:docMk/>
            <pc:sldMk cId="2756119622" sldId="312"/>
            <ac:picMk id="16" creationId="{DDB395F7-633B-4BAB-9D62-331ADC13DF89}"/>
          </ac:picMkLst>
        </pc:picChg>
        <pc:picChg chg="add del">
          <ac:chgData name="Insam, Alina" userId="dab8d048-5d29-442d-bad9-c1eaccdee4d0" providerId="ADAL" clId="{F4CBA79D-6187-46E2-9F54-B3DFD70871FC}" dt="2023-12-02T20:08:13.608" v="2059" actId="478"/>
          <ac:picMkLst>
            <pc:docMk/>
            <pc:sldMk cId="2756119622" sldId="312"/>
            <ac:picMk id="17" creationId="{1B0C884E-6FFE-4DE6-BFE7-C8DDFFBD2CA3}"/>
          </ac:picMkLst>
        </pc:picChg>
        <pc:picChg chg="del mod modCrop">
          <ac:chgData name="Insam, Alina" userId="dab8d048-5d29-442d-bad9-c1eaccdee4d0" providerId="ADAL" clId="{F4CBA79D-6187-46E2-9F54-B3DFD70871FC}" dt="2023-12-03T10:15:16.761" v="4381" actId="478"/>
          <ac:picMkLst>
            <pc:docMk/>
            <pc:sldMk cId="2756119622" sldId="312"/>
            <ac:picMk id="22" creationId="{8B455C34-F1AA-4708-A656-BEC06F9933C9}"/>
          </ac:picMkLst>
        </pc:picChg>
      </pc:sldChg>
      <pc:sldChg chg="addSp delSp modSp add mod delAnim modAnim">
        <pc:chgData name="Insam, Alina" userId="dab8d048-5d29-442d-bad9-c1eaccdee4d0" providerId="ADAL" clId="{F4CBA79D-6187-46E2-9F54-B3DFD70871FC}" dt="2023-12-03T10:31:43.251" v="4507"/>
        <pc:sldMkLst>
          <pc:docMk/>
          <pc:sldMk cId="559995577" sldId="313"/>
        </pc:sldMkLst>
        <pc:spChg chg="mod">
          <ac:chgData name="Insam, Alina" userId="dab8d048-5d29-442d-bad9-c1eaccdee4d0" providerId="ADAL" clId="{F4CBA79D-6187-46E2-9F54-B3DFD70871FC}" dt="2023-12-03T10:24:20.816" v="4455" actId="1076"/>
          <ac:spMkLst>
            <pc:docMk/>
            <pc:sldMk cId="559995577" sldId="313"/>
            <ac:spMk id="2" creationId="{CB02B9FC-B1A4-42E1-B2DC-D0C0A1C37D05}"/>
          </ac:spMkLst>
        </pc:spChg>
        <pc:spChg chg="mod">
          <ac:chgData name="Insam, Alina" userId="dab8d048-5d29-442d-bad9-c1eaccdee4d0" providerId="ADAL" clId="{F4CBA79D-6187-46E2-9F54-B3DFD70871FC}" dt="2023-12-03T10:18:50.182" v="4399"/>
          <ac:spMkLst>
            <pc:docMk/>
            <pc:sldMk cId="559995577" sldId="313"/>
            <ac:spMk id="3" creationId="{8F9B575E-9DC4-4E76-81D3-A29FB27E8C4A}"/>
          </ac:spMkLst>
        </pc:spChg>
        <pc:spChg chg="mod">
          <ac:chgData name="Insam, Alina" userId="dab8d048-5d29-442d-bad9-c1eaccdee4d0" providerId="ADAL" clId="{F4CBA79D-6187-46E2-9F54-B3DFD70871FC}" dt="2023-12-03T10:18:50.182" v="4399"/>
          <ac:spMkLst>
            <pc:docMk/>
            <pc:sldMk cId="559995577" sldId="313"/>
            <ac:spMk id="4" creationId="{5483E4BF-9AC6-4D06-8588-EDC2D3F0210B}"/>
          </ac:spMkLst>
        </pc:spChg>
        <pc:spChg chg="mod">
          <ac:chgData name="Insam, Alina" userId="dab8d048-5d29-442d-bad9-c1eaccdee4d0" providerId="ADAL" clId="{F4CBA79D-6187-46E2-9F54-B3DFD70871FC}" dt="2023-12-03T10:18:50.182" v="4399"/>
          <ac:spMkLst>
            <pc:docMk/>
            <pc:sldMk cId="559995577" sldId="313"/>
            <ac:spMk id="5" creationId="{72222C8D-E9B4-48F2-9C7F-21F2902FB362}"/>
          </ac:spMkLst>
        </pc:spChg>
        <pc:spChg chg="mod">
          <ac:chgData name="Insam, Alina" userId="dab8d048-5d29-442d-bad9-c1eaccdee4d0" providerId="ADAL" clId="{F4CBA79D-6187-46E2-9F54-B3DFD70871FC}" dt="2023-12-03T10:26:24.903" v="4487" actId="6549"/>
          <ac:spMkLst>
            <pc:docMk/>
            <pc:sldMk cId="559995577" sldId="313"/>
            <ac:spMk id="6" creationId="{9E34ACCB-B6BA-4CC9-8CCA-E2AD5B563412}"/>
          </ac:spMkLst>
        </pc:spChg>
        <pc:spChg chg="add del mod">
          <ac:chgData name="Insam, Alina" userId="dab8d048-5d29-442d-bad9-c1eaccdee4d0" providerId="ADAL" clId="{F4CBA79D-6187-46E2-9F54-B3DFD70871FC}" dt="2023-12-02T20:10:03.946" v="2141" actId="478"/>
          <ac:spMkLst>
            <pc:docMk/>
            <pc:sldMk cId="559995577" sldId="313"/>
            <ac:spMk id="8" creationId="{C682D1D3-612E-73E8-81FA-7099ACD3E294}"/>
          </ac:spMkLst>
        </pc:spChg>
        <pc:spChg chg="add del mod">
          <ac:chgData name="Insam, Alina" userId="dab8d048-5d29-442d-bad9-c1eaccdee4d0" providerId="ADAL" clId="{F4CBA79D-6187-46E2-9F54-B3DFD70871FC}" dt="2023-12-02T20:10:07.679" v="2143" actId="478"/>
          <ac:spMkLst>
            <pc:docMk/>
            <pc:sldMk cId="559995577" sldId="313"/>
            <ac:spMk id="10" creationId="{867EE1DD-41EC-FA66-B451-26E4B1976E56}"/>
          </ac:spMkLst>
        </pc:spChg>
        <pc:spChg chg="add del mod">
          <ac:chgData name="Insam, Alina" userId="dab8d048-5d29-442d-bad9-c1eaccdee4d0" providerId="ADAL" clId="{F4CBA79D-6187-46E2-9F54-B3DFD70871FC}" dt="2023-12-03T10:26:13.840" v="4483" actId="478"/>
          <ac:spMkLst>
            <pc:docMk/>
            <pc:sldMk cId="559995577" sldId="313"/>
            <ac:spMk id="13" creationId="{3C8AA111-74B5-C579-50D9-3B3B8DA0FB4D}"/>
          </ac:spMkLst>
        </pc:spChg>
        <pc:spChg chg="add del mod">
          <ac:chgData name="Insam, Alina" userId="dab8d048-5d29-442d-bad9-c1eaccdee4d0" providerId="ADAL" clId="{F4CBA79D-6187-46E2-9F54-B3DFD70871FC}" dt="2023-12-02T20:23:26.521" v="2900" actId="478"/>
          <ac:spMkLst>
            <pc:docMk/>
            <pc:sldMk cId="559995577" sldId="313"/>
            <ac:spMk id="19" creationId="{B0C04B40-76F7-3F13-634E-46091B3B1F0C}"/>
          </ac:spMkLst>
        </pc:spChg>
        <pc:spChg chg="add mod">
          <ac:chgData name="Insam, Alina" userId="dab8d048-5d29-442d-bad9-c1eaccdee4d0" providerId="ADAL" clId="{F4CBA79D-6187-46E2-9F54-B3DFD70871FC}" dt="2023-12-03T10:19:42.055" v="4412" actId="1076"/>
          <ac:spMkLst>
            <pc:docMk/>
            <pc:sldMk cId="559995577" sldId="313"/>
            <ac:spMk id="23" creationId="{6859EC26-FBF0-2C22-6040-49D573F5B079}"/>
          </ac:spMkLst>
        </pc:spChg>
        <pc:spChg chg="add mod">
          <ac:chgData name="Insam, Alina" userId="dab8d048-5d29-442d-bad9-c1eaccdee4d0" providerId="ADAL" clId="{F4CBA79D-6187-46E2-9F54-B3DFD70871FC}" dt="2023-12-03T10:19:33.055" v="4411" actId="1076"/>
          <ac:spMkLst>
            <pc:docMk/>
            <pc:sldMk cId="559995577" sldId="313"/>
            <ac:spMk id="24" creationId="{6DE2FBD0-8399-6847-BDF7-E28417317D0C}"/>
          </ac:spMkLst>
        </pc:spChg>
        <pc:spChg chg="add del mod">
          <ac:chgData name="Insam, Alina" userId="dab8d048-5d29-442d-bad9-c1eaccdee4d0" providerId="ADAL" clId="{F4CBA79D-6187-46E2-9F54-B3DFD70871FC}" dt="2023-12-03T10:19:16.470" v="4407" actId="478"/>
          <ac:spMkLst>
            <pc:docMk/>
            <pc:sldMk cId="559995577" sldId="313"/>
            <ac:spMk id="26" creationId="{08B0BC4B-63C3-2B83-EE1F-63AD57395EBD}"/>
          </ac:spMkLst>
        </pc:spChg>
        <pc:spChg chg="add del mod">
          <ac:chgData name="Insam, Alina" userId="dab8d048-5d29-442d-bad9-c1eaccdee4d0" providerId="ADAL" clId="{F4CBA79D-6187-46E2-9F54-B3DFD70871FC}" dt="2023-12-03T10:19:17.404" v="4409" actId="478"/>
          <ac:spMkLst>
            <pc:docMk/>
            <pc:sldMk cId="559995577" sldId="313"/>
            <ac:spMk id="28" creationId="{76859DE0-4BA0-C26B-2BA9-2422E7F356DB}"/>
          </ac:spMkLst>
        </pc:spChg>
        <pc:spChg chg="add mod">
          <ac:chgData name="Insam, Alina" userId="dab8d048-5d29-442d-bad9-c1eaccdee4d0" providerId="ADAL" clId="{F4CBA79D-6187-46E2-9F54-B3DFD70871FC}" dt="2023-12-03T10:26:55.021" v="4495" actId="1076"/>
          <ac:spMkLst>
            <pc:docMk/>
            <pc:sldMk cId="559995577" sldId="313"/>
            <ac:spMk id="29" creationId="{E277609C-8E06-7015-7543-5E987B0E6920}"/>
          </ac:spMkLst>
        </pc:spChg>
        <pc:picChg chg="add del mod">
          <ac:chgData name="Insam, Alina" userId="dab8d048-5d29-442d-bad9-c1eaccdee4d0" providerId="ADAL" clId="{F4CBA79D-6187-46E2-9F54-B3DFD70871FC}" dt="2023-12-02T21:45:26.988" v="3779" actId="478"/>
          <ac:picMkLst>
            <pc:docMk/>
            <pc:sldMk cId="559995577" sldId="313"/>
            <ac:picMk id="12" creationId="{01653258-3642-8542-1BE3-D102401D520C}"/>
          </ac:picMkLst>
        </pc:picChg>
        <pc:picChg chg="add del mod">
          <ac:chgData name="Insam, Alina" userId="dab8d048-5d29-442d-bad9-c1eaccdee4d0" providerId="ADAL" clId="{F4CBA79D-6187-46E2-9F54-B3DFD70871FC}" dt="2023-12-02T20:23:17.560" v="2899" actId="478"/>
          <ac:picMkLst>
            <pc:docMk/>
            <pc:sldMk cId="559995577" sldId="313"/>
            <ac:picMk id="14" creationId="{75C1269B-515A-1BF8-D808-A614DBF82445}"/>
          </ac:picMkLst>
        </pc:picChg>
        <pc:picChg chg="add del mod modCrop">
          <ac:chgData name="Insam, Alina" userId="dab8d048-5d29-442d-bad9-c1eaccdee4d0" providerId="ADAL" clId="{F4CBA79D-6187-46E2-9F54-B3DFD70871FC}" dt="2023-12-03T10:19:15.543" v="4406" actId="478"/>
          <ac:picMkLst>
            <pc:docMk/>
            <pc:sldMk cId="559995577" sldId="313"/>
            <ac:picMk id="15" creationId="{3A763A56-8C12-404B-B374-9F31E4B70456}"/>
          </ac:picMkLst>
        </pc:picChg>
        <pc:picChg chg="del">
          <ac:chgData name="Insam, Alina" userId="dab8d048-5d29-442d-bad9-c1eaccdee4d0" providerId="ADAL" clId="{F4CBA79D-6187-46E2-9F54-B3DFD70871FC}" dt="2023-12-02T20:10:01.736" v="2140" actId="478"/>
          <ac:picMkLst>
            <pc:docMk/>
            <pc:sldMk cId="559995577" sldId="313"/>
            <ac:picMk id="16" creationId="{DDB395F7-633B-4BAB-9D62-331ADC13DF89}"/>
          </ac:picMkLst>
        </pc:picChg>
        <pc:picChg chg="add del mod modCrop">
          <ac:chgData name="Insam, Alina" userId="dab8d048-5d29-442d-bad9-c1eaccdee4d0" providerId="ADAL" clId="{F4CBA79D-6187-46E2-9F54-B3DFD70871FC}" dt="2023-12-03T10:19:16.928" v="4408" actId="478"/>
          <ac:picMkLst>
            <pc:docMk/>
            <pc:sldMk cId="559995577" sldId="313"/>
            <ac:picMk id="17" creationId="{1B0C884E-6FFE-4DE6-BFE7-C8DDFFBD2CA3}"/>
          </ac:picMkLst>
        </pc:picChg>
        <pc:picChg chg="add mod">
          <ac:chgData name="Insam, Alina" userId="dab8d048-5d29-442d-bad9-c1eaccdee4d0" providerId="ADAL" clId="{F4CBA79D-6187-46E2-9F54-B3DFD70871FC}" dt="2023-12-03T10:19:24.895" v="4410" actId="1076"/>
          <ac:picMkLst>
            <pc:docMk/>
            <pc:sldMk cId="559995577" sldId="313"/>
            <ac:picMk id="21" creationId="{5003E67B-FAF8-62E4-FEB2-B1C0944C68CB}"/>
          </ac:picMkLst>
        </pc:picChg>
        <pc:picChg chg="del">
          <ac:chgData name="Insam, Alina" userId="dab8d048-5d29-442d-bad9-c1eaccdee4d0" providerId="ADAL" clId="{F4CBA79D-6187-46E2-9F54-B3DFD70871FC}" dt="2023-12-02T20:10:05.118" v="2142" actId="478"/>
          <ac:picMkLst>
            <pc:docMk/>
            <pc:sldMk cId="559995577" sldId="313"/>
            <ac:picMk id="22" creationId="{8B455C34-F1AA-4708-A656-BEC06F9933C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12/2/2023</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2</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11</a:t>
            </a:fld>
            <a:endParaRPr lang="en-US"/>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3</a:t>
            </a:fld>
            <a:endParaRPr lang="en-US"/>
          </a:p>
        </p:txBody>
      </p:sp>
    </p:spTree>
    <p:extLst>
      <p:ext uri="{BB962C8B-B14F-4D97-AF65-F5344CB8AC3E}">
        <p14:creationId xmlns:p14="http://schemas.microsoft.com/office/powerpoint/2010/main" val="96572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4</a:t>
            </a:fld>
            <a:endParaRPr lang="en-US"/>
          </a:p>
        </p:txBody>
      </p:sp>
    </p:spTree>
    <p:extLst>
      <p:ext uri="{BB962C8B-B14F-4D97-AF65-F5344CB8AC3E}">
        <p14:creationId xmlns:p14="http://schemas.microsoft.com/office/powerpoint/2010/main" val="178238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5</a:t>
            </a:fld>
            <a:endParaRPr lang="en-US"/>
          </a:p>
        </p:txBody>
      </p:sp>
    </p:spTree>
    <p:extLst>
      <p:ext uri="{BB962C8B-B14F-4D97-AF65-F5344CB8AC3E}">
        <p14:creationId xmlns:p14="http://schemas.microsoft.com/office/powerpoint/2010/main" val="1615748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6</a:t>
            </a:fld>
            <a:endParaRPr lang="en-US"/>
          </a:p>
        </p:txBody>
      </p:sp>
    </p:spTree>
    <p:extLst>
      <p:ext uri="{BB962C8B-B14F-4D97-AF65-F5344CB8AC3E}">
        <p14:creationId xmlns:p14="http://schemas.microsoft.com/office/powerpoint/2010/main" val="142925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7</a:t>
            </a:fld>
            <a:endParaRPr lang="en-US"/>
          </a:p>
        </p:txBody>
      </p:sp>
    </p:spTree>
    <p:extLst>
      <p:ext uri="{BB962C8B-B14F-4D97-AF65-F5344CB8AC3E}">
        <p14:creationId xmlns:p14="http://schemas.microsoft.com/office/powerpoint/2010/main" val="138156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8</a:t>
            </a:fld>
            <a:endParaRPr lang="en-US"/>
          </a:p>
        </p:txBody>
      </p:sp>
    </p:spTree>
    <p:extLst>
      <p:ext uri="{BB962C8B-B14F-4D97-AF65-F5344CB8AC3E}">
        <p14:creationId xmlns:p14="http://schemas.microsoft.com/office/powerpoint/2010/main" val="382756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60736-8275-4107-A315-F10155774D8D}" type="slidenum">
              <a:rPr lang="en-US" smtClean="0"/>
              <a:t>9</a:t>
            </a:fld>
            <a:endParaRPr lang="en-US"/>
          </a:p>
        </p:txBody>
      </p:sp>
    </p:spTree>
    <p:extLst>
      <p:ext uri="{BB962C8B-B14F-4D97-AF65-F5344CB8AC3E}">
        <p14:creationId xmlns:p14="http://schemas.microsoft.com/office/powerpoint/2010/main" val="3523853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60736-8275-4107-A315-F10155774D8D}" type="slidenum">
              <a:rPr lang="en-US" smtClean="0"/>
              <a:t>10</a:t>
            </a:fld>
            <a:endParaRPr lang="en-US"/>
          </a:p>
        </p:txBody>
      </p:sp>
    </p:spTree>
    <p:extLst>
      <p:ext uri="{BB962C8B-B14F-4D97-AF65-F5344CB8AC3E}">
        <p14:creationId xmlns:p14="http://schemas.microsoft.com/office/powerpoint/2010/main" val="164725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2/11/20XX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6802848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19557946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931167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2/11/20XX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76101898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2/11/20XX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919761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2/11/20XX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07167091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69947404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8587300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1004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31355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8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3251449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920862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3983566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1146694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1937686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2/11/20XX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74201096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2/11/20XX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7469481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2/11/20XX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58898535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2/11/20XX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85893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39492458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08195314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2/11/20XX</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02934986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51" r:id="rId23"/>
    <p:sldLayoutId id="2147483653" r:id="rId24"/>
    <p:sldLayoutId id="2147483654" r:id="rId25"/>
    <p:sldLayoutId id="2147483655" r:id="rId26"/>
    <p:sldLayoutId id="2147483656" r:id="rId27"/>
    <p:sldLayoutId id="2147483657" r:id="rId28"/>
    <p:sldLayoutId id="2147483659" r:id="rId29"/>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www.ecad.eu/"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p:txBody>
          <a:bodyPr>
            <a:normAutofit/>
          </a:bodyPr>
          <a:lstStyle/>
          <a:p>
            <a:r>
              <a:rPr lang="en-GB" sz="3200" dirty="0"/>
              <a:t>Picnics Unleashed: Decoding Weather Whims in Mainland Europe</a:t>
            </a:r>
            <a:endParaRPr lang="en-US" sz="3200" dirty="0"/>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p:txBody>
          <a:bodyPr>
            <a:normAutofit/>
          </a:bodyPr>
          <a:lstStyle/>
          <a:p>
            <a:r>
              <a:rPr lang="en-US" dirty="0"/>
              <a:t>Alina I.</a:t>
            </a:r>
          </a:p>
        </p:txBody>
      </p:sp>
      <p:pic>
        <p:nvPicPr>
          <p:cNvPr id="11" name="Picture Placeholder 10" descr="Flowers in a tree ">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B9FC-B1A4-42E1-B2DC-D0C0A1C37D05}"/>
              </a:ext>
            </a:extLst>
          </p:cNvPr>
          <p:cNvSpPr>
            <a:spLocks noGrp="1"/>
          </p:cNvSpPr>
          <p:nvPr>
            <p:ph type="title"/>
          </p:nvPr>
        </p:nvSpPr>
        <p:spPr>
          <a:xfrm>
            <a:off x="3808053" y="996375"/>
            <a:ext cx="3703856" cy="1290636"/>
          </a:xfrm>
        </p:spPr>
        <p:txBody>
          <a:bodyPr/>
          <a:lstStyle/>
          <a:p>
            <a:r>
              <a:rPr lang="en-US" dirty="0"/>
              <a:t>Next steps</a:t>
            </a:r>
          </a:p>
        </p:txBody>
      </p:sp>
      <p:sp>
        <p:nvSpPr>
          <p:cNvPr id="6" name="Content Placeholder 5">
            <a:extLst>
              <a:ext uri="{FF2B5EF4-FFF2-40B4-BE49-F238E27FC236}">
                <a16:creationId xmlns:a16="http://schemas.microsoft.com/office/drawing/2014/main" id="{9E34ACCB-B6BA-4CC9-8CCA-E2AD5B563412}"/>
              </a:ext>
            </a:extLst>
          </p:cNvPr>
          <p:cNvSpPr>
            <a:spLocks noGrp="1"/>
          </p:cNvSpPr>
          <p:nvPr>
            <p:ph idx="1"/>
          </p:nvPr>
        </p:nvSpPr>
        <p:spPr>
          <a:xfrm>
            <a:off x="3867258" y="2386195"/>
            <a:ext cx="7609357" cy="1481310"/>
          </a:xfrm>
        </p:spPr>
        <p:txBody>
          <a:bodyPr>
            <a:normAutofit/>
          </a:bodyPr>
          <a:lstStyle/>
          <a:p>
            <a:pPr marL="285750" indent="-285750">
              <a:buFont typeface="Wingdings" panose="05000000000000000000" pitchFamily="2" charset="2"/>
              <a:buChar char="ü"/>
            </a:pPr>
            <a:r>
              <a:rPr lang="en-GB" dirty="0"/>
              <a:t>Enhancing comprehension of the datasets is imperative, particularly in deciphering the factors contributing to variations in accuracy scores among different cities. </a:t>
            </a:r>
          </a:p>
        </p:txBody>
      </p:sp>
      <p:sp>
        <p:nvSpPr>
          <p:cNvPr id="4" name="Footer Placeholder 3">
            <a:extLst>
              <a:ext uri="{FF2B5EF4-FFF2-40B4-BE49-F238E27FC236}">
                <a16:creationId xmlns:a16="http://schemas.microsoft.com/office/drawing/2014/main" id="{5483E4BF-9AC6-4D06-8588-EDC2D3F0210B}"/>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3" name="Date Placeholder 2">
            <a:extLst>
              <a:ext uri="{FF2B5EF4-FFF2-40B4-BE49-F238E27FC236}">
                <a16:creationId xmlns:a16="http://schemas.microsoft.com/office/drawing/2014/main" id="{8F9B575E-9DC4-4E76-81D3-A29FB27E8C4A}"/>
              </a:ext>
            </a:extLst>
          </p:cNvPr>
          <p:cNvSpPr>
            <a:spLocks noGrp="1"/>
          </p:cNvSpPr>
          <p:nvPr>
            <p:ph type="dt" sz="half" idx="10"/>
          </p:nvPr>
        </p:nvSpPr>
        <p:spPr/>
        <p:txBody>
          <a:bodyPr/>
          <a:lstStyle/>
          <a:p>
            <a:r>
              <a:rPr lang="en-US" dirty="0"/>
              <a:t>2/12/2023</a:t>
            </a:r>
          </a:p>
        </p:txBody>
      </p:sp>
      <p:sp>
        <p:nvSpPr>
          <p:cNvPr id="5" name="Slide Number Placeholder 4">
            <a:extLst>
              <a:ext uri="{FF2B5EF4-FFF2-40B4-BE49-F238E27FC236}">
                <a16:creationId xmlns:a16="http://schemas.microsoft.com/office/drawing/2014/main" id="{72222C8D-E9B4-48F2-9C7F-21F2902FB362}"/>
              </a:ext>
            </a:extLst>
          </p:cNvPr>
          <p:cNvSpPr>
            <a:spLocks noGrp="1"/>
          </p:cNvSpPr>
          <p:nvPr>
            <p:ph type="sldNum" sz="quarter" idx="12"/>
          </p:nvPr>
        </p:nvSpPr>
        <p:spPr/>
        <p:txBody>
          <a:bodyPr/>
          <a:lstStyle/>
          <a:p>
            <a:fld id="{DE330D17-32E5-404A-9262-6A998ABC0878}" type="slidenum">
              <a:rPr lang="en-US" smtClean="0"/>
              <a:pPr/>
              <a:t>10</a:t>
            </a:fld>
            <a:endParaRPr lang="en-US"/>
          </a:p>
        </p:txBody>
      </p:sp>
      <p:pic>
        <p:nvPicPr>
          <p:cNvPr id="21" name="Picture 20">
            <a:extLst>
              <a:ext uri="{FF2B5EF4-FFF2-40B4-BE49-F238E27FC236}">
                <a16:creationId xmlns:a16="http://schemas.microsoft.com/office/drawing/2014/main" id="{5003E67B-FAF8-62E4-FEB2-B1C0944C68CB}"/>
              </a:ext>
            </a:extLst>
          </p:cNvPr>
          <p:cNvPicPr>
            <a:picLocks noChangeAspect="1"/>
          </p:cNvPicPr>
          <p:nvPr/>
        </p:nvPicPr>
        <p:blipFill>
          <a:blip r:embed="rId3"/>
          <a:stretch>
            <a:fillRect/>
          </a:stretch>
        </p:blipFill>
        <p:spPr>
          <a:xfrm>
            <a:off x="7055349" y="3368150"/>
            <a:ext cx="4421266" cy="2383252"/>
          </a:xfrm>
          <a:prstGeom prst="rect">
            <a:avLst/>
          </a:prstGeom>
        </p:spPr>
      </p:pic>
      <p:sp>
        <p:nvSpPr>
          <p:cNvPr id="23" name="Rectangle 22">
            <a:extLst>
              <a:ext uri="{FF2B5EF4-FFF2-40B4-BE49-F238E27FC236}">
                <a16:creationId xmlns:a16="http://schemas.microsoft.com/office/drawing/2014/main" id="{6859EC26-FBF0-2C22-6040-49D573F5B079}"/>
              </a:ext>
            </a:extLst>
          </p:cNvPr>
          <p:cNvSpPr/>
          <p:nvPr/>
        </p:nvSpPr>
        <p:spPr>
          <a:xfrm>
            <a:off x="7167467" y="3566518"/>
            <a:ext cx="4197030" cy="15130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6DE2FBD0-8399-6847-BDF7-E28417317D0C}"/>
              </a:ext>
            </a:extLst>
          </p:cNvPr>
          <p:cNvSpPr/>
          <p:nvPr/>
        </p:nvSpPr>
        <p:spPr>
          <a:xfrm>
            <a:off x="7167467" y="4284450"/>
            <a:ext cx="4197030" cy="15130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TextBox 28">
            <a:extLst>
              <a:ext uri="{FF2B5EF4-FFF2-40B4-BE49-F238E27FC236}">
                <a16:creationId xmlns:a16="http://schemas.microsoft.com/office/drawing/2014/main" id="{E277609C-8E06-7015-7543-5E987B0E6920}"/>
              </a:ext>
            </a:extLst>
          </p:cNvPr>
          <p:cNvSpPr txBox="1"/>
          <p:nvPr/>
        </p:nvSpPr>
        <p:spPr>
          <a:xfrm>
            <a:off x="3864395" y="3558590"/>
            <a:ext cx="3193818" cy="1754326"/>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Char char="ü"/>
              <a:tabLst/>
              <a:defRPr/>
            </a:pPr>
            <a:r>
              <a:rPr kumimoji="0" lang="en-GB"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Further refinement of the models is essential to elevate prediction accuracy to higher levels.</a:t>
            </a:r>
            <a:endPar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DE" dirty="0"/>
          </a:p>
        </p:txBody>
      </p:sp>
    </p:spTree>
    <p:extLst>
      <p:ext uri="{BB962C8B-B14F-4D97-AF65-F5344CB8AC3E}">
        <p14:creationId xmlns:p14="http://schemas.microsoft.com/office/powerpoint/2010/main" val="55999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3" grpId="0" animBg="1"/>
      <p:bldP spid="24"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p:txBody>
          <a:bodyPr/>
          <a:lstStyle/>
          <a:p>
            <a:r>
              <a:rPr lang="en-US" dirty="0"/>
              <a:t>Alina I.</a:t>
            </a:r>
          </a:p>
        </p:txBody>
      </p:sp>
      <p:pic>
        <p:nvPicPr>
          <p:cNvPr id="17" name="Picture Placeholder 16" descr="Weathered piece of wood">
            <a:extLst>
              <a:ext uri="{FF2B5EF4-FFF2-40B4-BE49-F238E27FC236}">
                <a16:creationId xmlns:a16="http://schemas.microsoft.com/office/drawing/2014/main" id="{768A4AA5-1799-4AB4-A6D6-6E2D7791C17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121" b="121"/>
          <a:stretch/>
        </p:blipFill>
        <p:spPr/>
      </p:pic>
      <p:pic>
        <p:nvPicPr>
          <p:cNvPr id="11" name="Picture Placeholder 10" descr="Moss and mushrooms">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t="59" b="59"/>
          <a:stretch/>
        </p:blipFill>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p:txBody>
          <a:bodyPr/>
          <a:lstStyle/>
          <a:p>
            <a:r>
              <a:rPr lang="en-US" dirty="0"/>
              <a:t>2/12/2023</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p:txBody>
          <a:bodyPr/>
          <a:lstStyle/>
          <a:p>
            <a:fld id="{A53D7EE4-1EDB-42FD-B6B7-A82C9F31F0F4}" type="slidenum">
              <a:rPr lang="en-US" smtClean="0"/>
              <a:pPr/>
              <a:t>11</a:t>
            </a:fld>
            <a:endParaRPr lang="en-US" dirty="0"/>
          </a:p>
        </p:txBody>
      </p:sp>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4039148" y="860615"/>
            <a:ext cx="7487977" cy="1272986"/>
          </a:xfrm>
        </p:spPr>
        <p:txBody>
          <a:bodyPr/>
          <a:lstStyle/>
          <a:p>
            <a:r>
              <a:rPr lang="en-US" dirty="0"/>
              <a:t>Agenda</a:t>
            </a:r>
          </a:p>
        </p:txBody>
      </p:sp>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10" name="Date Placeholder 9">
            <a:extLst>
              <a:ext uri="{FF2B5EF4-FFF2-40B4-BE49-F238E27FC236}">
                <a16:creationId xmlns:a16="http://schemas.microsoft.com/office/drawing/2014/main" id="{783B1F06-4CB0-449A-A15D-1B0E201DB3F7}"/>
              </a:ext>
            </a:extLst>
          </p:cNvPr>
          <p:cNvSpPr>
            <a:spLocks noGrp="1"/>
          </p:cNvSpPr>
          <p:nvPr>
            <p:ph type="dt" sz="half" idx="10"/>
          </p:nvPr>
        </p:nvSpPr>
        <p:spPr/>
        <p:txBody>
          <a:bodyPr/>
          <a:lstStyle/>
          <a:p>
            <a:r>
              <a:rPr lang="en-US" dirty="0"/>
              <a:t>2/12/2023</a:t>
            </a:r>
          </a:p>
        </p:txBody>
      </p:sp>
      <p:sp>
        <p:nvSpPr>
          <p:cNvPr id="13" name="Slide Number Placeholder 12">
            <a:extLst>
              <a:ext uri="{FF2B5EF4-FFF2-40B4-BE49-F238E27FC236}">
                <a16:creationId xmlns:a16="http://schemas.microsoft.com/office/drawing/2014/main" id="{76654C7F-5F04-43D8-88C7-13355302CC32}"/>
              </a:ext>
            </a:extLst>
          </p:cNvPr>
          <p:cNvSpPr>
            <a:spLocks noGrp="1"/>
          </p:cNvSpPr>
          <p:nvPr>
            <p:ph type="sldNum" sz="quarter" idx="12"/>
          </p:nvPr>
        </p:nvSpPr>
        <p:spPr/>
        <p:txBody>
          <a:bodyPr/>
          <a:lstStyle/>
          <a:p>
            <a:fld id="{E30AF5A0-43BB-4336-8627-9123B9144D80}" type="slidenum">
              <a:rPr lang="en-US" smtClean="0"/>
              <a:pPr/>
              <a:t>2</a:t>
            </a:fld>
            <a:endParaRPr lang="en-US"/>
          </a:p>
        </p:txBody>
      </p:sp>
      <p:sp>
        <p:nvSpPr>
          <p:cNvPr id="3" name="Arrow: Pentagon 2">
            <a:extLst>
              <a:ext uri="{FF2B5EF4-FFF2-40B4-BE49-F238E27FC236}">
                <a16:creationId xmlns:a16="http://schemas.microsoft.com/office/drawing/2014/main" id="{F19BFE8E-09F5-3060-7A11-0D9F32CD529A}"/>
              </a:ext>
            </a:extLst>
          </p:cNvPr>
          <p:cNvSpPr/>
          <p:nvPr/>
        </p:nvSpPr>
        <p:spPr>
          <a:xfrm>
            <a:off x="4039148" y="1954888"/>
            <a:ext cx="4738653" cy="600828"/>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indent="361950"/>
            <a:r>
              <a:rPr lang="en-GB" dirty="0"/>
              <a:t>Objectives</a:t>
            </a:r>
            <a:endParaRPr lang="en-DE" dirty="0"/>
          </a:p>
        </p:txBody>
      </p:sp>
      <p:sp>
        <p:nvSpPr>
          <p:cNvPr id="4" name="Arrow: Pentagon 3">
            <a:extLst>
              <a:ext uri="{FF2B5EF4-FFF2-40B4-BE49-F238E27FC236}">
                <a16:creationId xmlns:a16="http://schemas.microsoft.com/office/drawing/2014/main" id="{8213F507-2E62-9F76-D5DE-50DCB1922040}"/>
              </a:ext>
            </a:extLst>
          </p:cNvPr>
          <p:cNvSpPr/>
          <p:nvPr/>
        </p:nvSpPr>
        <p:spPr>
          <a:xfrm>
            <a:off x="4039149" y="2795891"/>
            <a:ext cx="4738653" cy="600828"/>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indent="361950"/>
            <a:r>
              <a:rPr lang="en-GB" dirty="0"/>
              <a:t>Data Set and Key Features</a:t>
            </a:r>
            <a:endParaRPr lang="en-DE" dirty="0"/>
          </a:p>
        </p:txBody>
      </p:sp>
      <p:sp>
        <p:nvSpPr>
          <p:cNvPr id="5" name="Arrow: Pentagon 4">
            <a:extLst>
              <a:ext uri="{FF2B5EF4-FFF2-40B4-BE49-F238E27FC236}">
                <a16:creationId xmlns:a16="http://schemas.microsoft.com/office/drawing/2014/main" id="{9BCC53E8-34E9-2DE5-696F-BD8EB9C349BA}"/>
              </a:ext>
            </a:extLst>
          </p:cNvPr>
          <p:cNvSpPr/>
          <p:nvPr/>
        </p:nvSpPr>
        <p:spPr>
          <a:xfrm>
            <a:off x="4039148" y="5318901"/>
            <a:ext cx="4738653" cy="600828"/>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indent="361950"/>
            <a:r>
              <a:rPr lang="en-GB" dirty="0"/>
              <a:t>Next Steps</a:t>
            </a:r>
            <a:endParaRPr lang="en-DE" dirty="0"/>
          </a:p>
        </p:txBody>
      </p:sp>
      <p:sp>
        <p:nvSpPr>
          <p:cNvPr id="6" name="Arrow: Pentagon 5">
            <a:extLst>
              <a:ext uri="{FF2B5EF4-FFF2-40B4-BE49-F238E27FC236}">
                <a16:creationId xmlns:a16="http://schemas.microsoft.com/office/drawing/2014/main" id="{A80749DC-45DB-85D3-FC4C-48CEFCBDD41D}"/>
              </a:ext>
            </a:extLst>
          </p:cNvPr>
          <p:cNvSpPr/>
          <p:nvPr/>
        </p:nvSpPr>
        <p:spPr>
          <a:xfrm>
            <a:off x="4039149" y="3636894"/>
            <a:ext cx="4738653" cy="600828"/>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marL="361950"/>
            <a:r>
              <a:rPr lang="en-GB" dirty="0"/>
              <a:t>Machine Learning Models and Evaluation</a:t>
            </a:r>
            <a:endParaRPr lang="en-DE" dirty="0"/>
          </a:p>
        </p:txBody>
      </p:sp>
      <p:sp>
        <p:nvSpPr>
          <p:cNvPr id="7" name="Arrow: Pentagon 6">
            <a:extLst>
              <a:ext uri="{FF2B5EF4-FFF2-40B4-BE49-F238E27FC236}">
                <a16:creationId xmlns:a16="http://schemas.microsoft.com/office/drawing/2014/main" id="{09C9A236-3234-9463-5CCB-BDCE1546BB1E}"/>
              </a:ext>
            </a:extLst>
          </p:cNvPr>
          <p:cNvSpPr/>
          <p:nvPr/>
        </p:nvSpPr>
        <p:spPr>
          <a:xfrm>
            <a:off x="4039149" y="4477897"/>
            <a:ext cx="4738653" cy="600828"/>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indent="361950"/>
            <a:r>
              <a:rPr lang="en-GB" dirty="0"/>
              <a:t>Conclusion</a:t>
            </a:r>
            <a:endParaRPr lang="en-DE" dirty="0"/>
          </a:p>
        </p:txBody>
      </p:sp>
    </p:spTree>
    <p:extLst>
      <p:ext uri="{BB962C8B-B14F-4D97-AF65-F5344CB8AC3E}">
        <p14:creationId xmlns:p14="http://schemas.microsoft.com/office/powerpoint/2010/main" val="148202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4795665" y="871758"/>
            <a:ext cx="4644547" cy="628631"/>
          </a:xfrm>
        </p:spPr>
        <p:txBody>
          <a:bodyPr>
            <a:normAutofit fontScale="90000"/>
          </a:bodyPr>
          <a:lstStyle/>
          <a:p>
            <a:r>
              <a:rPr lang="en-US" dirty="0"/>
              <a:t>Objectives</a:t>
            </a:r>
            <a:br>
              <a:rPr lang="en-US" dirty="0"/>
            </a:br>
            <a:br>
              <a:rPr lang="en-GB" sz="1400" dirty="0"/>
            </a:br>
            <a:br>
              <a:rPr lang="en-GB" sz="1400" dirty="0"/>
            </a:br>
            <a:br>
              <a:rPr lang="en-GB" sz="1400" dirty="0"/>
            </a:br>
            <a:endParaRPr lang="en-US" sz="1400" dirty="0"/>
          </a:p>
        </p:txBody>
      </p:sp>
      <p:sp>
        <p:nvSpPr>
          <p:cNvPr id="9" name="TextBox 8">
            <a:extLst>
              <a:ext uri="{FF2B5EF4-FFF2-40B4-BE49-F238E27FC236}">
                <a16:creationId xmlns:a16="http://schemas.microsoft.com/office/drawing/2014/main" id="{97808237-C964-1215-3892-DB400C1A934C}"/>
              </a:ext>
            </a:extLst>
          </p:cNvPr>
          <p:cNvSpPr txBox="1"/>
          <p:nvPr/>
        </p:nvSpPr>
        <p:spPr>
          <a:xfrm>
            <a:off x="4795665" y="2690336"/>
            <a:ext cx="6394223" cy="1477328"/>
          </a:xfrm>
          <a:prstGeom prst="rect">
            <a:avLst/>
          </a:prstGeom>
          <a:noFill/>
        </p:spPr>
        <p:txBody>
          <a:bodyPr wrap="square" rtlCol="0">
            <a:spAutoFit/>
          </a:bodyPr>
          <a:lstStyle/>
          <a:p>
            <a:pPr marL="285750" indent="-285750">
              <a:buFont typeface="Wingdings" panose="05000000000000000000" pitchFamily="2" charset="2"/>
              <a:buChar char="ü"/>
            </a:pPr>
            <a:r>
              <a:rPr lang="en-GB" b="1" dirty="0">
                <a:latin typeface="Calibri" panose="020F0502020204030204" pitchFamily="34" charset="0"/>
                <a:ea typeface="Calibri" panose="020F0502020204030204" pitchFamily="34" charset="0"/>
                <a:cs typeface="Calibri" panose="020F0502020204030204" pitchFamily="34" charset="0"/>
              </a:rPr>
              <a:t>Machine Learning Model Development and Evaluation:</a:t>
            </a:r>
          </a:p>
          <a:p>
            <a:pPr marL="269875"/>
            <a:r>
              <a:rPr lang="en-GB" dirty="0">
                <a:latin typeface="Calibri" panose="020F0502020204030204" pitchFamily="34" charset="0"/>
                <a:ea typeface="Calibri" panose="020F0502020204030204" pitchFamily="34" charset="0"/>
                <a:cs typeface="Calibri" panose="020F0502020204030204" pitchFamily="34" charset="0"/>
              </a:rPr>
              <a:t>Develop, train, and fine-tune machine learning models to predict the suitability of a given day for a picnic based on historical weather data. Evaluate the performance of these models using key metrics such as accuracy score.</a:t>
            </a:r>
            <a:endParaRPr lang="en-DE" dirty="0">
              <a:latin typeface="Calibri" panose="020F0502020204030204" pitchFamily="34" charset="0"/>
              <a:ea typeface="Calibri" panose="020F0502020204030204" pitchFamily="34" charset="0"/>
              <a:cs typeface="Calibri" panose="020F0502020204030204" pitchFamily="34" charset="0"/>
            </a:endParaRPr>
          </a:p>
        </p:txBody>
      </p:sp>
      <p:sp>
        <p:nvSpPr>
          <p:cNvPr id="3" name="Footer Placeholder 14">
            <a:extLst>
              <a:ext uri="{FF2B5EF4-FFF2-40B4-BE49-F238E27FC236}">
                <a16:creationId xmlns:a16="http://schemas.microsoft.com/office/drawing/2014/main" id="{EDE5CA72-1152-7502-4842-6AC95CAFE8F5}"/>
              </a:ext>
            </a:extLst>
          </p:cNvPr>
          <p:cNvSpPr txBox="1">
            <a:spLocks/>
          </p:cNvSpPr>
          <p:nvPr/>
        </p:nvSpPr>
        <p:spPr>
          <a:xfrm>
            <a:off x="715383" y="6356350"/>
            <a:ext cx="618537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0000"/>
                </a:solidFill>
                <a:effectLst/>
                <a:uLnTx/>
                <a:uFillTx/>
                <a:latin typeface="Univers Condensed"/>
                <a:ea typeface="+mn-ea"/>
                <a:cs typeface="+mn-cs"/>
              </a:rPr>
              <a:t>Picnics Unleashed: Decoding Weather Whims in Mainland Europe</a:t>
            </a:r>
            <a:endParaRPr kumimoji="0" lang="en-US" sz="1050" b="0" i="0" u="none" strike="noStrike" kern="1200" cap="none" spc="0" normalizeH="0" baseline="0" noProof="0" dirty="0">
              <a:ln>
                <a:noFill/>
              </a:ln>
              <a:solidFill>
                <a:srgbClr val="000000"/>
              </a:solidFill>
              <a:effectLst/>
              <a:uLnTx/>
              <a:uFillTx/>
              <a:latin typeface="Univers Condensed"/>
              <a:ea typeface="+mn-ea"/>
              <a:cs typeface="+mn-cs"/>
            </a:endParaRPr>
          </a:p>
        </p:txBody>
      </p:sp>
    </p:spTree>
    <p:extLst>
      <p:ext uri="{BB962C8B-B14F-4D97-AF65-F5344CB8AC3E}">
        <p14:creationId xmlns:p14="http://schemas.microsoft.com/office/powerpoint/2010/main" val="338432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p:txBody>
          <a:bodyPr/>
          <a:lstStyle/>
          <a:p>
            <a:r>
              <a:rPr lang="en-GB" dirty="0"/>
              <a:t>Dataset and key features</a:t>
            </a:r>
            <a:endParaRPr lang="en-US" dirty="0"/>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2690573" y="2302446"/>
            <a:ext cx="8407217" cy="3522282"/>
          </a:xfrm>
        </p:spPr>
        <p:txBody>
          <a:bodyPr>
            <a:normAutofit lnSpcReduction="10000"/>
          </a:bodyPr>
          <a:lstStyle/>
          <a:p>
            <a:pPr marL="0" indent="0">
              <a:buNone/>
            </a:pPr>
            <a:r>
              <a:rPr lang="en-GB" dirty="0">
                <a:latin typeface="Calibri" panose="020F0502020204030204" pitchFamily="34" charset="0"/>
                <a:ea typeface="Calibri" panose="020F0502020204030204" pitchFamily="34" charset="0"/>
                <a:cs typeface="Calibri" panose="020F0502020204030204" pitchFamily="34" charset="0"/>
              </a:rPr>
              <a:t>For this project, we were equipped with a dataset from </a:t>
            </a:r>
            <a:r>
              <a:rPr lang="en-GB" dirty="0">
                <a:latin typeface="Calibri" panose="020F0502020204030204" pitchFamily="34" charset="0"/>
                <a:ea typeface="Calibri" panose="020F0502020204030204" pitchFamily="34" charset="0"/>
                <a:cs typeface="Calibri" panose="020F0502020204030204" pitchFamily="34" charset="0"/>
                <a:hlinkClick r:id="rId3"/>
              </a:rPr>
              <a:t>European Climate Assessment &amp; Data Set project</a:t>
            </a:r>
            <a:r>
              <a:rPr lang="en-GB" dirty="0">
                <a:latin typeface="Calibri" panose="020F0502020204030204" pitchFamily="34" charset="0"/>
                <a:ea typeface="Calibri" panose="020F0502020204030204" pitchFamily="34" charset="0"/>
                <a:cs typeface="Calibri" panose="020F0502020204030204" pitchFamily="34" charset="0"/>
              </a:rPr>
              <a:t>, which includes weather observations spanning 18 European cities, chronicling data from the late 1800s to 2022. These recordings, encompassing nearly every day, include essential variables like temperature, wind speed, snow, and global radiation, cloud cover, humidity, pressure, precipitation etc.  </a:t>
            </a:r>
          </a:p>
          <a:p>
            <a:pPr marL="0" indent="0">
              <a:buNone/>
            </a:pPr>
            <a:r>
              <a:rPr lang="en-GB" dirty="0">
                <a:latin typeface="Calibri" panose="020F0502020204030204" pitchFamily="34" charset="0"/>
                <a:ea typeface="Calibri" panose="020F0502020204030204" pitchFamily="34" charset="0"/>
                <a:cs typeface="Calibri" panose="020F0502020204030204" pitchFamily="34" charset="0"/>
              </a:rPr>
              <a:t>Addressing Potential Biases:</a:t>
            </a:r>
          </a:p>
          <a:p>
            <a:pPr marL="0" indent="0">
              <a:buNone/>
            </a:pPr>
            <a:r>
              <a:rPr lang="en-GB" dirty="0">
                <a:latin typeface="Calibri" panose="020F0502020204030204" pitchFamily="34" charset="0"/>
                <a:ea typeface="Calibri" panose="020F0502020204030204" pitchFamily="34" charset="0"/>
                <a:cs typeface="Calibri" panose="020F0502020204030204" pitchFamily="34" charset="0"/>
              </a:rPr>
              <a:t>Although the dataset  has a very solid basis, we might deal with potential biases inherent in historical weather data, including issues related to the quality instruments, data recording errors, and calibration challenges. Due to resource constraints, detailed validation, error identification, and calibration management during this phase have been omitted, revisiting these steps will become imperative in the event of suboptimal model performance. </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p:txBody>
          <a:bodyPr/>
          <a:lstStyle/>
          <a:p>
            <a:r>
              <a:rPr lang="en-US" dirty="0"/>
              <a:t>2/12/2023</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p:txBody>
          <a:bodyPr/>
          <a:lstStyle/>
          <a:p>
            <a:fld id="{E30AF5A0-43BB-4336-8627-9123B9144D80}" type="slidenum">
              <a:rPr lang="en-US" smtClean="0"/>
              <a:pPr/>
              <a:t>4</a:t>
            </a:fld>
            <a:endParaRPr lang="en-US"/>
          </a:p>
        </p:txBody>
      </p:sp>
    </p:spTree>
    <p:extLst>
      <p:ext uri="{BB962C8B-B14F-4D97-AF65-F5344CB8AC3E}">
        <p14:creationId xmlns:p14="http://schemas.microsoft.com/office/powerpoint/2010/main" val="263918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p:txBody>
          <a:bodyPr/>
          <a:lstStyle/>
          <a:p>
            <a:r>
              <a:rPr lang="en-GB" dirty="0"/>
              <a:t>Dataset and key features</a:t>
            </a:r>
            <a:endParaRPr lang="en-US" dirty="0"/>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715383" y="2239525"/>
            <a:ext cx="3148626" cy="3175163"/>
          </a:xfrm>
        </p:spPr>
        <p:txBody>
          <a:bodyPr>
            <a:normAutofit/>
          </a:bodyPr>
          <a:lstStyle/>
          <a:p>
            <a:pPr marL="0" indent="0">
              <a:buNone/>
            </a:pPr>
            <a:r>
              <a:rPr lang="en-GB" sz="1400" dirty="0">
                <a:latin typeface="Calibri" panose="020F0502020204030204" pitchFamily="34" charset="0"/>
                <a:ea typeface="Calibri" panose="020F0502020204030204" pitchFamily="34" charset="0"/>
                <a:cs typeface="Calibri" panose="020F0502020204030204" pitchFamily="34" charset="0"/>
              </a:rPr>
              <a:t>After Exploratory Data Analysis phase, it was discovered that three cities—Rome, Gdansk, and Tours—showed insufficient parameters for a comprehensive analysis. </a:t>
            </a:r>
          </a:p>
          <a:p>
            <a:pPr marL="0" indent="0">
              <a:buNone/>
            </a:pPr>
            <a:r>
              <a:rPr lang="en-GB" sz="1400" dirty="0">
                <a:latin typeface="Calibri" panose="020F0502020204030204" pitchFamily="34" charset="0"/>
                <a:ea typeface="Calibri" panose="020F0502020204030204" pitchFamily="34" charset="0"/>
                <a:cs typeface="Calibri" panose="020F0502020204030204" pitchFamily="34" charset="0"/>
              </a:rPr>
              <a:t>Additionally, certain parameters like wind speed and snow depth were not consistently available across all cities, impacting the overall dataset balance.</a:t>
            </a:r>
          </a:p>
          <a:p>
            <a:pPr marL="0" indent="0">
              <a:buNone/>
            </a:pPr>
            <a:r>
              <a:rPr lang="en-GB" sz="1400" dirty="0">
                <a:latin typeface="Calibri" panose="020F0502020204030204" pitchFamily="34" charset="0"/>
                <a:ea typeface="Calibri" panose="020F0502020204030204" pitchFamily="34" charset="0"/>
                <a:cs typeface="Calibri" panose="020F0502020204030204" pitchFamily="34" charset="0"/>
              </a:rPr>
              <a:t> As a measure to address this, a decision was made to eliminate these three cities along with two parameters, ensuring a more uniform and robust dataset.</a:t>
            </a:r>
          </a:p>
          <a:p>
            <a:pPr marL="0" indent="0">
              <a:buNone/>
            </a:pPr>
            <a:endParaRPr lang="en-US" dirty="0"/>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p:txBody>
          <a:bodyPr/>
          <a:lstStyle/>
          <a:p>
            <a:r>
              <a:rPr lang="en-US" dirty="0"/>
              <a:t>2/12/2023</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p:txBody>
          <a:bodyPr/>
          <a:lstStyle/>
          <a:p>
            <a:fld id="{E30AF5A0-43BB-4336-8627-9123B9144D80}" type="slidenum">
              <a:rPr lang="en-US" smtClean="0"/>
              <a:pPr/>
              <a:t>5</a:t>
            </a:fld>
            <a:endParaRPr lang="en-US"/>
          </a:p>
        </p:txBody>
      </p:sp>
      <p:pic>
        <p:nvPicPr>
          <p:cNvPr id="8" name="Picture 7">
            <a:extLst>
              <a:ext uri="{FF2B5EF4-FFF2-40B4-BE49-F238E27FC236}">
                <a16:creationId xmlns:a16="http://schemas.microsoft.com/office/drawing/2014/main" id="{D3D15983-CB9F-48F1-1798-15FB732AA093}"/>
              </a:ext>
            </a:extLst>
          </p:cNvPr>
          <p:cNvPicPr>
            <a:picLocks noChangeAspect="1"/>
          </p:cNvPicPr>
          <p:nvPr/>
        </p:nvPicPr>
        <p:blipFill>
          <a:blip r:embed="rId3"/>
          <a:stretch>
            <a:fillRect/>
          </a:stretch>
        </p:blipFill>
        <p:spPr>
          <a:xfrm>
            <a:off x="5055230" y="1795559"/>
            <a:ext cx="2592594" cy="381126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A5AD4F4-DE7E-9595-4846-80F867F39AD8}"/>
              </a:ext>
            </a:extLst>
          </p:cNvPr>
          <p:cNvPicPr>
            <a:picLocks noChangeAspect="1"/>
          </p:cNvPicPr>
          <p:nvPr/>
        </p:nvPicPr>
        <p:blipFill>
          <a:blip r:embed="rId4"/>
          <a:stretch>
            <a:fillRect/>
          </a:stretch>
        </p:blipFill>
        <p:spPr>
          <a:xfrm>
            <a:off x="8201556" y="2239524"/>
            <a:ext cx="2983054" cy="2306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54213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p:txBody>
          <a:bodyPr/>
          <a:lstStyle/>
          <a:p>
            <a:r>
              <a:rPr lang="en-GB" dirty="0"/>
              <a:t>Dataset and key features</a:t>
            </a:r>
            <a:endParaRPr lang="en-US" dirty="0"/>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p:txBody>
          <a:bodyPr/>
          <a:lstStyle/>
          <a:p>
            <a:r>
              <a:rPr lang="en-US" dirty="0"/>
              <a:t>2/12/2023</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p:txBody>
          <a:bodyPr/>
          <a:lstStyle/>
          <a:p>
            <a:fld id="{E30AF5A0-43BB-4336-8627-9123B9144D80}" type="slidenum">
              <a:rPr lang="en-US" smtClean="0"/>
              <a:pPr/>
              <a:t>6</a:t>
            </a:fld>
            <a:endParaRPr lang="en-US"/>
          </a:p>
        </p:txBody>
      </p:sp>
      <p:sp>
        <p:nvSpPr>
          <p:cNvPr id="8" name="TextBox 7">
            <a:extLst>
              <a:ext uri="{FF2B5EF4-FFF2-40B4-BE49-F238E27FC236}">
                <a16:creationId xmlns:a16="http://schemas.microsoft.com/office/drawing/2014/main" id="{148BF978-AD57-D7E2-5201-D70DB13A4DF7}"/>
              </a:ext>
            </a:extLst>
          </p:cNvPr>
          <p:cNvSpPr txBox="1"/>
          <p:nvPr/>
        </p:nvSpPr>
        <p:spPr>
          <a:xfrm>
            <a:off x="879041" y="2194923"/>
            <a:ext cx="2560772"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Further analysis revealed correlations among specific parameters, namely </a:t>
            </a:r>
            <a:r>
              <a:rPr kumimoji="0" lang="en-GB" sz="1400" b="0"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temp_min</a:t>
            </a:r>
            <a:r>
              <a:rPr kumimoji="0" lang="en-GB"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GB" sz="1400" b="0"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temp_max</a:t>
            </a:r>
            <a:r>
              <a:rPr kumimoji="0" lang="en-GB"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GB" sz="1400" b="0"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sun_shine</a:t>
            </a:r>
            <a:r>
              <a:rPr kumimoji="0" lang="en-GB"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and </a:t>
            </a:r>
            <a:r>
              <a:rPr kumimoji="0" lang="en-GB" sz="1400" b="0"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global_radiation</a:t>
            </a:r>
            <a:r>
              <a:rPr kumimoji="0" lang="en-GB"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To refine the dataset for effective machine learning, the highly correlated parameters were dropped. This ensures that the analysis focuses on the most influential and independent features for predicting picnic weather accurately</a:t>
            </a:r>
            <a:r>
              <a:rPr kumimoji="0" lang="en-GB" sz="1400" b="0" i="0" u="none" strike="noStrike" kern="1200" cap="none" spc="0" normalizeH="0" baseline="0" noProof="0" dirty="0">
                <a:ln>
                  <a:noFill/>
                </a:ln>
                <a:solidFill>
                  <a:srgbClr val="000000"/>
                </a:solidFill>
                <a:effectLst/>
                <a:uLnTx/>
                <a:uFillTx/>
                <a:latin typeface="Calisto MT"/>
                <a:ea typeface="+mn-ea"/>
                <a:cs typeface="+mn-cs"/>
              </a:rPr>
              <a:t>.</a:t>
            </a:r>
            <a:endParaRPr kumimoji="0" lang="en-US" sz="1400" b="0" i="0" u="none" strike="noStrike" kern="1200" cap="none" spc="0" normalizeH="0" baseline="0" noProof="0" dirty="0">
              <a:ln>
                <a:noFill/>
              </a:ln>
              <a:solidFill>
                <a:srgbClr val="000000"/>
              </a:solidFill>
              <a:effectLst/>
              <a:uLnTx/>
              <a:uFillTx/>
              <a:latin typeface="Calisto MT"/>
              <a:ea typeface="+mn-ea"/>
              <a:cs typeface="+mn-cs"/>
            </a:endParaRPr>
          </a:p>
          <a:p>
            <a:endParaRPr lang="en-DE" dirty="0"/>
          </a:p>
        </p:txBody>
      </p:sp>
      <p:pic>
        <p:nvPicPr>
          <p:cNvPr id="13" name="Picture 12">
            <a:extLst>
              <a:ext uri="{FF2B5EF4-FFF2-40B4-BE49-F238E27FC236}">
                <a16:creationId xmlns:a16="http://schemas.microsoft.com/office/drawing/2014/main" id="{350C171D-4F31-0D88-2795-F6DB9DEDCA42}"/>
              </a:ext>
            </a:extLst>
          </p:cNvPr>
          <p:cNvPicPr>
            <a:picLocks noChangeAspect="1"/>
          </p:cNvPicPr>
          <p:nvPr/>
        </p:nvPicPr>
        <p:blipFill>
          <a:blip r:embed="rId3"/>
          <a:stretch>
            <a:fillRect/>
          </a:stretch>
        </p:blipFill>
        <p:spPr>
          <a:xfrm>
            <a:off x="4238315" y="1611583"/>
            <a:ext cx="7074644" cy="4336778"/>
          </a:xfrm>
          <a:prstGeom prst="rect">
            <a:avLst/>
          </a:prstGeom>
          <a:ln>
            <a:noFill/>
          </a:ln>
          <a:effectLst>
            <a:outerShdw blurRad="292100" dist="139700" dir="2700000" algn="tl" rotWithShape="0">
              <a:srgbClr val="333333">
                <a:alpha val="65000"/>
              </a:srgbClr>
            </a:outerShdw>
          </a:effectLst>
        </p:spPr>
      </p:pic>
      <p:sp>
        <p:nvSpPr>
          <p:cNvPr id="21" name="Rectangle 20">
            <a:extLst>
              <a:ext uri="{FF2B5EF4-FFF2-40B4-BE49-F238E27FC236}">
                <a16:creationId xmlns:a16="http://schemas.microsoft.com/office/drawing/2014/main" id="{D5CFFB42-EB10-21CA-06B6-D7E3EC034D90}"/>
              </a:ext>
            </a:extLst>
          </p:cNvPr>
          <p:cNvSpPr/>
          <p:nvPr/>
        </p:nvSpPr>
        <p:spPr>
          <a:xfrm>
            <a:off x="9065059" y="3848375"/>
            <a:ext cx="2170878" cy="1190694"/>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E292E332-556D-5C6B-EA01-EB11B4FA1CED}"/>
              </a:ext>
            </a:extLst>
          </p:cNvPr>
          <p:cNvSpPr/>
          <p:nvPr/>
        </p:nvSpPr>
        <p:spPr>
          <a:xfrm>
            <a:off x="7040003" y="3457023"/>
            <a:ext cx="821206" cy="56239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48386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p:txBody>
          <a:bodyPr/>
          <a:lstStyle/>
          <a:p>
            <a:r>
              <a:rPr lang="en-GB" dirty="0"/>
              <a:t>Machine Learning Models and Evaluation</a:t>
            </a:r>
            <a:endParaRPr lang="en-US" dirty="0"/>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19835" y="2515883"/>
            <a:ext cx="10572065" cy="365125"/>
          </a:xfrm>
        </p:spPr>
        <p:txBody>
          <a:bodyPr>
            <a:normAutofit lnSpcReduction="1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First try: </a:t>
            </a:r>
            <a:r>
              <a:rPr lang="en-US" dirty="0">
                <a:latin typeface="Calibri" panose="020F0502020204030204" pitchFamily="34" charset="0"/>
                <a:ea typeface="Calibri" panose="020F0502020204030204" pitchFamily="34" charset="0"/>
                <a:cs typeface="Calibri" panose="020F0502020204030204" pitchFamily="34" charset="0"/>
              </a:rPr>
              <a:t>Prediction was done for the entire dataset</a:t>
            </a:r>
            <a:endParaRPr lang="en-US" b="1" dirty="0"/>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p:txBody>
          <a:bodyPr/>
          <a:lstStyle/>
          <a:p>
            <a:r>
              <a:rPr lang="en-US" dirty="0"/>
              <a:t>2/12/2023</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p:txBody>
          <a:bodyPr/>
          <a:lstStyle/>
          <a:p>
            <a:fld id="{E30AF5A0-43BB-4336-8627-9123B9144D80}" type="slidenum">
              <a:rPr lang="en-US" smtClean="0"/>
              <a:pPr/>
              <a:t>7</a:t>
            </a:fld>
            <a:endParaRPr lang="en-US"/>
          </a:p>
        </p:txBody>
      </p:sp>
      <p:grpSp>
        <p:nvGrpSpPr>
          <p:cNvPr id="2" name="Group 1">
            <a:extLst>
              <a:ext uri="{FF2B5EF4-FFF2-40B4-BE49-F238E27FC236}">
                <a16:creationId xmlns:a16="http://schemas.microsoft.com/office/drawing/2014/main" id="{6DEC5119-B426-3F3A-09C7-6B7A295CA2A2}"/>
              </a:ext>
            </a:extLst>
          </p:cNvPr>
          <p:cNvGrpSpPr/>
          <p:nvPr/>
        </p:nvGrpSpPr>
        <p:grpSpPr>
          <a:xfrm>
            <a:off x="819835" y="3139394"/>
            <a:ext cx="3168313" cy="482417"/>
            <a:chOff x="5061" y="195109"/>
            <a:chExt cx="1940297" cy="776118"/>
          </a:xfrm>
        </p:grpSpPr>
        <p:sp>
          <p:nvSpPr>
            <p:cNvPr id="24" name="Rectangle 23">
              <a:extLst>
                <a:ext uri="{FF2B5EF4-FFF2-40B4-BE49-F238E27FC236}">
                  <a16:creationId xmlns:a16="http://schemas.microsoft.com/office/drawing/2014/main" id="{75B1CF91-27DF-9AC4-1179-30FD3BBB88AE}"/>
                </a:ext>
              </a:extLst>
            </p:cNvPr>
            <p:cNvSpPr/>
            <p:nvPr/>
          </p:nvSpPr>
          <p:spPr>
            <a:xfrm>
              <a:off x="5061" y="195109"/>
              <a:ext cx="1940297" cy="776118"/>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DE"/>
            </a:p>
          </p:txBody>
        </p:sp>
        <p:sp>
          <p:nvSpPr>
            <p:cNvPr id="25" name="TextBox 24">
              <a:extLst>
                <a:ext uri="{FF2B5EF4-FFF2-40B4-BE49-F238E27FC236}">
                  <a16:creationId xmlns:a16="http://schemas.microsoft.com/office/drawing/2014/main" id="{CAD435C6-872B-06BF-3331-3D383442FFF6}"/>
                </a:ext>
              </a:extLst>
            </p:cNvPr>
            <p:cNvSpPr txBox="1"/>
            <p:nvPr/>
          </p:nvSpPr>
          <p:spPr>
            <a:xfrm>
              <a:off x="5061" y="195109"/>
              <a:ext cx="1940297" cy="77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200" kern="1200" dirty="0">
                  <a:latin typeface="+mj-lt"/>
                </a:rPr>
                <a:t>KNN</a:t>
              </a:r>
            </a:p>
          </p:txBody>
        </p:sp>
      </p:grpSp>
      <p:grpSp>
        <p:nvGrpSpPr>
          <p:cNvPr id="4" name="Group 3">
            <a:extLst>
              <a:ext uri="{FF2B5EF4-FFF2-40B4-BE49-F238E27FC236}">
                <a16:creationId xmlns:a16="http://schemas.microsoft.com/office/drawing/2014/main" id="{AE7142BA-D91F-957C-6D63-4C87767B2089}"/>
              </a:ext>
            </a:extLst>
          </p:cNvPr>
          <p:cNvGrpSpPr/>
          <p:nvPr/>
        </p:nvGrpSpPr>
        <p:grpSpPr>
          <a:xfrm>
            <a:off x="4501976" y="3100263"/>
            <a:ext cx="3188048" cy="482417"/>
            <a:chOff x="2217000" y="195109"/>
            <a:chExt cx="1940297" cy="776118"/>
          </a:xfrm>
        </p:grpSpPr>
        <p:sp>
          <p:nvSpPr>
            <p:cNvPr id="20" name="Rectangle 19">
              <a:extLst>
                <a:ext uri="{FF2B5EF4-FFF2-40B4-BE49-F238E27FC236}">
                  <a16:creationId xmlns:a16="http://schemas.microsoft.com/office/drawing/2014/main" id="{560F2B0E-B669-C05B-CD33-7A8D498F4208}"/>
                </a:ext>
              </a:extLst>
            </p:cNvPr>
            <p:cNvSpPr/>
            <p:nvPr/>
          </p:nvSpPr>
          <p:spPr>
            <a:xfrm>
              <a:off x="2217000" y="195109"/>
              <a:ext cx="1940297" cy="776118"/>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DE"/>
            </a:p>
          </p:txBody>
        </p:sp>
        <p:sp>
          <p:nvSpPr>
            <p:cNvPr id="21" name="TextBox 20">
              <a:extLst>
                <a:ext uri="{FF2B5EF4-FFF2-40B4-BE49-F238E27FC236}">
                  <a16:creationId xmlns:a16="http://schemas.microsoft.com/office/drawing/2014/main" id="{21A04711-2995-A474-8CDF-D4E34C210164}"/>
                </a:ext>
              </a:extLst>
            </p:cNvPr>
            <p:cNvSpPr txBox="1"/>
            <p:nvPr/>
          </p:nvSpPr>
          <p:spPr>
            <a:xfrm>
              <a:off x="2217000" y="195109"/>
              <a:ext cx="1940297" cy="77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200" kern="1200" dirty="0">
                  <a:latin typeface="+mj-lt"/>
                </a:rPr>
                <a:t>Decision Tree</a:t>
              </a:r>
            </a:p>
          </p:txBody>
        </p:sp>
      </p:grpSp>
      <p:grpSp>
        <p:nvGrpSpPr>
          <p:cNvPr id="7" name="Group 6">
            <a:extLst>
              <a:ext uri="{FF2B5EF4-FFF2-40B4-BE49-F238E27FC236}">
                <a16:creationId xmlns:a16="http://schemas.microsoft.com/office/drawing/2014/main" id="{74D365F3-71E2-5026-0CCD-096208BFEDD5}"/>
              </a:ext>
            </a:extLst>
          </p:cNvPr>
          <p:cNvGrpSpPr/>
          <p:nvPr/>
        </p:nvGrpSpPr>
        <p:grpSpPr>
          <a:xfrm>
            <a:off x="8203851" y="3100262"/>
            <a:ext cx="3168314" cy="482417"/>
            <a:chOff x="4428938" y="195109"/>
            <a:chExt cx="1940297" cy="776118"/>
          </a:xfrm>
        </p:grpSpPr>
        <p:sp>
          <p:nvSpPr>
            <p:cNvPr id="13" name="Rectangle 12">
              <a:extLst>
                <a:ext uri="{FF2B5EF4-FFF2-40B4-BE49-F238E27FC236}">
                  <a16:creationId xmlns:a16="http://schemas.microsoft.com/office/drawing/2014/main" id="{BC2797BD-F3DF-4A13-B800-F1BD1B0DE593}"/>
                </a:ext>
              </a:extLst>
            </p:cNvPr>
            <p:cNvSpPr/>
            <p:nvPr/>
          </p:nvSpPr>
          <p:spPr>
            <a:xfrm>
              <a:off x="4428938" y="195109"/>
              <a:ext cx="1940297" cy="776118"/>
            </a:xfrm>
            <a:prstGeom prst="rect">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DE"/>
            </a:p>
          </p:txBody>
        </p:sp>
        <p:sp>
          <p:nvSpPr>
            <p:cNvPr id="17" name="TextBox 16">
              <a:extLst>
                <a:ext uri="{FF2B5EF4-FFF2-40B4-BE49-F238E27FC236}">
                  <a16:creationId xmlns:a16="http://schemas.microsoft.com/office/drawing/2014/main" id="{C11649C8-B777-E96F-1D5E-CE21714701E5}"/>
                </a:ext>
              </a:extLst>
            </p:cNvPr>
            <p:cNvSpPr txBox="1"/>
            <p:nvPr/>
          </p:nvSpPr>
          <p:spPr>
            <a:xfrm>
              <a:off x="4428938" y="195109"/>
              <a:ext cx="1940297" cy="77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200" kern="1200" dirty="0">
                  <a:latin typeface="+mj-lt"/>
                </a:rPr>
                <a:t>ANN</a:t>
              </a:r>
            </a:p>
          </p:txBody>
        </p:sp>
      </p:grpSp>
      <p:pic>
        <p:nvPicPr>
          <p:cNvPr id="38" name="Picture 37">
            <a:extLst>
              <a:ext uri="{FF2B5EF4-FFF2-40B4-BE49-F238E27FC236}">
                <a16:creationId xmlns:a16="http://schemas.microsoft.com/office/drawing/2014/main" id="{68C0D742-FFA2-3DCF-BA6D-EEFA70F77CB7}"/>
              </a:ext>
            </a:extLst>
          </p:cNvPr>
          <p:cNvPicPr>
            <a:picLocks noChangeAspect="1"/>
          </p:cNvPicPr>
          <p:nvPr/>
        </p:nvPicPr>
        <p:blipFill>
          <a:blip r:embed="rId3"/>
          <a:stretch>
            <a:fillRect/>
          </a:stretch>
        </p:blipFill>
        <p:spPr>
          <a:xfrm>
            <a:off x="769740" y="3844007"/>
            <a:ext cx="3231160" cy="1810669"/>
          </a:xfrm>
          <a:prstGeom prst="rect">
            <a:avLst/>
          </a:prstGeom>
        </p:spPr>
      </p:pic>
      <p:pic>
        <p:nvPicPr>
          <p:cNvPr id="44" name="Picture 43">
            <a:extLst>
              <a:ext uri="{FF2B5EF4-FFF2-40B4-BE49-F238E27FC236}">
                <a16:creationId xmlns:a16="http://schemas.microsoft.com/office/drawing/2014/main" id="{0B2B112F-6134-96A9-EDB7-DBB9EDA0A302}"/>
              </a:ext>
            </a:extLst>
          </p:cNvPr>
          <p:cNvPicPr>
            <a:picLocks noChangeAspect="1"/>
          </p:cNvPicPr>
          <p:nvPr/>
        </p:nvPicPr>
        <p:blipFill>
          <a:blip r:embed="rId4"/>
          <a:stretch>
            <a:fillRect/>
          </a:stretch>
        </p:blipFill>
        <p:spPr>
          <a:xfrm>
            <a:off x="4402978" y="3856199"/>
            <a:ext cx="3286029" cy="1786283"/>
          </a:xfrm>
          <a:prstGeom prst="rect">
            <a:avLst/>
          </a:prstGeom>
        </p:spPr>
      </p:pic>
      <p:pic>
        <p:nvPicPr>
          <p:cNvPr id="51" name="Picture 50">
            <a:extLst>
              <a:ext uri="{FF2B5EF4-FFF2-40B4-BE49-F238E27FC236}">
                <a16:creationId xmlns:a16="http://schemas.microsoft.com/office/drawing/2014/main" id="{08A41F77-8ED6-76C8-33B3-0632F9E89FD5}"/>
              </a:ext>
            </a:extLst>
          </p:cNvPr>
          <p:cNvPicPr>
            <a:picLocks noChangeAspect="1"/>
          </p:cNvPicPr>
          <p:nvPr/>
        </p:nvPicPr>
        <p:blipFill>
          <a:blip r:embed="rId5"/>
          <a:stretch>
            <a:fillRect/>
          </a:stretch>
        </p:blipFill>
        <p:spPr>
          <a:xfrm>
            <a:off x="8099775" y="3825717"/>
            <a:ext cx="3292125" cy="1816765"/>
          </a:xfrm>
          <a:prstGeom prst="rect">
            <a:avLst/>
          </a:prstGeom>
        </p:spPr>
      </p:pic>
    </p:spTree>
    <p:extLst>
      <p:ext uri="{BB962C8B-B14F-4D97-AF65-F5344CB8AC3E}">
        <p14:creationId xmlns:p14="http://schemas.microsoft.com/office/powerpoint/2010/main" val="40646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p:txBody>
          <a:bodyPr>
            <a:normAutofit fontScale="90000"/>
          </a:bodyPr>
          <a:lstStyle/>
          <a:p>
            <a:r>
              <a:rPr lang="en-GB" dirty="0"/>
              <a:t>Machine Learning Model Development and Evaluation</a:t>
            </a:r>
            <a:endParaRPr lang="en-US" dirty="0"/>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19835" y="2515883"/>
            <a:ext cx="10572065" cy="365125"/>
          </a:xfrm>
        </p:spPr>
        <p:txBody>
          <a:bodyPr>
            <a:normAutofit lnSpcReduction="1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Second try: </a:t>
            </a:r>
            <a:r>
              <a:rPr lang="en-US" dirty="0">
                <a:latin typeface="Calibri" panose="020F0502020204030204" pitchFamily="34" charset="0"/>
                <a:ea typeface="Calibri" panose="020F0502020204030204" pitchFamily="34" charset="0"/>
                <a:cs typeface="Calibri" panose="020F0502020204030204" pitchFamily="34" charset="0"/>
              </a:rPr>
              <a:t>The approach has been changed. The prediction was done for each city separately  </a:t>
            </a:r>
            <a:endParaRPr lang="en-US" dirty="0"/>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p:txBody>
          <a:bodyPr/>
          <a:lstStyle/>
          <a:p>
            <a:r>
              <a:rPr lang="en-US" dirty="0"/>
              <a:t>2/12/2023</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p:txBody>
          <a:bodyPr/>
          <a:lstStyle/>
          <a:p>
            <a:fld id="{E30AF5A0-43BB-4336-8627-9123B9144D80}" type="slidenum">
              <a:rPr lang="en-US" smtClean="0"/>
              <a:pPr/>
              <a:t>8</a:t>
            </a:fld>
            <a:endParaRPr lang="en-US"/>
          </a:p>
        </p:txBody>
      </p:sp>
      <p:grpSp>
        <p:nvGrpSpPr>
          <p:cNvPr id="2" name="Group 1">
            <a:extLst>
              <a:ext uri="{FF2B5EF4-FFF2-40B4-BE49-F238E27FC236}">
                <a16:creationId xmlns:a16="http://schemas.microsoft.com/office/drawing/2014/main" id="{6DEC5119-B426-3F3A-09C7-6B7A295CA2A2}"/>
              </a:ext>
            </a:extLst>
          </p:cNvPr>
          <p:cNvGrpSpPr/>
          <p:nvPr/>
        </p:nvGrpSpPr>
        <p:grpSpPr>
          <a:xfrm>
            <a:off x="819835" y="3139394"/>
            <a:ext cx="3168313" cy="482417"/>
            <a:chOff x="5061" y="195109"/>
            <a:chExt cx="1940297" cy="776118"/>
          </a:xfrm>
        </p:grpSpPr>
        <p:sp>
          <p:nvSpPr>
            <p:cNvPr id="24" name="Rectangle 23">
              <a:extLst>
                <a:ext uri="{FF2B5EF4-FFF2-40B4-BE49-F238E27FC236}">
                  <a16:creationId xmlns:a16="http://schemas.microsoft.com/office/drawing/2014/main" id="{75B1CF91-27DF-9AC4-1179-30FD3BBB88AE}"/>
                </a:ext>
              </a:extLst>
            </p:cNvPr>
            <p:cNvSpPr/>
            <p:nvPr/>
          </p:nvSpPr>
          <p:spPr>
            <a:xfrm>
              <a:off x="5061" y="195109"/>
              <a:ext cx="1940297" cy="776118"/>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DE"/>
            </a:p>
          </p:txBody>
        </p:sp>
        <p:sp>
          <p:nvSpPr>
            <p:cNvPr id="25" name="TextBox 24">
              <a:extLst>
                <a:ext uri="{FF2B5EF4-FFF2-40B4-BE49-F238E27FC236}">
                  <a16:creationId xmlns:a16="http://schemas.microsoft.com/office/drawing/2014/main" id="{CAD435C6-872B-06BF-3331-3D383442FFF6}"/>
                </a:ext>
              </a:extLst>
            </p:cNvPr>
            <p:cNvSpPr txBox="1"/>
            <p:nvPr/>
          </p:nvSpPr>
          <p:spPr>
            <a:xfrm>
              <a:off x="5061" y="195109"/>
              <a:ext cx="1940297" cy="77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200" dirty="0">
                  <a:latin typeface="+mj-lt"/>
                </a:rPr>
                <a:t>Logistic Regression</a:t>
              </a:r>
              <a:endParaRPr lang="en-US" sz="2200" kern="1200" dirty="0">
                <a:latin typeface="+mj-lt"/>
              </a:endParaRPr>
            </a:p>
          </p:txBody>
        </p:sp>
      </p:grpSp>
      <p:grpSp>
        <p:nvGrpSpPr>
          <p:cNvPr id="4" name="Group 3">
            <a:extLst>
              <a:ext uri="{FF2B5EF4-FFF2-40B4-BE49-F238E27FC236}">
                <a16:creationId xmlns:a16="http://schemas.microsoft.com/office/drawing/2014/main" id="{AE7142BA-D91F-957C-6D63-4C87767B2089}"/>
              </a:ext>
            </a:extLst>
          </p:cNvPr>
          <p:cNvGrpSpPr/>
          <p:nvPr/>
        </p:nvGrpSpPr>
        <p:grpSpPr>
          <a:xfrm>
            <a:off x="4501976" y="3100263"/>
            <a:ext cx="3188048" cy="482417"/>
            <a:chOff x="2217000" y="195109"/>
            <a:chExt cx="1940297" cy="776118"/>
          </a:xfrm>
        </p:grpSpPr>
        <p:sp>
          <p:nvSpPr>
            <p:cNvPr id="20" name="Rectangle 19">
              <a:extLst>
                <a:ext uri="{FF2B5EF4-FFF2-40B4-BE49-F238E27FC236}">
                  <a16:creationId xmlns:a16="http://schemas.microsoft.com/office/drawing/2014/main" id="{560F2B0E-B669-C05B-CD33-7A8D498F4208}"/>
                </a:ext>
              </a:extLst>
            </p:cNvPr>
            <p:cNvSpPr/>
            <p:nvPr/>
          </p:nvSpPr>
          <p:spPr>
            <a:xfrm>
              <a:off x="2217000" y="195109"/>
              <a:ext cx="1940297" cy="776118"/>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DE"/>
            </a:p>
          </p:txBody>
        </p:sp>
        <p:sp>
          <p:nvSpPr>
            <p:cNvPr id="21" name="TextBox 20">
              <a:extLst>
                <a:ext uri="{FF2B5EF4-FFF2-40B4-BE49-F238E27FC236}">
                  <a16:creationId xmlns:a16="http://schemas.microsoft.com/office/drawing/2014/main" id="{21A04711-2995-A474-8CDF-D4E34C210164}"/>
                </a:ext>
              </a:extLst>
            </p:cNvPr>
            <p:cNvSpPr txBox="1"/>
            <p:nvPr/>
          </p:nvSpPr>
          <p:spPr>
            <a:xfrm>
              <a:off x="2217000" y="195109"/>
              <a:ext cx="1940297" cy="77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200" kern="1200" dirty="0">
                  <a:latin typeface="+mj-lt"/>
                </a:rPr>
                <a:t>Decision Tree</a:t>
              </a:r>
            </a:p>
          </p:txBody>
        </p:sp>
      </p:grpSp>
      <p:grpSp>
        <p:nvGrpSpPr>
          <p:cNvPr id="7" name="Group 6">
            <a:extLst>
              <a:ext uri="{FF2B5EF4-FFF2-40B4-BE49-F238E27FC236}">
                <a16:creationId xmlns:a16="http://schemas.microsoft.com/office/drawing/2014/main" id="{74D365F3-71E2-5026-0CCD-096208BFEDD5}"/>
              </a:ext>
            </a:extLst>
          </p:cNvPr>
          <p:cNvGrpSpPr/>
          <p:nvPr/>
        </p:nvGrpSpPr>
        <p:grpSpPr>
          <a:xfrm>
            <a:off x="8203851" y="3100262"/>
            <a:ext cx="3168314" cy="482417"/>
            <a:chOff x="4428938" y="195109"/>
            <a:chExt cx="1940297" cy="776118"/>
          </a:xfrm>
        </p:grpSpPr>
        <p:sp>
          <p:nvSpPr>
            <p:cNvPr id="13" name="Rectangle 12">
              <a:extLst>
                <a:ext uri="{FF2B5EF4-FFF2-40B4-BE49-F238E27FC236}">
                  <a16:creationId xmlns:a16="http://schemas.microsoft.com/office/drawing/2014/main" id="{BC2797BD-F3DF-4A13-B800-F1BD1B0DE593}"/>
                </a:ext>
              </a:extLst>
            </p:cNvPr>
            <p:cNvSpPr/>
            <p:nvPr/>
          </p:nvSpPr>
          <p:spPr>
            <a:xfrm>
              <a:off x="4428938" y="195109"/>
              <a:ext cx="1940297" cy="776118"/>
            </a:xfrm>
            <a:prstGeom prst="rect">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DE"/>
            </a:p>
          </p:txBody>
        </p:sp>
        <p:sp>
          <p:nvSpPr>
            <p:cNvPr id="17" name="TextBox 16">
              <a:extLst>
                <a:ext uri="{FF2B5EF4-FFF2-40B4-BE49-F238E27FC236}">
                  <a16:creationId xmlns:a16="http://schemas.microsoft.com/office/drawing/2014/main" id="{C11649C8-B777-E96F-1D5E-CE21714701E5}"/>
                </a:ext>
              </a:extLst>
            </p:cNvPr>
            <p:cNvSpPr txBox="1"/>
            <p:nvPr/>
          </p:nvSpPr>
          <p:spPr>
            <a:xfrm>
              <a:off x="4428938" y="195109"/>
              <a:ext cx="1940297" cy="77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200" kern="1200" dirty="0">
                  <a:latin typeface="+mj-lt"/>
                </a:rPr>
                <a:t>ANN</a:t>
              </a:r>
            </a:p>
          </p:txBody>
        </p:sp>
      </p:grpSp>
      <p:pic>
        <p:nvPicPr>
          <p:cNvPr id="35" name="Picture 34">
            <a:extLst>
              <a:ext uri="{FF2B5EF4-FFF2-40B4-BE49-F238E27FC236}">
                <a16:creationId xmlns:a16="http://schemas.microsoft.com/office/drawing/2014/main" id="{DD4A7AFE-C24B-3DEA-9B6C-DC132638252E}"/>
              </a:ext>
            </a:extLst>
          </p:cNvPr>
          <p:cNvPicPr>
            <a:picLocks noChangeAspect="1"/>
          </p:cNvPicPr>
          <p:nvPr/>
        </p:nvPicPr>
        <p:blipFill>
          <a:blip r:embed="rId3"/>
          <a:stretch>
            <a:fillRect/>
          </a:stretch>
        </p:blipFill>
        <p:spPr>
          <a:xfrm>
            <a:off x="756988" y="3840698"/>
            <a:ext cx="3231160" cy="1810669"/>
          </a:xfrm>
          <a:prstGeom prst="rect">
            <a:avLst/>
          </a:prstGeom>
        </p:spPr>
      </p:pic>
      <p:pic>
        <p:nvPicPr>
          <p:cNvPr id="40" name="Picture 39">
            <a:extLst>
              <a:ext uri="{FF2B5EF4-FFF2-40B4-BE49-F238E27FC236}">
                <a16:creationId xmlns:a16="http://schemas.microsoft.com/office/drawing/2014/main" id="{C8020C67-E3A9-ED58-2F84-A5E516D92B3C}"/>
              </a:ext>
            </a:extLst>
          </p:cNvPr>
          <p:cNvPicPr>
            <a:picLocks noChangeAspect="1"/>
          </p:cNvPicPr>
          <p:nvPr/>
        </p:nvPicPr>
        <p:blipFill>
          <a:blip r:embed="rId4"/>
          <a:stretch>
            <a:fillRect/>
          </a:stretch>
        </p:blipFill>
        <p:spPr>
          <a:xfrm>
            <a:off x="4501976" y="3865084"/>
            <a:ext cx="3237257" cy="1786283"/>
          </a:xfrm>
          <a:prstGeom prst="rect">
            <a:avLst/>
          </a:prstGeom>
        </p:spPr>
      </p:pic>
      <p:pic>
        <p:nvPicPr>
          <p:cNvPr id="46" name="Picture 45">
            <a:extLst>
              <a:ext uri="{FF2B5EF4-FFF2-40B4-BE49-F238E27FC236}">
                <a16:creationId xmlns:a16="http://schemas.microsoft.com/office/drawing/2014/main" id="{AD57CF36-352F-1861-9A37-4B140138C539}"/>
              </a:ext>
            </a:extLst>
          </p:cNvPr>
          <p:cNvPicPr>
            <a:picLocks noChangeAspect="1"/>
          </p:cNvPicPr>
          <p:nvPr/>
        </p:nvPicPr>
        <p:blipFill>
          <a:blip r:embed="rId5"/>
          <a:stretch>
            <a:fillRect/>
          </a:stretch>
        </p:blipFill>
        <p:spPr>
          <a:xfrm>
            <a:off x="8142450" y="3834602"/>
            <a:ext cx="3249450" cy="1816765"/>
          </a:xfrm>
          <a:prstGeom prst="rect">
            <a:avLst/>
          </a:prstGeom>
        </p:spPr>
      </p:pic>
    </p:spTree>
    <p:extLst>
      <p:ext uri="{BB962C8B-B14F-4D97-AF65-F5344CB8AC3E}">
        <p14:creationId xmlns:p14="http://schemas.microsoft.com/office/powerpoint/2010/main" val="42292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B9FC-B1A4-42E1-B2DC-D0C0A1C37D05}"/>
              </a:ext>
            </a:extLst>
          </p:cNvPr>
          <p:cNvSpPr>
            <a:spLocks noGrp="1"/>
          </p:cNvSpPr>
          <p:nvPr>
            <p:ph type="title"/>
          </p:nvPr>
        </p:nvSpPr>
        <p:spPr>
          <a:xfrm>
            <a:off x="3749686" y="994198"/>
            <a:ext cx="3703856" cy="1290636"/>
          </a:xfrm>
        </p:spPr>
        <p:txBody>
          <a:bodyPr/>
          <a:lstStyle/>
          <a:p>
            <a:r>
              <a:rPr lang="en-US" dirty="0"/>
              <a:t>Conclusions</a:t>
            </a:r>
          </a:p>
        </p:txBody>
      </p:sp>
      <p:sp>
        <p:nvSpPr>
          <p:cNvPr id="6" name="Content Placeholder 5">
            <a:extLst>
              <a:ext uri="{FF2B5EF4-FFF2-40B4-BE49-F238E27FC236}">
                <a16:creationId xmlns:a16="http://schemas.microsoft.com/office/drawing/2014/main" id="{9E34ACCB-B6BA-4CC9-8CCA-E2AD5B563412}"/>
              </a:ext>
            </a:extLst>
          </p:cNvPr>
          <p:cNvSpPr>
            <a:spLocks noGrp="1"/>
          </p:cNvSpPr>
          <p:nvPr>
            <p:ph idx="1"/>
          </p:nvPr>
        </p:nvSpPr>
        <p:spPr>
          <a:xfrm>
            <a:off x="3864918" y="2284834"/>
            <a:ext cx="7177248" cy="974772"/>
          </a:xfrm>
        </p:spPr>
        <p:txBody>
          <a:bodyPr>
            <a:normAutofit/>
          </a:bodyPr>
          <a:lstStyle/>
          <a:p>
            <a:pPr marL="285750" indent="-285750">
              <a:buFont typeface="Wingdings" panose="05000000000000000000" pitchFamily="2" charset="2"/>
              <a:buChar char="ü"/>
            </a:pPr>
            <a:r>
              <a:rPr lang="en-GB" dirty="0">
                <a:latin typeface="Calibri" panose="020F0502020204030204" pitchFamily="34" charset="0"/>
                <a:ea typeface="Calibri" panose="020F0502020204030204" pitchFamily="34" charset="0"/>
                <a:cs typeface="Calibri" panose="020F0502020204030204" pitchFamily="34" charset="0"/>
              </a:rPr>
              <a:t>All machine learning algorithms yielded positive results, but the ANN model (98%) and the Decision Tree model (98%) were top performers. </a:t>
            </a:r>
          </a:p>
        </p:txBody>
      </p:sp>
      <p:sp>
        <p:nvSpPr>
          <p:cNvPr id="4" name="Footer Placeholder 3">
            <a:extLst>
              <a:ext uri="{FF2B5EF4-FFF2-40B4-BE49-F238E27FC236}">
                <a16:creationId xmlns:a16="http://schemas.microsoft.com/office/drawing/2014/main" id="{5483E4BF-9AC6-4D06-8588-EDC2D3F0210B}"/>
              </a:ext>
            </a:extLst>
          </p:cNvPr>
          <p:cNvSpPr>
            <a:spLocks noGrp="1"/>
          </p:cNvSpPr>
          <p:nvPr>
            <p:ph type="ftr" sz="quarter" idx="11"/>
          </p:nvPr>
        </p:nvSpPr>
        <p:spPr/>
        <p:txBody>
          <a:bodyPr/>
          <a:lstStyle/>
          <a:p>
            <a:r>
              <a:rPr lang="en-GB" dirty="0"/>
              <a:t>Picnics Unleashed: Decoding Weather Whims in Mainland Europe</a:t>
            </a:r>
            <a:endParaRPr lang="en-US" dirty="0"/>
          </a:p>
        </p:txBody>
      </p:sp>
      <p:sp>
        <p:nvSpPr>
          <p:cNvPr id="3" name="Date Placeholder 2">
            <a:extLst>
              <a:ext uri="{FF2B5EF4-FFF2-40B4-BE49-F238E27FC236}">
                <a16:creationId xmlns:a16="http://schemas.microsoft.com/office/drawing/2014/main" id="{8F9B575E-9DC4-4E76-81D3-A29FB27E8C4A}"/>
              </a:ext>
            </a:extLst>
          </p:cNvPr>
          <p:cNvSpPr>
            <a:spLocks noGrp="1"/>
          </p:cNvSpPr>
          <p:nvPr>
            <p:ph type="dt" sz="half" idx="10"/>
          </p:nvPr>
        </p:nvSpPr>
        <p:spPr/>
        <p:txBody>
          <a:bodyPr/>
          <a:lstStyle/>
          <a:p>
            <a:r>
              <a:rPr lang="en-US" dirty="0"/>
              <a:t>2/12/2023</a:t>
            </a:r>
          </a:p>
        </p:txBody>
      </p:sp>
      <p:sp>
        <p:nvSpPr>
          <p:cNvPr id="5" name="Slide Number Placeholder 4">
            <a:extLst>
              <a:ext uri="{FF2B5EF4-FFF2-40B4-BE49-F238E27FC236}">
                <a16:creationId xmlns:a16="http://schemas.microsoft.com/office/drawing/2014/main" id="{72222C8D-E9B4-48F2-9C7F-21F2902FB362}"/>
              </a:ext>
            </a:extLst>
          </p:cNvPr>
          <p:cNvSpPr>
            <a:spLocks noGrp="1"/>
          </p:cNvSpPr>
          <p:nvPr>
            <p:ph type="sldNum" sz="quarter" idx="12"/>
          </p:nvPr>
        </p:nvSpPr>
        <p:spPr/>
        <p:txBody>
          <a:bodyPr/>
          <a:lstStyle/>
          <a:p>
            <a:fld id="{DE330D17-32E5-404A-9262-6A998ABC0878}" type="slidenum">
              <a:rPr lang="en-US" smtClean="0"/>
              <a:pPr/>
              <a:t>9</a:t>
            </a:fld>
            <a:endParaRPr lang="en-US"/>
          </a:p>
        </p:txBody>
      </p:sp>
      <p:sp>
        <p:nvSpPr>
          <p:cNvPr id="23" name="TextBox 22">
            <a:extLst>
              <a:ext uri="{FF2B5EF4-FFF2-40B4-BE49-F238E27FC236}">
                <a16:creationId xmlns:a16="http://schemas.microsoft.com/office/drawing/2014/main" id="{6ADCD2E9-E9EF-9C4F-E660-302C2EA803E3}"/>
              </a:ext>
            </a:extLst>
          </p:cNvPr>
          <p:cNvSpPr txBox="1"/>
          <p:nvPr/>
        </p:nvSpPr>
        <p:spPr>
          <a:xfrm>
            <a:off x="3914158" y="3626912"/>
            <a:ext cx="7183826" cy="92333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Char char="ü"/>
              <a:tabLst/>
              <a:defRPr/>
            </a:pPr>
            <a:r>
              <a:rPr kumimoji="0" lang="en-GB" sz="18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 deep understanding of the dataset proved crucial for achieving optimal performance. Only by fine-tuning our approach were we able to attain these favourable outcomes.</a:t>
            </a:r>
          </a:p>
        </p:txBody>
      </p:sp>
      <p:sp>
        <p:nvSpPr>
          <p:cNvPr id="24" name="TextBox 23">
            <a:extLst>
              <a:ext uri="{FF2B5EF4-FFF2-40B4-BE49-F238E27FC236}">
                <a16:creationId xmlns:a16="http://schemas.microsoft.com/office/drawing/2014/main" id="{3583F936-8763-6246-F019-E0C16F2B5367}"/>
              </a:ext>
            </a:extLst>
          </p:cNvPr>
          <p:cNvSpPr txBox="1"/>
          <p:nvPr/>
        </p:nvSpPr>
        <p:spPr>
          <a:xfrm>
            <a:off x="3914158" y="4917548"/>
            <a:ext cx="7111475"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Char char="ü"/>
              <a:tabLst/>
              <a:defRPr/>
            </a:pPr>
            <a:r>
              <a:rPr lang="en-GB"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a:t>
            </a:r>
            <a:r>
              <a:rPr kumimoji="0" lang="en-GB" sz="18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ommunication</a:t>
            </a:r>
            <a:r>
              <a:rPr kumimoji="0" lang="en-GB" sz="18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with colleagues played a significant role. A valuable hint regarding Logistic Regression, once received, guided the development of an approach that ultimately led to successful outcomes</a:t>
            </a:r>
          </a:p>
        </p:txBody>
      </p:sp>
    </p:spTree>
    <p:extLst>
      <p:ext uri="{BB962C8B-B14F-4D97-AF65-F5344CB8AC3E}">
        <p14:creationId xmlns:p14="http://schemas.microsoft.com/office/powerpoint/2010/main" val="27561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3" grpId="0"/>
      <p:bldP spid="24"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2f7676c-f455-423c-82f6-dc2d99791af7}" enabled="0" method="" siteId="{42f7676c-f455-423c-82f6-dc2d99791af7}"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Wisp</Template>
  <TotalTime>0</TotalTime>
  <Words>675</Words>
  <Application>Microsoft Office PowerPoint</Application>
  <PresentationFormat>Widescreen</PresentationFormat>
  <Paragraphs>78</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Calisto MT</vt:lpstr>
      <vt:lpstr>Century Gothic</vt:lpstr>
      <vt:lpstr>Univers Condensed</vt:lpstr>
      <vt:lpstr>Wingdings</vt:lpstr>
      <vt:lpstr>Wingdings 3</vt:lpstr>
      <vt:lpstr>Wisp</vt:lpstr>
      <vt:lpstr>Picnics Unleashed: Decoding Weather Whims in Mainland Europe</vt:lpstr>
      <vt:lpstr>Agenda</vt:lpstr>
      <vt:lpstr>Objectives    </vt:lpstr>
      <vt:lpstr>Dataset and key features</vt:lpstr>
      <vt:lpstr>Dataset and key features</vt:lpstr>
      <vt:lpstr>Dataset and key features</vt:lpstr>
      <vt:lpstr>Machine Learning Models and Evaluation</vt:lpstr>
      <vt:lpstr>Machine Learning Model Development and Evaluation</vt:lpstr>
      <vt:lpstr>Conclusions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Picnics Unleashed: Decoding Weather Whims in Mainland Europe</dc:title>
  <dc:creator>Insam, Alina</dc:creator>
  <cp:lastModifiedBy>Insam, Alina</cp:lastModifiedBy>
  <cp:revision>1</cp:revision>
  <dcterms:created xsi:type="dcterms:W3CDTF">2023-11-26T08:04:57Z</dcterms:created>
  <dcterms:modified xsi:type="dcterms:W3CDTF">2023-12-03T13:27:37Z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