
<file path=[Content_Types].xml><?xml version="1.0" encoding="utf-8"?>
<Types xmlns="http://schemas.openxmlformats.org/package/2006/content-types">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
  </p:notesMasterIdLst>
  <p:sldIdLst>
    <p:sldId id="256" r:id="rId2"/>
    <p:sldId id="258" r:id="rId3"/>
    <p:sldId id="260" r:id="rId4"/>
    <p:sldId id="263" r:id="rId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00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688"/>
  </p:normalViewPr>
  <p:slideViewPr>
    <p:cSldViewPr snapToGrid="0" snapToObjects="1">
      <p:cViewPr>
        <p:scale>
          <a:sx n="46" d="100"/>
          <a:sy n="46" d="100"/>
        </p:scale>
        <p:origin x="-648" y="816"/>
      </p:cViewPr>
      <p:guideLst>
        <p:guide orient="horz" pos="3072"/>
        <p:guide pos="409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1" name="Прямоугольник"/>
          <p:cNvSpPr/>
          <p:nvPr/>
        </p:nvSpPr>
        <p:spPr>
          <a:xfrm>
            <a:off x="4061866" y="-135186"/>
            <a:ext cx="9121280" cy="10023972"/>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12"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90" name="–Иван Арсентьев"/>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–Иван Арсентьев</a:t>
            </a:r>
          </a:p>
        </p:txBody>
      </p:sp>
      <p:sp>
        <p:nvSpPr>
          <p:cNvPr id="91" name="«Место ввода цитаты»."/>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«Место ввода цитаты».</a:t>
            </a:r>
          </a:p>
        </p:txBody>
      </p:sp>
      <p:sp>
        <p:nvSpPr>
          <p:cNvPr id="92"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99" name="Изображение"/>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0"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10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19" name="Изображение"/>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0" name="Текст заголовка"/>
          <p:cNvSpPr txBox="1">
            <a:spLocks noGrp="1"/>
          </p:cNvSpPr>
          <p:nvPr>
            <p:ph type="title"/>
          </p:nvPr>
        </p:nvSpPr>
        <p:spPr>
          <a:xfrm>
            <a:off x="1270000" y="6718300"/>
            <a:ext cx="10464800" cy="1422400"/>
          </a:xfrm>
          <a:prstGeom prst="rect">
            <a:avLst/>
          </a:prstGeom>
        </p:spPr>
        <p:txBody>
          <a:bodyPr anchor="b"/>
          <a:lstStyle/>
          <a:p>
            <a:r>
              <a:t>Текст заголовка</a:t>
            </a:r>
          </a:p>
        </p:txBody>
      </p:sp>
      <p:sp>
        <p:nvSpPr>
          <p:cNvPr id="21" name="Уровень текста 1…"/>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2" name="Номер слайда"/>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29"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36" name="Изображение"/>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7" name="Текст заголовка"/>
          <p:cNvSpPr txBox="1">
            <a:spLocks noGrp="1"/>
          </p:cNvSpPr>
          <p:nvPr>
            <p:ph type="title"/>
          </p:nvPr>
        </p:nvSpPr>
        <p:spPr>
          <a:xfrm>
            <a:off x="952500" y="635000"/>
            <a:ext cx="5334000" cy="3987800"/>
          </a:xfrm>
          <a:prstGeom prst="rect">
            <a:avLst/>
          </a:prstGeom>
        </p:spPr>
        <p:txBody>
          <a:bodyPr anchor="b"/>
          <a:lstStyle>
            <a:lvl1pPr>
              <a:defRPr sz="6000"/>
            </a:lvl1pPr>
          </a:lstStyle>
          <a:p>
            <a:r>
              <a:t>Текст заголовка</a:t>
            </a:r>
          </a:p>
        </p:txBody>
      </p:sp>
      <p:sp>
        <p:nvSpPr>
          <p:cNvPr id="38" name="Уровень текста 1…"/>
          <p:cNvSpPr txBox="1">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9"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46"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53" name="Текст заголовка"/>
          <p:cNvSpPr txBox="1">
            <a:spLocks noGrp="1"/>
          </p:cNvSpPr>
          <p:nvPr>
            <p:ph type="title"/>
          </p:nvPr>
        </p:nvSpPr>
        <p:spPr>
          <a:prstGeom prst="rect">
            <a:avLst/>
          </a:prstGeom>
        </p:spPr>
        <p:txBody>
          <a:bodyPr/>
          <a:lstStyle/>
          <a:p>
            <a:r>
              <a:t>Текст заголовка</a:t>
            </a:r>
          </a:p>
        </p:txBody>
      </p:sp>
      <p:sp>
        <p:nvSpPr>
          <p:cNvPr id="5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62" name="Изображение"/>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3" name="Текст заголовка"/>
          <p:cNvSpPr txBox="1">
            <a:spLocks noGrp="1"/>
          </p:cNvSpPr>
          <p:nvPr>
            <p:ph type="title"/>
          </p:nvPr>
        </p:nvSpPr>
        <p:spPr>
          <a:prstGeom prst="rect">
            <a:avLst/>
          </a:prstGeom>
        </p:spPr>
        <p:txBody>
          <a:bodyPr/>
          <a:lstStyle/>
          <a:p>
            <a:r>
              <a:t>Текст заголовка</a:t>
            </a:r>
          </a:p>
        </p:txBody>
      </p:sp>
      <p:sp>
        <p:nvSpPr>
          <p:cNvPr id="64" name="Уровень текста 1…"/>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72" name="Уровень текста 1…"/>
          <p:cNvSpPr txBox="1">
            <a:spLocks noGrp="1"/>
          </p:cNvSpPr>
          <p:nvPr>
            <p:ph type="body" idx="1"/>
          </p:nvPr>
        </p:nvSpPr>
        <p:spPr>
          <a:xfrm>
            <a:off x="952500" y="1270000"/>
            <a:ext cx="11099800" cy="7213600"/>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80" name="Изображение"/>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1" name="Изображение"/>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2" name="Изображение"/>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5206999" y="1140740"/>
            <a:ext cx="1" cy="1975004"/>
          </a:xfrm>
          <a:prstGeom prst="line">
            <a:avLst/>
          </a:prstGeom>
          <a:ln w="12700">
            <a:solidFill>
              <a:srgbClr val="FFFFFF"/>
            </a:solidFill>
            <a:miter lim="400000"/>
          </a:ln>
        </p:spPr>
        <p:txBody>
          <a:bodyPr lIns="50800" tIns="50800" rIns="50800" bIns="50800" anchor="ctr"/>
          <a:lstStyle/>
          <a:p>
            <a:pPr>
              <a:defRPr sz="2400"/>
            </a:pPr>
            <a:endParaRPr/>
          </a:p>
        </p:txBody>
      </p:sp>
      <p:sp>
        <p:nvSpPr>
          <p:cNvPr id="117" name="Очень крутой…"/>
          <p:cNvSpPr txBox="1"/>
          <p:nvPr/>
        </p:nvSpPr>
        <p:spPr>
          <a:xfrm>
            <a:off x="5194299" y="2797983"/>
            <a:ext cx="6715325" cy="29554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p>
            <a:pPr algn="l">
              <a:defRPr sz="5000" b="1" cap="all">
                <a:solidFill>
                  <a:srgbClr val="253957"/>
                </a:solidFill>
                <a:latin typeface="+mn-lt"/>
                <a:ea typeface="+mn-ea"/>
                <a:cs typeface="+mn-cs"/>
                <a:sym typeface="Arial Narrow"/>
              </a:defRPr>
            </a:pPr>
            <a:endParaRPr dirty="0">
              <a:latin typeface="Arial Narrow" charset="0"/>
              <a:ea typeface="Arial Narrow" charset="0"/>
              <a:cs typeface="Arial Narrow" charset="0"/>
            </a:endParaRPr>
          </a:p>
        </p:txBody>
      </p:sp>
      <p:sp>
        <p:nvSpPr>
          <p:cNvPr id="118" name="Очень крутой подзаголовок презентации"/>
          <p:cNvSpPr txBox="1"/>
          <p:nvPr/>
        </p:nvSpPr>
        <p:spPr>
          <a:xfrm>
            <a:off x="5194300" y="6349912"/>
            <a:ext cx="6715324" cy="83430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1pPr algn="l">
              <a:defRPr sz="3000">
                <a:solidFill>
                  <a:srgbClr val="253957"/>
                </a:solidFill>
                <a:latin typeface="+mn-lt"/>
                <a:ea typeface="+mn-ea"/>
                <a:cs typeface="+mn-cs"/>
                <a:sym typeface="Arial Narrow"/>
              </a:defRPr>
            </a:lvl1pPr>
          </a:lstStyle>
          <a:p>
            <a:r>
              <a:rPr lang="ru-RU" sz="3600" b="1" dirty="0" err="1" smtClean="0">
                <a:latin typeface="Arial Narrow" charset="0"/>
                <a:ea typeface="Arial Narrow" charset="0"/>
                <a:cs typeface="Arial Narrow" charset="0"/>
              </a:rPr>
              <a:t>Таус</a:t>
            </a:r>
            <a:r>
              <a:rPr lang="ru-RU" sz="3600" b="1" dirty="0" smtClean="0">
                <a:latin typeface="Arial Narrow" charset="0"/>
                <a:ea typeface="Arial Narrow" charset="0"/>
                <a:cs typeface="Arial Narrow" charset="0"/>
              </a:rPr>
              <a:t> </a:t>
            </a:r>
            <a:r>
              <a:rPr lang="ru-RU" sz="3600" b="1" dirty="0" err="1" smtClean="0">
                <a:latin typeface="Arial Narrow" charset="0"/>
                <a:ea typeface="Arial Narrow" charset="0"/>
                <a:cs typeface="Arial Narrow" charset="0"/>
              </a:rPr>
              <a:t>Махачева</a:t>
            </a:r>
            <a:endParaRPr sz="3600" b="1"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5194300" y="851050"/>
            <a:ext cx="6715323" cy="148758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000">
                <a:solidFill>
                  <a:srgbClr val="253957"/>
                </a:solidFill>
                <a:latin typeface="+mn-lt"/>
                <a:ea typeface="+mn-ea"/>
                <a:cs typeface="+mn-cs"/>
                <a:sym typeface="Arial Narrow"/>
              </a:defRPr>
            </a:pPr>
            <a:r>
              <a:rPr lang="ru-RU" dirty="0" smtClean="0">
                <a:latin typeface="Arial Narrow" charset="0"/>
                <a:ea typeface="Arial Narrow" charset="0"/>
                <a:cs typeface="Arial Narrow" charset="0"/>
              </a:rPr>
              <a:t>Факультет гуманитарных наук</a:t>
            </a:r>
          </a:p>
          <a:p>
            <a:pPr algn="l">
              <a:defRPr sz="3000">
                <a:solidFill>
                  <a:srgbClr val="253957"/>
                </a:solidFill>
                <a:latin typeface="+mn-lt"/>
                <a:ea typeface="+mn-ea"/>
                <a:cs typeface="+mn-cs"/>
                <a:sym typeface="Arial Narrow"/>
              </a:defRPr>
            </a:pPr>
            <a:r>
              <a:rPr lang="ru-RU" dirty="0" smtClean="0">
                <a:latin typeface="Arial Narrow" charset="0"/>
                <a:ea typeface="Arial Narrow" charset="0"/>
                <a:cs typeface="Arial Narrow" charset="0"/>
              </a:rPr>
              <a:t>Образовательная программа «История Искусств»</a:t>
            </a:r>
            <a:endParaRPr dirty="0">
              <a:latin typeface="Arial Narrow" charset="0"/>
              <a:ea typeface="Arial Narrow" charset="0"/>
              <a:cs typeface="Arial Narrow" charset="0"/>
            </a:endParaRPr>
          </a:p>
        </p:txBody>
      </p:sp>
      <p:sp>
        <p:nvSpPr>
          <p:cNvPr id="120" name="Москва, 2017"/>
          <p:cNvSpPr txBox="1"/>
          <p:nvPr/>
        </p:nvSpPr>
        <p:spPr>
          <a:xfrm>
            <a:off x="5194300" y="8448522"/>
            <a:ext cx="6715324" cy="42575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defRPr sz="2100">
                <a:solidFill>
                  <a:srgbClr val="253957"/>
                </a:solidFill>
                <a:latin typeface="+mn-lt"/>
                <a:ea typeface="+mn-ea"/>
                <a:cs typeface="+mn-cs"/>
                <a:sym typeface="Arial Narrow"/>
              </a:defRPr>
            </a:lvl1pPr>
          </a:lstStyle>
          <a:p>
            <a:r>
              <a:rPr dirty="0">
                <a:latin typeface="Arial Narrow" charset="0"/>
                <a:ea typeface="Arial Narrow" charset="0"/>
                <a:cs typeface="Arial Narrow" charset="0"/>
              </a:rPr>
              <a:t>Москва</a:t>
            </a:r>
            <a:r>
              <a:rPr>
                <a:latin typeface="Arial Narrow" charset="0"/>
                <a:ea typeface="Arial Narrow" charset="0"/>
                <a:cs typeface="Arial Narrow" charset="0"/>
              </a:rPr>
              <a:t>, </a:t>
            </a:r>
            <a:r>
              <a:rPr smtClean="0">
                <a:latin typeface="Arial Narrow" charset="0"/>
                <a:ea typeface="Arial Narrow" charset="0"/>
                <a:cs typeface="Arial Narrow" charset="0"/>
              </a:rPr>
              <a:t>201</a:t>
            </a:r>
            <a:r>
              <a:rPr lang="en-US" smtClean="0">
                <a:latin typeface="Arial Narrow" charset="0"/>
                <a:ea typeface="Arial Narrow" charset="0"/>
                <a:cs typeface="Arial Narrow" charset="0"/>
              </a:rPr>
              <a:t>8</a:t>
            </a:r>
            <a:endParaRPr dirty="0">
              <a:latin typeface="Arial Narrow" charset="0"/>
              <a:ea typeface="Arial Narrow" charset="0"/>
              <a:cs typeface="Arial Narrow" charset="0"/>
            </a:endParaRPr>
          </a:p>
        </p:txBody>
      </p:sp>
      <p:pic>
        <p:nvPicPr>
          <p:cNvPr id="121" name="Изображение" descr="Изображение"/>
          <p:cNvPicPr>
            <a:picLocks noChangeAspect="1"/>
          </p:cNvPicPr>
          <p:nvPr/>
        </p:nvPicPr>
        <p:blipFill>
          <a:blip r:embed="rId2" cstate="print">
            <a:extLst/>
          </a:blip>
          <a:stretch>
            <a:fillRect/>
          </a:stretch>
        </p:blipFill>
        <p:spPr>
          <a:xfrm>
            <a:off x="968298" y="946303"/>
            <a:ext cx="1945686" cy="1881278"/>
          </a:xfrm>
          <a:prstGeom prst="rect">
            <a:avLst/>
          </a:prstGeom>
          <a:ln w="12700">
            <a:miter lim="400000"/>
          </a:ln>
        </p:spPr>
      </p:pic>
      <p:pic>
        <p:nvPicPr>
          <p:cNvPr id="8" name="Рисунок 7" descr="ce9a3ca8d1b562a5977ae05d966f8af9.jpg"/>
          <p:cNvPicPr>
            <a:picLocks noChangeAspect="1"/>
          </p:cNvPicPr>
          <p:nvPr/>
        </p:nvPicPr>
        <p:blipFill>
          <a:blip r:embed="rId3" cstate="print"/>
          <a:stretch>
            <a:fillRect/>
          </a:stretch>
        </p:blipFill>
        <p:spPr>
          <a:xfrm>
            <a:off x="4504054" y="2910661"/>
            <a:ext cx="4944745" cy="3299639"/>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3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numCol="2" spcCol="571500"/>
          <a:lstStyle/>
          <a:p>
            <a:pPr algn="l">
              <a:spcBef>
                <a:spcPts val="2000"/>
              </a:spcBef>
              <a:defRPr sz="2100">
                <a:solidFill>
                  <a:srgbClr val="253957"/>
                </a:solidFill>
                <a:latin typeface="+mn-lt"/>
                <a:ea typeface="+mn-ea"/>
                <a:cs typeface="+mn-cs"/>
                <a:sym typeface="Arial Narrow"/>
              </a:defRPr>
            </a:pPr>
            <a:endParaRPr dirty="0">
              <a:latin typeface="Arial Narrow" charset="0"/>
              <a:ea typeface="Arial Narrow" charset="0"/>
              <a:cs typeface="Arial Narrow" charset="0"/>
            </a:endParaRPr>
          </a:p>
        </p:txBody>
      </p:sp>
      <p:pic>
        <p:nvPicPr>
          <p:cNvPr id="135" name="Изображение" descr="Изображение"/>
          <p:cNvPicPr>
            <a:picLocks noChangeAspect="1"/>
          </p:cNvPicPr>
          <p:nvPr/>
        </p:nvPicPr>
        <p:blipFill>
          <a:blip r:embed="rId2" cstate="print">
            <a:extLst/>
          </a:blip>
          <a:stretch>
            <a:fillRect/>
          </a:stretch>
        </p:blipFill>
        <p:spPr>
          <a:xfrm>
            <a:off x="805562" y="416839"/>
            <a:ext cx="853034" cy="853034"/>
          </a:xfrm>
          <a:prstGeom prst="rect">
            <a:avLst/>
          </a:prstGeom>
          <a:ln w="12700">
            <a:miter lim="400000"/>
          </a:ln>
        </p:spPr>
      </p:pic>
      <p:sp>
        <p:nvSpPr>
          <p:cNvPr id="8" name="Очень крутой заголовок…"/>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lang="ru-RU" dirty="0" smtClean="0">
                <a:latin typeface="Arial Narrow" charset="0"/>
                <a:ea typeface="Arial Narrow" charset="0"/>
                <a:cs typeface="Arial Narrow" charset="0"/>
              </a:rPr>
              <a:t>Персональная </a:t>
            </a:r>
            <a:r>
              <a:rPr lang="ru-RU" dirty="0" smtClean="0">
                <a:latin typeface="Arial Narrow" charset="0"/>
                <a:ea typeface="Arial Narrow" charset="0"/>
                <a:cs typeface="Arial Narrow" charset="0"/>
              </a:rPr>
              <a:t>выставка «</a:t>
            </a:r>
            <a:r>
              <a:rPr lang="ru-RU" dirty="0" smtClean="0">
                <a:latin typeface="Arial Narrow" charset="0"/>
                <a:ea typeface="Arial Narrow" charset="0"/>
                <a:cs typeface="Arial Narrow" charset="0"/>
              </a:rPr>
              <a:t>Облако, зацепившееся за гору»</a:t>
            </a:r>
          </a:p>
          <a:p>
            <a:pPr algn="l">
              <a:defRPr sz="5000" b="1" cap="all">
                <a:solidFill>
                  <a:srgbClr val="253957"/>
                </a:solidFill>
                <a:latin typeface="+mn-lt"/>
                <a:ea typeface="+mn-ea"/>
                <a:cs typeface="+mn-cs"/>
                <a:sym typeface="Arial Narrow"/>
              </a:defRPr>
            </a:pPr>
            <a:endParaRPr lang="ru-RU" dirty="0" smtClean="0">
              <a:latin typeface="Arial Narrow" charset="0"/>
              <a:ea typeface="Arial Narrow" charset="0"/>
              <a:cs typeface="Arial Narrow" charset="0"/>
            </a:endParaRPr>
          </a:p>
        </p:txBody>
      </p:sp>
      <p:sp>
        <p:nvSpPr>
          <p:cNvPr id="9" name="Заголовок основного текста"/>
          <p:cNvSpPr txBox="1"/>
          <p:nvPr/>
        </p:nvSpPr>
        <p:spPr>
          <a:xfrm>
            <a:off x="814451"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r>
              <a:rPr lang="ru-RU" dirty="0" smtClean="0">
                <a:latin typeface="Arial Narrow" charset="0"/>
                <a:ea typeface="Arial Narrow" charset="0"/>
                <a:cs typeface="Arial Narrow" charset="0"/>
              </a:rPr>
              <a:t>Сейчас в ММОМА на Петровке, 25</a:t>
            </a:r>
          </a:p>
          <a:p>
            <a:pPr algn="r"/>
            <a:r>
              <a:rPr lang="ru-RU" dirty="0" smtClean="0">
                <a:latin typeface="Arial Narrow" charset="0"/>
                <a:ea typeface="Arial Narrow" charset="0"/>
                <a:cs typeface="Arial Narrow" charset="0"/>
              </a:rPr>
              <a:t>только до 4 февраля 2018</a:t>
            </a:r>
            <a:endParaRPr dirty="0">
              <a:latin typeface="Arial Narrow" charset="0"/>
              <a:ea typeface="Arial Narrow" charset="0"/>
              <a:cs typeface="Arial Narrow" charset="0"/>
            </a:endParaRPr>
          </a:p>
        </p:txBody>
      </p:sp>
      <p:sp>
        <p:nvSpPr>
          <p:cNvPr id="10" name="Название подразделения, лаборатории, факультета и т.д."/>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endParaRPr dirty="0">
              <a:latin typeface="Arial Narrow" charset="0"/>
              <a:ea typeface="Arial Narrow" charset="0"/>
              <a:cs typeface="Arial Narrow" charset="0"/>
            </a:endParaRPr>
          </a:p>
        </p:txBody>
      </p:sp>
      <p:pic>
        <p:nvPicPr>
          <p:cNvPr id="11" name="Рисунок 10" descr="dscf7642_0.jpg"/>
          <p:cNvPicPr>
            <a:picLocks noChangeAspect="1"/>
          </p:cNvPicPr>
          <p:nvPr/>
        </p:nvPicPr>
        <p:blipFill>
          <a:blip r:embed="rId3" cstate="print"/>
          <a:stretch>
            <a:fillRect/>
          </a:stretch>
        </p:blipFill>
        <p:spPr>
          <a:xfrm>
            <a:off x="2030250" y="5050024"/>
            <a:ext cx="5316483" cy="3987362"/>
          </a:xfrm>
          <a:prstGeom prst="rect">
            <a:avLst/>
          </a:prstGeom>
        </p:spPr>
      </p:pic>
      <p:sp>
        <p:nvSpPr>
          <p:cNvPr id="12" name="Прямоугольник 11"/>
          <p:cNvSpPr/>
          <p:nvPr/>
        </p:nvSpPr>
        <p:spPr>
          <a:xfrm>
            <a:off x="5153912" y="657164"/>
            <a:ext cx="9501252" cy="369332"/>
          </a:xfrm>
          <a:prstGeom prst="rect">
            <a:avLst/>
          </a:prstGeom>
        </p:spPr>
        <p:txBody>
          <a:bodyPr wrap="square">
            <a:spAutoFit/>
          </a:bodyPr>
          <a:lstStyle/>
          <a:p>
            <a:pPr algn="just">
              <a:defRPr sz="3000">
                <a:solidFill>
                  <a:srgbClr val="253957"/>
                </a:solidFill>
                <a:latin typeface="+mn-lt"/>
                <a:ea typeface="+mn-ea"/>
                <a:cs typeface="+mn-cs"/>
                <a:sym typeface="Arial Narrow"/>
              </a:defRPr>
            </a:pPr>
            <a:r>
              <a:rPr lang="ru-RU" sz="1800" dirty="0" smtClean="0">
                <a:latin typeface="Arial Narrow" charset="0"/>
                <a:ea typeface="Arial Narrow" charset="0"/>
                <a:cs typeface="Arial Narrow" charset="0"/>
              </a:rPr>
              <a:t>Факультет гуманитарных </a:t>
            </a:r>
            <a:r>
              <a:rPr lang="ru-RU" sz="1800" dirty="0" smtClean="0">
                <a:latin typeface="Arial Narrow" charset="0"/>
                <a:ea typeface="Arial Narrow" charset="0"/>
                <a:cs typeface="Arial Narrow" charset="0"/>
              </a:rPr>
              <a:t>наук</a:t>
            </a:r>
            <a:r>
              <a:rPr lang="en-US" sz="1800" dirty="0" smtClean="0">
                <a:latin typeface="Arial Narrow" charset="0"/>
                <a:ea typeface="Arial Narrow" charset="0"/>
                <a:cs typeface="Arial Narrow" charset="0"/>
              </a:rPr>
              <a:t> </a:t>
            </a:r>
            <a:r>
              <a:rPr lang="ru-RU" sz="1800" dirty="0" smtClean="0">
                <a:latin typeface="Arial Narrow" charset="0"/>
                <a:ea typeface="Arial Narrow" charset="0"/>
                <a:cs typeface="Arial Narrow" charset="0"/>
              </a:rPr>
              <a:t>Образовательная </a:t>
            </a:r>
            <a:r>
              <a:rPr lang="ru-RU" sz="1800" dirty="0" smtClean="0">
                <a:latin typeface="Arial Narrow" charset="0"/>
                <a:ea typeface="Arial Narrow" charset="0"/>
                <a:cs typeface="Arial Narrow" charset="0"/>
              </a:rPr>
              <a:t>программа «История Искусств»</a:t>
            </a:r>
            <a:endParaRPr lang="ru-RU" sz="1800" dirty="0">
              <a:latin typeface="Arial Narrow" charset="0"/>
              <a:ea typeface="Arial Narrow" charset="0"/>
              <a:cs typeface="Arial Narrow"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4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numCol="2" spcCol="571500"/>
          <a:lstStyle/>
          <a:p>
            <a:pPr marL="228600" indent="-228600" algn="l">
              <a:spcBef>
                <a:spcPts val="2000"/>
              </a:spcBef>
              <a:buSzPct val="100000"/>
              <a:buAutoNum type="arabicPeriod"/>
              <a:defRPr sz="2100">
                <a:solidFill>
                  <a:srgbClr val="253957"/>
                </a:solidFill>
                <a:latin typeface="+mn-lt"/>
                <a:ea typeface="+mn-ea"/>
                <a:cs typeface="+mn-cs"/>
                <a:sym typeface="Arial Narrow"/>
              </a:defRPr>
            </a:pPr>
            <a:endParaRPr dirty="0">
              <a:latin typeface="Arial Narrow" charset="0"/>
              <a:ea typeface="Arial Narrow" charset="0"/>
              <a:cs typeface="Arial Narrow" charset="0"/>
            </a:endParaRPr>
          </a:p>
        </p:txBody>
      </p:sp>
      <p:pic>
        <p:nvPicPr>
          <p:cNvPr id="149" name="Изображение" descr="Изображение"/>
          <p:cNvPicPr>
            <a:picLocks noChangeAspect="1"/>
          </p:cNvPicPr>
          <p:nvPr/>
        </p:nvPicPr>
        <p:blipFill>
          <a:blip r:embed="rId2" cstate="print">
            <a:extLst/>
          </a:blip>
          <a:stretch>
            <a:fillRect/>
          </a:stretch>
        </p:blipFill>
        <p:spPr>
          <a:xfrm>
            <a:off x="805562" y="416839"/>
            <a:ext cx="853034" cy="853034"/>
          </a:xfrm>
          <a:prstGeom prst="rect">
            <a:avLst/>
          </a:prstGeom>
          <a:ln w="12700">
            <a:miter lim="400000"/>
          </a:ln>
        </p:spPr>
      </p:pic>
      <p:sp>
        <p:nvSpPr>
          <p:cNvPr id="8" name="Очень крутой заголовок…"/>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lang="ru-RU" b="1" dirty="0" smtClean="0">
                <a:latin typeface="Arial Narrow" charset="0"/>
                <a:ea typeface="Arial Narrow" charset="0"/>
                <a:cs typeface="Arial Narrow" charset="0"/>
              </a:rPr>
              <a:t>Современная художница</a:t>
            </a:r>
            <a:endParaRPr dirty="0">
              <a:latin typeface="Arial Narrow" charset="0"/>
              <a:ea typeface="Arial Narrow" charset="0"/>
              <a:cs typeface="Arial Narrow" charset="0"/>
            </a:endParaRPr>
          </a:p>
        </p:txBody>
      </p:sp>
      <p:sp>
        <p:nvSpPr>
          <p:cNvPr id="9" name="Заголовок основного текста"/>
          <p:cNvSpPr txBox="1"/>
          <p:nvPr/>
        </p:nvSpPr>
        <p:spPr>
          <a:xfrm>
            <a:off x="787399" y="3981718"/>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r>
              <a:rPr lang="ru-RU" dirty="0" smtClean="0">
                <a:latin typeface="Arial Narrow" charset="0"/>
                <a:ea typeface="Arial Narrow" charset="0"/>
                <a:cs typeface="Arial Narrow" charset="0"/>
              </a:rPr>
              <a:t>Одна из самых влиятельных в России. </a:t>
            </a:r>
          </a:p>
          <a:p>
            <a:pPr>
              <a:buFont typeface="Arial" pitchFamily="34" charset="0"/>
              <a:buChar char="•"/>
            </a:pPr>
            <a:r>
              <a:rPr lang="ru-RU" dirty="0" smtClean="0">
                <a:latin typeface="Arial Narrow" charset="0"/>
                <a:ea typeface="Arial Narrow" charset="0"/>
                <a:cs typeface="Arial Narrow" charset="0"/>
              </a:rPr>
              <a:t>Премии: Инновация, Кандинского и проч… </a:t>
            </a:r>
          </a:p>
          <a:p>
            <a:pPr>
              <a:buFont typeface="Arial" pitchFamily="34" charset="0"/>
              <a:buChar char="•"/>
            </a:pPr>
            <a:r>
              <a:rPr lang="ru-RU" dirty="0" smtClean="0">
                <a:latin typeface="Arial Narrow" charset="0"/>
                <a:ea typeface="Arial Narrow" charset="0"/>
                <a:cs typeface="Arial Narrow" charset="0"/>
              </a:rPr>
              <a:t>Работы в </a:t>
            </a:r>
            <a:r>
              <a:rPr lang="en-US" dirty="0" smtClean="0">
                <a:latin typeface="Arial Narrow" charset="0"/>
                <a:ea typeface="Arial Narrow" charset="0"/>
                <a:cs typeface="Arial Narrow" charset="0"/>
              </a:rPr>
              <a:t>Tate Modern Museum, </a:t>
            </a:r>
            <a:r>
              <a:rPr lang="ru-RU" dirty="0" smtClean="0">
                <a:latin typeface="Arial Narrow" charset="0"/>
                <a:ea typeface="Arial Narrow" charset="0"/>
                <a:cs typeface="Arial Narrow" charset="0"/>
              </a:rPr>
              <a:t>ГЦСИ, ММОМА и проч..</a:t>
            </a:r>
            <a:endParaRPr dirty="0">
              <a:latin typeface="Arial Narrow" charset="0"/>
              <a:ea typeface="Arial Narrow" charset="0"/>
              <a:cs typeface="Arial Narrow" charset="0"/>
            </a:endParaRPr>
          </a:p>
        </p:txBody>
      </p:sp>
      <p:pic>
        <p:nvPicPr>
          <p:cNvPr id="11" name="Рисунок 10" descr="hFfy0dv9kGnKGeYPn4ECWw-wide.jpg"/>
          <p:cNvPicPr>
            <a:picLocks noChangeAspect="1"/>
          </p:cNvPicPr>
          <p:nvPr/>
        </p:nvPicPr>
        <p:blipFill>
          <a:blip r:embed="rId3" cstate="print"/>
          <a:stretch>
            <a:fillRect/>
          </a:stretch>
        </p:blipFill>
        <p:spPr>
          <a:xfrm>
            <a:off x="2855932" y="5124847"/>
            <a:ext cx="7425207" cy="4182139"/>
          </a:xfrm>
          <a:prstGeom prst="rect">
            <a:avLst/>
          </a:prstGeom>
        </p:spPr>
      </p:pic>
      <p:sp>
        <p:nvSpPr>
          <p:cNvPr id="12" name="Название подразделения, лаборатории, факультета и т.д."/>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endParaRPr dirty="0">
              <a:latin typeface="Arial Narrow" charset="0"/>
              <a:ea typeface="Arial Narrow" charset="0"/>
              <a:cs typeface="Arial Narrow" charset="0"/>
            </a:endParaRPr>
          </a:p>
        </p:txBody>
      </p:sp>
      <p:sp>
        <p:nvSpPr>
          <p:cNvPr id="13" name="Прямоугольник 12"/>
          <p:cNvSpPr/>
          <p:nvPr/>
        </p:nvSpPr>
        <p:spPr>
          <a:xfrm>
            <a:off x="3296414" y="673202"/>
            <a:ext cx="8948038" cy="369332"/>
          </a:xfrm>
          <a:prstGeom prst="rect">
            <a:avLst/>
          </a:prstGeom>
        </p:spPr>
        <p:txBody>
          <a:bodyPr wrap="square">
            <a:spAutoFit/>
          </a:bodyPr>
          <a:lstStyle/>
          <a:p>
            <a:pPr algn="just">
              <a:defRPr sz="3000">
                <a:solidFill>
                  <a:srgbClr val="253957"/>
                </a:solidFill>
                <a:latin typeface="+mn-lt"/>
                <a:ea typeface="+mn-ea"/>
                <a:cs typeface="+mn-cs"/>
                <a:sym typeface="Arial Narrow"/>
              </a:defRPr>
            </a:pPr>
            <a:r>
              <a:rPr lang="ru-RU" sz="1800" dirty="0" smtClean="0">
                <a:latin typeface="Arial Narrow" charset="0"/>
                <a:ea typeface="Arial Narrow" charset="0"/>
                <a:cs typeface="Arial Narrow" charset="0"/>
              </a:rPr>
              <a:t>Факультет гуманитарных наук</a:t>
            </a:r>
            <a:r>
              <a:rPr lang="en-US" sz="1800" dirty="0" smtClean="0">
                <a:latin typeface="Arial Narrow" charset="0"/>
                <a:ea typeface="Arial Narrow" charset="0"/>
                <a:cs typeface="Arial Narrow" charset="0"/>
              </a:rPr>
              <a:t> </a:t>
            </a:r>
            <a:r>
              <a:rPr lang="ru-RU" sz="1800" dirty="0" smtClean="0">
                <a:latin typeface="Arial Narrow" charset="0"/>
                <a:ea typeface="Arial Narrow" charset="0"/>
                <a:cs typeface="Arial Narrow" charset="0"/>
              </a:rPr>
              <a:t>Образовательная программа «История Искусств»</a:t>
            </a:r>
            <a:endParaRPr lang="ru-RU" sz="1800" dirty="0">
              <a:latin typeface="Arial Narrow" charset="0"/>
              <a:ea typeface="Arial Narrow" charset="0"/>
              <a:cs typeface="Arial Narrow"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Адрес: ТехтТехтТехтТехтТехтТехтТехтТехтТехтТехтТехтТехтТехт"/>
          <p:cNvSpPr txBox="1"/>
          <p:nvPr/>
        </p:nvSpPr>
        <p:spPr>
          <a:xfrm>
            <a:off x="5916702" y="8166805"/>
            <a:ext cx="6100980"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defTabSz="457200">
              <a:defRPr sz="1800">
                <a:solidFill>
                  <a:srgbClr val="FFFFFF"/>
                </a:solidFill>
                <a:latin typeface="+mn-lt"/>
                <a:ea typeface="+mn-ea"/>
                <a:cs typeface="+mn-cs"/>
                <a:sym typeface="Arial Narrow"/>
              </a:defRPr>
            </a:lvl1pPr>
          </a:lstStyle>
          <a:p>
            <a:r>
              <a:rPr dirty="0" err="1" smtClean="0">
                <a:latin typeface="Arial Narrow" charset="0"/>
                <a:ea typeface="Arial Narrow" charset="0"/>
                <a:cs typeface="Arial Narrow" charset="0"/>
              </a:rPr>
              <a:t>Адр</a:t>
            </a:r>
            <a:r>
              <a:rPr lang="ru-RU" dirty="0" err="1" smtClean="0">
                <a:latin typeface="Arial Narrow" charset="0"/>
                <a:ea typeface="Arial Narrow" charset="0"/>
                <a:cs typeface="Arial Narrow" charset="0"/>
              </a:rPr>
              <a:t>ес</a:t>
            </a:r>
            <a:r>
              <a:rPr lang="ru-RU" dirty="0" smtClean="0">
                <a:latin typeface="Arial Narrow" charset="0"/>
                <a:ea typeface="Arial Narrow" charset="0"/>
                <a:cs typeface="Arial Narrow" charset="0"/>
              </a:rPr>
              <a:t>: Старая </a:t>
            </a:r>
            <a:r>
              <a:rPr lang="ru-RU" dirty="0" err="1" smtClean="0">
                <a:latin typeface="Arial Narrow" charset="0"/>
                <a:ea typeface="Arial Narrow" charset="0"/>
                <a:cs typeface="Arial Narrow" charset="0"/>
              </a:rPr>
              <a:t>Басманная</a:t>
            </a:r>
            <a:r>
              <a:rPr lang="ru-RU" dirty="0" smtClean="0">
                <a:latin typeface="Arial Narrow" charset="0"/>
                <a:ea typeface="Arial Narrow" charset="0"/>
                <a:cs typeface="Arial Narrow" charset="0"/>
              </a:rPr>
              <a:t>, 21</a:t>
            </a:r>
            <a:r>
              <a:rPr lang="en-US" dirty="0" smtClean="0">
                <a:latin typeface="Arial Narrow" charset="0"/>
                <a:ea typeface="Arial Narrow" charset="0"/>
                <a:cs typeface="Arial Narrow" charset="0"/>
              </a:rPr>
              <a:t>/4</a:t>
            </a:r>
            <a:endParaRPr dirty="0">
              <a:latin typeface="Arial Narrow" charset="0"/>
              <a:ea typeface="Arial Narrow" charset="0"/>
              <a:cs typeface="Arial Narrow" charset="0"/>
            </a:endParaRPr>
          </a:p>
        </p:txBody>
      </p:sp>
      <p:sp>
        <p:nvSpPr>
          <p:cNvPr id="166" name="www.text"/>
          <p:cNvSpPr txBox="1"/>
          <p:nvPr/>
        </p:nvSpPr>
        <p:spPr>
          <a:xfrm>
            <a:off x="987118" y="8166805"/>
            <a:ext cx="155303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1800">
                <a:solidFill>
                  <a:srgbClr val="FFFFFF"/>
                </a:solidFill>
                <a:latin typeface="+mn-lt"/>
                <a:ea typeface="+mn-ea"/>
                <a:cs typeface="+mn-cs"/>
                <a:sym typeface="Arial Narrow"/>
              </a:defRPr>
            </a:lvl1pPr>
          </a:lstStyle>
          <a:p>
            <a:r>
              <a:rPr dirty="0" smtClean="0">
                <a:latin typeface="Arial Narrow" charset="0"/>
                <a:ea typeface="Arial Narrow" charset="0"/>
                <a:cs typeface="Arial Narrow" charset="0"/>
              </a:rPr>
              <a:t>www.</a:t>
            </a:r>
            <a:r>
              <a:rPr lang="en-US" dirty="0" smtClean="0">
                <a:latin typeface="Arial Narrow" charset="0"/>
                <a:ea typeface="Arial Narrow" charset="0"/>
                <a:cs typeface="Arial Narrow" charset="0"/>
              </a:rPr>
              <a:t>github.com</a:t>
            </a:r>
            <a:endParaRPr dirty="0">
              <a:latin typeface="Arial Narrow" charset="0"/>
              <a:ea typeface="Arial Narrow" charset="0"/>
              <a:cs typeface="Arial Narrow" charset="0"/>
            </a:endParaRPr>
          </a:p>
        </p:txBody>
      </p:sp>
      <p:sp>
        <p:nvSpPr>
          <p:cNvPr id="167" name="Телефон.: +Х (ХХХ) ХХХ ХХХХ"/>
          <p:cNvSpPr txBox="1"/>
          <p:nvPr/>
        </p:nvSpPr>
        <p:spPr>
          <a:xfrm>
            <a:off x="2540148" y="8166805"/>
            <a:ext cx="3077870"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defRPr sz="1800">
                <a:solidFill>
                  <a:srgbClr val="FFFFFF"/>
                </a:solidFill>
                <a:latin typeface="+mn-lt"/>
                <a:ea typeface="+mn-ea"/>
                <a:cs typeface="+mn-cs"/>
                <a:sym typeface="Arial Narrow"/>
              </a:defRPr>
            </a:lvl1pPr>
          </a:lstStyle>
          <a:p>
            <a:endParaRPr dirty="0">
              <a:latin typeface="Arial Narrow" charset="0"/>
              <a:ea typeface="Arial Narrow" charset="0"/>
              <a:cs typeface="Arial Narrow" charset="0"/>
            </a:endParaRPr>
          </a:p>
        </p:txBody>
      </p:sp>
      <p:pic>
        <p:nvPicPr>
          <p:cNvPr id="168" name="Изображение" descr="Изображение"/>
          <p:cNvPicPr>
            <a:picLocks noChangeAspect="1"/>
          </p:cNvPicPr>
          <p:nvPr/>
        </p:nvPicPr>
        <p:blipFill>
          <a:blip r:embed="rId2" cstate="print">
            <a:extLst/>
          </a:blip>
          <a:stretch>
            <a:fillRect/>
          </a:stretch>
        </p:blipFill>
        <p:spPr>
          <a:xfrm>
            <a:off x="5366098" y="3498712"/>
            <a:ext cx="2272604" cy="2197376"/>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TotalTime>
  <Words>91</Words>
  <Application>Microsoft Office PowerPoint</Application>
  <PresentationFormat>Произвольный</PresentationFormat>
  <Paragraphs>15</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White</vt:lpstr>
      <vt:lpstr>Слайд 1</vt:lpstr>
      <vt:lpstr>Слайд 2</vt:lpstr>
      <vt:lpstr>Слайд 3</vt:lpstr>
      <vt:lpstr>Слайд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Пользователь Windows</cp:lastModifiedBy>
  <cp:revision>2</cp:revision>
  <dcterms:modified xsi:type="dcterms:W3CDTF">2018-01-26T13:31:23Z</dcterms:modified>
</cp:coreProperties>
</file>