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80C3-2CDA-91EB-FCAC-BE66DB57F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4E3D3-8F02-A227-9A5E-66FAA31B6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15556-11E5-E618-92C7-F2025224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7D55-FB2F-4521-9BF1-B38E58A8DD8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163E6-10EE-EA9A-1988-4F1D8BE7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23EF1-FD14-12AB-4B16-6C29BD59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A1C6-1EB0-4679-AD53-F4BCE551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0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3054-B364-1682-A59E-449A7EF2F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7B740C-8ECE-D95C-A15C-5B191A370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DB1B8-7CFD-6C89-BEE3-7E270BB9B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4676F-2EDF-C8FF-F9DD-B0A9953E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7D55-FB2F-4521-9BF1-B38E58A8DD8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43C39-C5C6-9D39-B493-E106F2B7E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64135-A9BC-F3BF-FC66-84F2AF2E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A1C6-1EB0-4679-AD53-F4BCE551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8D9C-8B9C-8A23-2BB1-1EE7580F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1C8C9-3280-5223-CFB2-4AFA23889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D296D-D1DD-B8C9-89F6-E1B8CC691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7D55-FB2F-4521-9BF1-B38E58A8DD8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49ADB-23AE-A2B5-011C-175143A4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C10AD-D020-386F-B34E-EEA354E7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A1C6-1EB0-4679-AD53-F4BCE551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16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30FA4-FDA1-D30F-A97E-DFF8CFC62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38668-44DB-E871-0A45-08D0E8573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59B3A-C4F4-56E8-3D72-CCA0E911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7D55-FB2F-4521-9BF1-B38E58A8DD8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09E76-5C58-D070-1086-9CDCADB44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22C86-DF5D-BDA3-A767-42CDFACB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A1C6-1EB0-4679-AD53-F4BCE551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1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62A1-1294-46AB-1121-81A7AB492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2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3DB9-9AE5-E70B-80CD-D7EA5ED9F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650"/>
            <a:ext cx="10515600" cy="5205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030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EC45-726F-4650-54A7-807ABE0AE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88DB9-3B78-0CF7-2428-19D3E919C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DA75B-8491-6DC4-9A03-38966BA5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7D55-FB2F-4521-9BF1-B38E58A8DD8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7ECF4-BBCF-871A-5924-E2448FD2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959E9-4F68-80EB-D43D-BF6151931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A1C6-1EB0-4679-AD53-F4BCE551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2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7306-EDF5-0155-8053-100720069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847C8-DEA8-7E9D-792A-9293CBC87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B5216-4235-B54B-5B30-6D7318CB5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47C26-020A-2B7E-8079-5C260F42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7D55-FB2F-4521-9BF1-B38E58A8DD8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854A7-38AE-5A4E-07CB-37942175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69F58-47E6-5B98-6E8E-7F7E858C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A1C6-1EB0-4679-AD53-F4BCE551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1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6657C-4582-DA81-92D7-101EE708A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6AE31-B688-EFBD-EFF7-1BD325085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26927-F93C-6DDA-7D94-808BE0C6A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CDE3E-14E0-267F-0BF8-65BD97BA6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95F0F-86C9-5A3D-E31F-CF46701DE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BDDA59-8C48-DD9F-5416-5B3AB57B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7D55-FB2F-4521-9BF1-B38E58A8DD8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171F39-7E45-1DD0-4BC1-40295A62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F1D58-D1C9-528F-E254-B3C12DB3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A1C6-1EB0-4679-AD53-F4BCE551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3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C0F2-A76D-C70E-43BF-2451722D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6EB86-9629-107D-4290-CA3F9808B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7D55-FB2F-4521-9BF1-B38E58A8DD8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A5E69-33C1-3913-B47C-D06E0BEA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F5188-FB08-817E-2402-DC05BF5F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A1C6-1EB0-4679-AD53-F4BCE551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0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C6FBF9-FF90-20DE-60A5-C16B434D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7D55-FB2F-4521-9BF1-B38E58A8DD8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D9F2A-2938-4A70-0BEC-14C157CF3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F51AA-FDEF-3532-E62A-6D62C327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A1C6-1EB0-4679-AD53-F4BCE551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2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7D1D7-D248-356B-F8A8-02E6BF2D7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65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1098A22-2D17-8A5A-9018-518EF42EAC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536575"/>
            <a:ext cx="12192000" cy="6321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3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8BC30-AE8D-3160-7A36-B901935B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CD8A4-CAD4-0437-753C-61EACF6D2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4C65A-C7B7-57D8-226F-1637569B8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D30E8-79AE-7EAA-9B49-705A4226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7D55-FB2F-4521-9BF1-B38E58A8DD8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B9582-9F89-5EFF-9E3D-255F594D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CE7D5-C0B9-EDB3-3AF7-C045B6FF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A1C6-1EB0-4679-AD53-F4BCE551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1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103EB-1588-4D2F-D1A9-BA93E7F2E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89BC3-966E-AD80-3BE4-84936DD23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E34F7-CC24-30C4-F3B1-433412550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67D55-FB2F-4521-9BF1-B38E58A8DD8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2BF02-7072-50EB-1AB1-D64EFD14E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A22A7-F3CF-090A-4B7E-7D176E25D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8A1C6-1EB0-4679-AD53-F4BCE551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8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CCDM</dc:creator>
  <cp:lastModifiedBy>CCDM</cp:lastModifiedBy>
  <cp:revision>2</cp:revision>
  <dcterms:created xsi:type="dcterms:W3CDTF">2023-07-16T15:56:56Z</dcterms:created>
  <dcterms:modified xsi:type="dcterms:W3CDTF">2023-07-16T16:01:25Z</dcterms:modified>
</cp:coreProperties>
</file>