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3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5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4CA6ED-7074-BF45-8C92-33405664DE97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651342-22A0-A245-902D-F623157B6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84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ffee-shop-nodejs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6E182-8679-6A48-BC38-4EEA94E8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937" y="2175642"/>
            <a:ext cx="9321427" cy="2066197"/>
          </a:xfrm>
        </p:spPr>
        <p:txBody>
          <a:bodyPr>
            <a:normAutofit/>
          </a:bodyPr>
          <a:lstStyle/>
          <a:p>
            <a:r>
              <a:rPr lang="ru-RU" dirty="0"/>
              <a:t>Проектная работа</a:t>
            </a:r>
            <a:br>
              <a:rPr lang="ru-RU" dirty="0"/>
            </a:br>
            <a:r>
              <a:rPr lang="ru-RU" dirty="0"/>
              <a:t>Интернет-магазин</a:t>
            </a:r>
            <a:br>
              <a:rPr lang="ru-RU" dirty="0"/>
            </a:br>
            <a:r>
              <a:rPr lang="ru-RU" dirty="0"/>
              <a:t>«Кофе-</a:t>
            </a:r>
            <a:r>
              <a:rPr lang="ru-RU" dirty="0" err="1"/>
              <a:t>миллор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3CD9D8-C14E-5546-904B-0D177687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723" y="6439933"/>
            <a:ext cx="8908540" cy="1239894"/>
          </a:xfrm>
        </p:spPr>
        <p:txBody>
          <a:bodyPr/>
          <a:lstStyle/>
          <a:p>
            <a:r>
              <a:rPr lang="ru-RU" dirty="0"/>
              <a:t>Выполнили Магасумова Алина и Петрова Мария, студентки группы 2Р2.20</a:t>
            </a:r>
          </a:p>
        </p:txBody>
      </p:sp>
    </p:spTree>
    <p:extLst>
      <p:ext uri="{BB962C8B-B14F-4D97-AF65-F5344CB8AC3E}">
        <p14:creationId xmlns:p14="http://schemas.microsoft.com/office/powerpoint/2010/main" val="41955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7EEC8-364A-7041-94E0-1E63242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11" y="523257"/>
            <a:ext cx="7729728" cy="1188720"/>
          </a:xfrm>
        </p:spPr>
        <p:txBody>
          <a:bodyPr/>
          <a:lstStyle/>
          <a:p>
            <a:r>
              <a:rPr lang="ru-RU" dirty="0"/>
              <a:t>Почему эта тема? Цель?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68507-60AE-E348-9058-D9D556BE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57" y="2370030"/>
            <a:ext cx="11558436" cy="4487970"/>
          </a:xfrm>
        </p:spPr>
        <p:txBody>
          <a:bodyPr/>
          <a:lstStyle/>
          <a:p>
            <a:pPr marL="228600" lvl="1" indent="0" algn="ctr">
              <a:buNone/>
            </a:pPr>
            <a:r>
              <a:rPr lang="ru-RU" sz="2000" dirty="0"/>
              <a:t>Мы нашли симпатичный проект в </a:t>
            </a:r>
            <a:r>
              <a:rPr lang="ru-RU" sz="2000" dirty="0" err="1"/>
              <a:t>фигме</a:t>
            </a:r>
            <a:r>
              <a:rPr lang="ru-RU" sz="2000" dirty="0"/>
              <a:t> и решили его реализовать.</a:t>
            </a:r>
          </a:p>
          <a:p>
            <a:pPr marL="228600" lvl="1" indent="0" algn="ctr">
              <a:buNone/>
            </a:pPr>
            <a:endParaRPr lang="ru-RU" sz="2000" dirty="0"/>
          </a:p>
          <a:p>
            <a:pPr marL="228600" lvl="1" indent="0">
              <a:buNone/>
            </a:pPr>
            <a:r>
              <a:rPr lang="ru-RU" sz="2000" dirty="0"/>
              <a:t>Цели</a:t>
            </a:r>
          </a:p>
          <a:p>
            <a:r>
              <a:rPr lang="ru-RU" dirty="0"/>
              <a:t>Создать интернет-магазин по </a:t>
            </a:r>
            <a:r>
              <a:rPr lang="ru-RU" dirty="0" err="1"/>
              <a:t>тз</a:t>
            </a:r>
            <a:r>
              <a:rPr lang="ru-RU" dirty="0"/>
              <a:t> за 5 дней</a:t>
            </a:r>
          </a:p>
          <a:p>
            <a:r>
              <a:rPr lang="ru-RU" dirty="0"/>
              <a:t>Сделать удобный, понятный, не вырви-глазный контент</a:t>
            </a:r>
          </a:p>
          <a:p>
            <a:r>
              <a:rPr lang="ru-RU" dirty="0"/>
              <a:t>Повторить и закрепить пройденный материал</a:t>
            </a:r>
          </a:p>
          <a:p>
            <a:r>
              <a:rPr lang="ru-RU" dirty="0"/>
              <a:t>Не разругаться друг с другом</a:t>
            </a:r>
          </a:p>
          <a:p>
            <a:r>
              <a:rPr lang="ru-RU" dirty="0"/>
              <a:t>Справиться с гитом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8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75E87-67D5-F848-BA3E-8AAEB879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09" y="533766"/>
            <a:ext cx="7729728" cy="1188720"/>
          </a:xfrm>
        </p:spPr>
        <p:txBody>
          <a:bodyPr/>
          <a:lstStyle/>
          <a:p>
            <a:r>
              <a:rPr lang="ru-RU" dirty="0"/>
              <a:t>Что использовали?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FA994-22D6-DC4E-8AC7-74398A2B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73" y="2270182"/>
            <a:ext cx="11537415" cy="4298783"/>
          </a:xfrm>
        </p:spPr>
        <p:txBody>
          <a:bodyPr/>
          <a:lstStyle/>
          <a:p>
            <a:r>
              <a:rPr lang="en-US" dirty="0"/>
              <a:t>Express</a:t>
            </a:r>
            <a:endParaRPr lang="ru-RU" dirty="0"/>
          </a:p>
          <a:p>
            <a:r>
              <a:rPr lang="en-US" dirty="0"/>
              <a:t>MongoDB</a:t>
            </a:r>
            <a:endParaRPr lang="ru-RU" dirty="0"/>
          </a:p>
          <a:p>
            <a:r>
              <a:rPr lang="en-US" dirty="0"/>
              <a:t>GitHub</a:t>
            </a:r>
          </a:p>
          <a:p>
            <a:r>
              <a:rPr lang="en-US" dirty="0" err="1"/>
              <a:t>Figma</a:t>
            </a:r>
            <a:endParaRPr lang="en-US" dirty="0"/>
          </a:p>
          <a:p>
            <a:r>
              <a:rPr lang="ru-RU" dirty="0"/>
              <a:t>Не </a:t>
            </a:r>
            <a:r>
              <a:rPr lang="en-US" dirty="0"/>
              <a:t>stylus </a:t>
            </a:r>
            <a:r>
              <a:rPr lang="ru-RU" dirty="0"/>
              <a:t>и не </a:t>
            </a:r>
            <a:r>
              <a:rPr lang="en-US" dirty="0"/>
              <a:t>pug</a:t>
            </a:r>
          </a:p>
          <a:p>
            <a:r>
              <a:rPr lang="en-US" dirty="0" err="1"/>
              <a:t>Hbs</a:t>
            </a:r>
            <a:endParaRPr lang="ru-RU" dirty="0"/>
          </a:p>
          <a:p>
            <a:r>
              <a:rPr lang="ru-RU" dirty="0"/>
              <a:t>Знания в области верстки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77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79789-B3F1-684F-9C4E-C74D9E3E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61" y="292029"/>
            <a:ext cx="8101881" cy="653902"/>
          </a:xfrm>
        </p:spPr>
        <p:txBody>
          <a:bodyPr>
            <a:normAutofit fontScale="90000"/>
          </a:bodyPr>
          <a:lstStyle/>
          <a:p>
            <a:r>
              <a:rPr lang="ru-RU" dirty="0">
                <a:hlinkClick r:id="rId2"/>
              </a:rPr>
              <a:t>сайт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1514FE-86C1-DC4C-80A0-C6D23989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08" y="1273499"/>
            <a:ext cx="9409586" cy="533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636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льзовательские 9">
      <a:dk1>
        <a:srgbClr val="000000"/>
      </a:dk1>
      <a:lt1>
        <a:srgbClr val="FFFFFF"/>
      </a:lt1>
      <a:dk2>
        <a:srgbClr val="A27657"/>
      </a:dk2>
      <a:lt2>
        <a:srgbClr val="EBDDC3"/>
      </a:lt2>
      <a:accent1>
        <a:srgbClr val="94B6D2"/>
      </a:accent1>
      <a:accent2>
        <a:srgbClr val="E8B41F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82</Words>
  <Application>Microsoft Macintosh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Проектная работа Интернет-магазин «Кофе-миллор»</vt:lpstr>
      <vt:lpstr>Почему эта тема? Цель?</vt:lpstr>
      <vt:lpstr>Что использовали?</vt:lpstr>
      <vt:lpstr>сайт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лэндинг-страница «Роза-хутор»</dc:title>
  <dc:creator>Masha.094 Masha.094</dc:creator>
  <cp:lastModifiedBy>Masha.094 Masha.094</cp:lastModifiedBy>
  <cp:revision>7</cp:revision>
  <dcterms:created xsi:type="dcterms:W3CDTF">2020-12-21T07:04:57Z</dcterms:created>
  <dcterms:modified xsi:type="dcterms:W3CDTF">2021-12-29T12:47:08Z</dcterms:modified>
</cp:coreProperties>
</file>