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FA"/>
    <a:srgbClr val="D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7"/>
    <p:restoredTop sz="95865"/>
  </p:normalViewPr>
  <p:slideViewPr>
    <p:cSldViewPr snapToGrid="0" snapToObjects="1" showGuides="1">
      <p:cViewPr>
        <p:scale>
          <a:sx n="99" d="100"/>
          <a:sy n="99" d="100"/>
        </p:scale>
        <p:origin x="10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0DF18-BC2E-B24D-AF3A-8C4F3334A1C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FAD6-8782-384B-A6F9-0EAC6864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1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Сегодня я расскажу что такое моделирование данных и как оно может помочь компании решить проблемы поставок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6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6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18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4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2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57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3 основных типа принятий решений в предприятии: интуитивные решения (то, что сейчас в компании), решения по опыту (у нас нет такого ресурса) и рациональные решения, про использование которых я и хочу вам рассказать.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решения, основанные на мат. просчетах, которые выполняются с помощью специальных функций. Сбор данных и их анализ и есть уже упомянутое моделирование данных. На данном слайде можно пронаблюдать этапы принятия </a:t>
            </a:r>
            <a:r>
              <a:rPr lang="ru-RU" dirty="0" err="1"/>
              <a:t>рац</a:t>
            </a:r>
            <a:r>
              <a:rPr lang="ru-RU" dirty="0"/>
              <a:t>.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6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подытожим ситуацию в компании на сегодняшний день:</a:t>
            </a:r>
          </a:p>
          <a:p>
            <a:r>
              <a:rPr lang="ru-RU" dirty="0"/>
              <a:t>Слайд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8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1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17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7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1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AF9D-4FD5-8748-8FE7-0767E6C7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91E5EF-894D-ED4F-8B23-AD87B3C8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3019-D756-0C44-9933-A361AEF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9E1E4-B285-5F40-8D51-1286A7B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6486C-6891-8A4A-8225-74ABCDE3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9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E66BA-74C3-0446-AA5A-CA6948A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9E9D16-2B5D-7447-BC28-8F9C18E5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24A43-908F-304D-8FA1-0BC897F4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F83E1-F260-0240-80B8-9D880BC0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BD3FE-2D89-184F-8F6E-1BCFE700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E4FF2B-D38C-124D-B29E-739DB1E84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BC08E2-5C08-ED43-A28F-9549B3C4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AF262-4AB0-A84E-A89B-6816BFA3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DB03C-C68C-EC42-99E7-2273736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FB3B6-3854-8F45-99B6-070EDC8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E31FB-BCC6-8F4D-AF31-F3BB30A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D675-22FE-5046-8B52-833DD623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61111-8049-214A-8F61-16111865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F85A0-D9EF-7B40-ACB5-C3B4BA2E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C6DEC-60FB-A748-907E-6E6A10C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A738-0265-3246-A6F7-00B0994D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730D2-AC55-6147-9516-19691FB7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42622-B0B0-C94D-8739-C0A9B0B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2AC2E-7DB1-3E41-83AD-3B5DB70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4BAA3-C44F-F24B-BDA4-70A524F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0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DB699-907F-9D4D-97C7-263C3E0A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66A2E-A5E5-F446-8F83-A9E16D2D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568B12-7B3F-D947-BFEC-DFB358C5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002FD0-3CCB-0B48-A8F6-C71E2112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1FFAA-9534-1C42-A58B-1D88451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3CE37-48FE-B549-AB25-0E0D3C89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D7AD7-C099-4D42-8C69-672D1511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C18C2-1DFD-424F-91FF-FFDBA928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06C7F-8578-424B-BA3D-42112E06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FA3846-D415-B44C-BFFF-44C41B13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1860AA-8F88-0841-9820-F360CC11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F9A5E0-F5E9-F349-9B9A-D354BCF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AB61D5-9695-B341-94CA-4755E1EF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6C436F-11CA-014F-BCF1-BA2C8C12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4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062CB-ABB8-C647-98CB-E1461C27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69BD86-F00F-E440-8420-E572D3F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FB68E6-0F9D-CF48-BF72-4668E999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F0FEA1-65DB-9C42-83D1-2593D92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D02668-1B54-5148-A865-AC608AF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083D2F-13E1-3847-B0F6-F5F56D4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F7CFD3-99E6-0E45-BA08-18867713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CC693-E6E3-2B47-A65E-321F0718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E4278-9BEF-1D48-B7EB-848C282E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FB371D-D3D7-874D-9F56-744CEE4C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1C96BE-9CD0-5F40-B71E-362F89D4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449D2A-53AA-8145-AD7F-C05F81BF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E9C211-935E-1C43-B999-9E839F03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2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EF67B-3AA6-CA49-BF4D-CA36278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16625B-ED95-964E-96A5-FECA1F4F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74E1F0-2780-BF40-A9EB-89CCD2BF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768-43EB-9641-8B93-1ACFFA9B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6CBF17-8D19-E947-A34D-7F707E43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BA504-0B61-044D-A10D-949EFF24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C4C4-6996-A44D-BB1A-6F3FAA65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D2A55A-C6AF-B24B-88B9-1510D582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DDA2C-83AC-FF45-A76D-6C6DCD5E7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6378A-28A7-464A-A8A7-F581E5BA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D8AE6-ABCB-AD49-A9AE-F4540283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90E9-9DCF-F544-BDA9-5F3C09427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096"/>
            <a:ext cx="12192000" cy="2133600"/>
          </a:xfr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Моделирование данных 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1BECD-33EF-F143-A9B5-2802D2E91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3003" y="6462793"/>
            <a:ext cx="3059205" cy="395207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Вариант 2,  Магасумова Алина</a:t>
            </a:r>
          </a:p>
        </p:txBody>
      </p:sp>
    </p:spTree>
    <p:extLst>
      <p:ext uri="{BB962C8B-B14F-4D97-AF65-F5344CB8AC3E}">
        <p14:creationId xmlns:p14="http://schemas.microsoft.com/office/powerpoint/2010/main" val="232195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подбор параметров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A6455F-9DA5-804C-B042-45B1DB188A2F}"/>
              </a:ext>
            </a:extLst>
          </p:cNvPr>
          <p:cNvSpPr/>
          <p:nvPr/>
        </p:nvSpPr>
        <p:spPr>
          <a:xfrm>
            <a:off x="420709" y="4248966"/>
            <a:ext cx="7435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 помощью подбора параметра можно:</a:t>
            </a:r>
          </a:p>
          <a:p>
            <a:r>
              <a:rPr lang="ru-RU" dirty="0"/>
              <a:t>Находить необходимое значение для достижения другого заданного значения</a:t>
            </a:r>
          </a:p>
          <a:p>
            <a:r>
              <a:rPr lang="ru-RU" b="1" dirty="0"/>
              <a:t>Пример: </a:t>
            </a:r>
            <a:r>
              <a:rPr lang="ru-RU" dirty="0"/>
              <a:t>Какой процент скидки нужно получить на закупочную цену материалов, чтобы увеличить прибыль на 2.5%?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61464C-CE2F-9C45-9FB6-AACCB203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45" y="2082519"/>
            <a:ext cx="2895600" cy="172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DE8C6-DA2D-3D45-B755-C5E2F215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022" y="4152983"/>
            <a:ext cx="3683000" cy="2425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7513E4-A95D-D843-8563-CE3CDC349E1C}"/>
              </a:ext>
            </a:extLst>
          </p:cNvPr>
          <p:cNvSpPr/>
          <p:nvPr/>
        </p:nvSpPr>
        <p:spPr>
          <a:xfrm>
            <a:off x="420709" y="23459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Если вы знаете, какой результат вычисления формулы вам нужен, но не можете определить входные значения, позволяющие его получить, используйте средство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подбора параметров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63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таблица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663C5-F0B0-BA41-BB00-0CE74CAC59D2}"/>
              </a:ext>
            </a:extLst>
          </p:cNvPr>
          <p:cNvSpPr/>
          <p:nvPr/>
        </p:nvSpPr>
        <p:spPr>
          <a:xfrm>
            <a:off x="679718" y="41268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 помощью таблицы данных можно: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Изменять значения нескольких ячеек и наблюдать за изменениями зависимых от них ячеек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Пример: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Как изменится себестоимость продукта при изменении курса доллара?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C2929-A763-A64C-8FF0-2ADFB2AC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32" y="2053203"/>
            <a:ext cx="2806700" cy="1663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AB4EA-6149-3C47-BBE4-23B10526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8" y="4126835"/>
            <a:ext cx="5080000" cy="20701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DD4E98-170D-8348-BAC5-D034A6366D0A}"/>
              </a:ext>
            </a:extLst>
          </p:cNvPr>
          <p:cNvSpPr/>
          <p:nvPr/>
        </p:nvSpPr>
        <p:spPr>
          <a:xfrm>
            <a:off x="679718" y="22848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Таблица данных 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— это диапазон ячеек, в котором можно изменять значения в некоторых ячейках (экспериментировать с различными значениями), чтобы увидеть соответствующий вариант результатов расчета.</a:t>
            </a:r>
          </a:p>
        </p:txBody>
      </p:sp>
    </p:spTree>
    <p:extLst>
      <p:ext uri="{BB962C8B-B14F-4D97-AF65-F5344CB8AC3E}">
        <p14:creationId xmlns:p14="http://schemas.microsoft.com/office/powerpoint/2010/main" val="366656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Симплекс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метод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11413F-0901-B942-A384-B1451098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02" y="2156272"/>
            <a:ext cx="3564420" cy="4495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8ADE0-9AFA-1D47-8153-4A131568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15" y="1851159"/>
            <a:ext cx="800100" cy="889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F7BC8E-9B3D-DC4D-83F4-314F7139653B}"/>
              </a:ext>
            </a:extLst>
          </p:cNvPr>
          <p:cNvSpPr/>
          <p:nvPr/>
        </p:nvSpPr>
        <p:spPr>
          <a:xfrm>
            <a:off x="420710" y="215627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Симплекс-метод позволяет:</a:t>
            </a:r>
          </a:p>
          <a:p>
            <a:r>
              <a:rPr lang="ru-RU" dirty="0"/>
              <a:t>Найти оптимальное решение</a:t>
            </a:r>
          </a:p>
          <a:p>
            <a:r>
              <a:rPr lang="ru-RU" dirty="0"/>
              <a:t>Найти максимальное / минимальное значение ячейки, изменяя другие</a:t>
            </a:r>
          </a:p>
          <a:p>
            <a:r>
              <a:rPr lang="ru-RU" b="1" dirty="0"/>
              <a:t>Пример: </a:t>
            </a:r>
            <a:r>
              <a:rPr lang="ru-RU" dirty="0"/>
              <a:t>спрогнозировать оптимальное снабжение магазинов / склада, задав ограничения на количество перевозок, персонала и сделать отчёт</a:t>
            </a:r>
          </a:p>
        </p:txBody>
      </p:sp>
    </p:spTree>
    <p:extLst>
      <p:ext uri="{BB962C8B-B14F-4D97-AF65-F5344CB8AC3E}">
        <p14:creationId xmlns:p14="http://schemas.microsoft.com/office/powerpoint/2010/main" val="257545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Итоги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B76811-1B3A-C54C-BAFF-3B917B86BC69}"/>
              </a:ext>
            </a:extLst>
          </p:cNvPr>
          <p:cNvSpPr/>
          <p:nvPr/>
        </p:nvSpPr>
        <p:spPr>
          <a:xfrm>
            <a:off x="2519966" y="2551837"/>
            <a:ext cx="7152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Моделирование данных является одним из основных инструментов для принятия бизнес-решений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Из-за гибкости платформы можно получить почти все нужные нам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Удобно хранить и делиться, так как можно уместить в одном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37081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285536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F76BD-35C9-504B-8D8C-881BBE1A1B4C}"/>
              </a:ext>
            </a:extLst>
          </p:cNvPr>
          <p:cNvSpPr txBox="1"/>
          <p:nvPr/>
        </p:nvSpPr>
        <p:spPr>
          <a:xfrm>
            <a:off x="6326933" y="6488668"/>
            <a:ext cx="586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Источники: Булгаков, какой-то сайт с интернета, </a:t>
            </a:r>
            <a:r>
              <a:rPr lang="en-US" dirty="0"/>
              <a:t>Microsoft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F5799E-DFC3-4B4C-BEB9-077D4047D3D6}"/>
              </a:ext>
            </a:extLst>
          </p:cNvPr>
          <p:cNvSpPr/>
          <p:nvPr/>
        </p:nvSpPr>
        <p:spPr>
          <a:xfrm>
            <a:off x="437408" y="1997294"/>
            <a:ext cx="1131718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интуитивные решения;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решения, основанные на экспертном суждении (обусловлены знаниями и накопленным опытом);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рациональные решения (обосновываются с помощью объективного аналитического процесса)</a:t>
            </a:r>
            <a:endParaRPr lang="ru-RU" sz="2000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41F3AC-0FF1-3048-8724-FFA04BC1934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1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</a:rPr>
              <a:t>Основные типы принимаемых управленческих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6350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F1BA3C-9E94-A240-91A1-ED552277A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9"/>
          <a:stretch/>
        </p:blipFill>
        <p:spPr>
          <a:xfrm>
            <a:off x="4987790" y="0"/>
            <a:ext cx="720421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747905-CCB9-3F43-A18D-A48690653626}"/>
              </a:ext>
            </a:extLst>
          </p:cNvPr>
          <p:cNvSpPr/>
          <p:nvPr/>
        </p:nvSpPr>
        <p:spPr>
          <a:xfrm>
            <a:off x="0" y="2828835"/>
            <a:ext cx="498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Моделирование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данных</a:t>
            </a:r>
            <a:endParaRPr lang="ru-RU" dirty="0">
              <a:solidFill>
                <a:schemeClr val="bg2">
                  <a:lumMod val="25000"/>
                </a:schemeClr>
              </a:solidFill>
              <a:latin typeface="YS Text"/>
            </a:endParaRPr>
          </a:p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анализ и определение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всех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данных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,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которые собирает и производит ваш бизнес,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а также отношения между ними.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894652"/>
            <a:ext cx="796834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Информация не визуализирована</a:t>
            </a:r>
            <a:br>
              <a:rPr lang="ru-RU" sz="2400" dirty="0"/>
            </a:br>
            <a:r>
              <a:rPr lang="ru-RU" sz="2400" dirty="0"/>
              <a:t>Закупка мебели раз в 10 недель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Неоптимальное кол-во продукции на складе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Неясное время размещения заказа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Какая ситуация сейчас?</a:t>
            </a:r>
          </a:p>
        </p:txBody>
      </p:sp>
    </p:spTree>
    <p:extLst>
      <p:ext uri="{BB962C8B-B14F-4D97-AF65-F5344CB8AC3E}">
        <p14:creationId xmlns:p14="http://schemas.microsoft.com/office/powerpoint/2010/main" val="231325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497087"/>
            <a:ext cx="796834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Визуализируем информацию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Упростим и ускорим работу с данными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Спрогнозируем ситуацию компании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А главное: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Узнаем оптимальное количество закупаемой мебели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 будет?</a:t>
            </a:r>
          </a:p>
        </p:txBody>
      </p:sp>
    </p:spTree>
    <p:extLst>
      <p:ext uri="{BB962C8B-B14F-4D97-AF65-F5344CB8AC3E}">
        <p14:creationId xmlns:p14="http://schemas.microsoft.com/office/powerpoint/2010/main" val="12128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Что для этого будем использовать?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1722F-B7B2-8E4C-B028-90BAB94966B8}"/>
              </a:ext>
            </a:extLst>
          </p:cNvPr>
          <p:cNvSpPr txBox="1"/>
          <p:nvPr/>
        </p:nvSpPr>
        <p:spPr>
          <a:xfrm>
            <a:off x="3958141" y="2497087"/>
            <a:ext cx="427571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Анализ что если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Диспетчер сценариев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Подбор параметров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Таблица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Симплекс-метод</a:t>
            </a:r>
          </a:p>
        </p:txBody>
      </p:sp>
    </p:spTree>
    <p:extLst>
      <p:ext uri="{BB962C8B-B14F-4D97-AF65-F5344CB8AC3E}">
        <p14:creationId xmlns:p14="http://schemas.microsoft.com/office/powerpoint/2010/main" val="1892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237456"/>
            <a:ext cx="7968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Информация о складе (вместимость склада)</a:t>
            </a:r>
          </a:p>
          <a:p>
            <a:r>
              <a:rPr lang="ru-RU" sz="2400" dirty="0"/>
              <a:t>Информация о клиентах (наличие постоянных клиентов, адреса)</a:t>
            </a:r>
          </a:p>
          <a:p>
            <a:r>
              <a:rPr lang="ru-RU" sz="2400" dirty="0"/>
              <a:t>Информация о продажах (поиск самых (не)популярных товаров)</a:t>
            </a:r>
          </a:p>
          <a:p>
            <a:r>
              <a:rPr lang="ru-RU" sz="2400" dirty="0"/>
              <a:t>Информация о транспортной компании (даты доставки, свободные даты, нерабочие дни, сотрудники)</a:t>
            </a:r>
          </a:p>
          <a:p>
            <a:r>
              <a:rPr lang="ru-RU" sz="2400" dirty="0"/>
              <a:t>Внешние факторы, влияющие на работу склада / доставку товара (если имеются)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Какие данные могут понадобиться?</a:t>
            </a:r>
          </a:p>
        </p:txBody>
      </p:sp>
    </p:spTree>
    <p:extLst>
      <p:ext uri="{BB962C8B-B14F-4D97-AF65-F5344CB8AC3E}">
        <p14:creationId xmlns:p14="http://schemas.microsoft.com/office/powerpoint/2010/main" val="37797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542CE4-4212-E040-A6C7-6EAFA79689D6}"/>
              </a:ext>
            </a:extLst>
          </p:cNvPr>
          <p:cNvSpPr/>
          <p:nvPr/>
        </p:nvSpPr>
        <p:spPr>
          <a:xfrm>
            <a:off x="1166948" y="2408146"/>
            <a:ext cx="6792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 анализом что если можно:</a:t>
            </a: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Подобрать нам благоприятные и неблагоприятные исходы в будущем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Сравнить текущую ситуацию с прогнозами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 помощью такого анализа можно понять какие риски и затраты могут произойти у компании</a:t>
            </a: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0F1C04-876E-C643-88AD-19DF59CC1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3" b="4822"/>
          <a:stretch/>
        </p:blipFill>
        <p:spPr>
          <a:xfrm>
            <a:off x="9117503" y="2408147"/>
            <a:ext cx="1805647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диспетчер сценариев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A123EA-B745-C04F-909E-FEDD3AA8A5ED}"/>
              </a:ext>
            </a:extLst>
          </p:cNvPr>
          <p:cNvSpPr/>
          <p:nvPr/>
        </p:nvSpPr>
        <p:spPr>
          <a:xfrm>
            <a:off x="589608" y="411171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 помощью диспетчера сценариев можно: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Находить лучшие/худшие сценарии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Прогнозировать изменение значений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Наблюдать за исходами с разными значениями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Пример: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лучшее/худшее время закупки товара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FA4F9-4E82-C444-A1EF-B7185C61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013" y="1857153"/>
            <a:ext cx="2252436" cy="14066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5CB233-B323-5E4B-A589-63432C10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730" y="3477658"/>
            <a:ext cx="3089003" cy="325004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E67EE8-A9B1-6A4D-A938-9AB0CB8AF0C5}"/>
              </a:ext>
            </a:extLst>
          </p:cNvPr>
          <p:cNvSpPr/>
          <p:nvPr/>
        </p:nvSpPr>
        <p:spPr>
          <a:xfrm>
            <a:off x="589608" y="22773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Сценарий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 — это набор значений, которые 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Excel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сохраняет и может автоматически подставлять на листе. Вы можете создать и сохранить различные группы значений в виде сценариев, а затем переключаться на любой из них. </a:t>
            </a:r>
          </a:p>
        </p:txBody>
      </p:sp>
    </p:spTree>
    <p:extLst>
      <p:ext uri="{BB962C8B-B14F-4D97-AF65-F5344CB8AC3E}">
        <p14:creationId xmlns:p14="http://schemas.microsoft.com/office/powerpoint/2010/main" val="2583398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{49E71CDD-20A3-3148-A9A6-0E25F749CA73}tf10001060</Template>
  <TotalTime>13458</TotalTime>
  <Words>625</Words>
  <Application>Microsoft Macintosh PowerPoint</Application>
  <PresentationFormat>Широкоэкранный</PresentationFormat>
  <Paragraphs>78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YS Text</vt:lpstr>
      <vt:lpstr>Arial</vt:lpstr>
      <vt:lpstr>Calibri</vt:lpstr>
      <vt:lpstr>Calibri Light</vt:lpstr>
      <vt:lpstr>Courier New</vt:lpstr>
      <vt:lpstr>Тема Office</vt:lpstr>
      <vt:lpstr>Моделирование данных  в компании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Masha.094 Masha.094</dc:creator>
  <cp:lastModifiedBy>Masha.094 Masha.094</cp:lastModifiedBy>
  <cp:revision>21</cp:revision>
  <dcterms:created xsi:type="dcterms:W3CDTF">2022-02-15T09:00:55Z</dcterms:created>
  <dcterms:modified xsi:type="dcterms:W3CDTF">2022-03-16T08:33:57Z</dcterms:modified>
</cp:coreProperties>
</file>