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66" r:id="rId5"/>
    <p:sldId id="268" r:id="rId6"/>
    <p:sldId id="267" r:id="rId7"/>
    <p:sldId id="269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3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9037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4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527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6737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0656C-5CBA-44F7-BD03-DA18B91513D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7A7B52-C80A-40F2-9DDF-6E3C2F1B84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8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nQp757_Rr0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earch/slideshow?searchfrom=header&amp;q=responsive+web+designing&amp;ud=any&amp;ft=all&amp;lang=**&amp;sort=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" TargetMode="External"/><Relationship Id="rId4" Type="http://schemas.openxmlformats.org/officeDocument/2006/relationships/hyperlink" Target="https://www.youtub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ithmedia.com/mobile-forecasts-75-internet-use-will-mobile-2017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statista.com/topics/779/mobile-interne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weor.com/responsivewebdesign" TargetMode="External"/><Relationship Id="rId5" Type="http://schemas.openxmlformats.org/officeDocument/2006/relationships/hyperlink" Target="http://www.ironpaper.com/webintel/articles/web-design-statistics-2017/" TargetMode="External"/><Relationship Id="rId4" Type="http://schemas.openxmlformats.org/officeDocument/2006/relationships/hyperlink" Target="https://www.socpub.com/articles/the-5-mobile-marketing-mistakes-infographic-148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responsive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627" y="5694219"/>
            <a:ext cx="8045373" cy="99954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Student: MORARU ALINA-MARIA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: CTI 353</a:t>
            </a:r>
          </a:p>
          <a:p>
            <a:pPr algn="r"/>
            <a:r>
              <a:rPr lang="en-US" dirty="0" err="1"/>
              <a:t>Profesor</a:t>
            </a:r>
            <a:r>
              <a:rPr lang="en-US" dirty="0"/>
              <a:t>: BOGDAN MIHAI NICOLAE</a:t>
            </a:r>
          </a:p>
        </p:txBody>
      </p:sp>
    </p:spTree>
    <p:extLst>
      <p:ext uri="{BB962C8B-B14F-4D97-AF65-F5344CB8AC3E}">
        <p14:creationId xmlns:p14="http://schemas.microsoft.com/office/powerpoint/2010/main" val="153558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3" y="511751"/>
            <a:ext cx="10731002" cy="461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77763" y="5130333"/>
            <a:ext cx="1017832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000" i="1" dirty="0" smtClean="0"/>
          </a:p>
          <a:p>
            <a:pPr algn="ctr"/>
            <a:r>
              <a:rPr lang="en-US" sz="3000" i="1" dirty="0" err="1" smtClean="0"/>
              <a:t>Multumesc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pentru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atentie</a:t>
            </a:r>
            <a:r>
              <a:rPr lang="en-US" sz="3000" i="1" dirty="0" smtClean="0"/>
              <a:t>!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41902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6348"/>
            <a:ext cx="10178322" cy="1492132"/>
          </a:xfrm>
        </p:spPr>
        <p:txBody>
          <a:bodyPr>
            <a:noAutofit/>
          </a:bodyPr>
          <a:lstStyle/>
          <a:p>
            <a:r>
              <a:rPr lang="en-US" sz="6600" dirty="0" smtClean="0"/>
              <a:t>CUPRINS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RWD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se </a:t>
            </a:r>
            <a:r>
              <a:rPr lang="en-US" sz="2800" dirty="0" err="1" smtClean="0"/>
              <a:t>foloseste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Resurse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deprinde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dirty="0" err="1" smtClean="0"/>
              <a:t>conceptul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website</a:t>
            </a:r>
          </a:p>
          <a:p>
            <a:r>
              <a:rPr lang="en-US" sz="2800" dirty="0" smtClean="0"/>
              <a:t>Tips &amp; tricks – </a:t>
            </a:r>
            <a:r>
              <a:rPr lang="en-US" sz="2800" dirty="0" err="1" smtClean="0"/>
              <a:t>strategii</a:t>
            </a:r>
            <a:r>
              <a:rPr lang="en-US" sz="2800" dirty="0" smtClean="0"/>
              <a:t> </a:t>
            </a:r>
            <a:r>
              <a:rPr lang="en-US" sz="2800" dirty="0" err="1" smtClean="0"/>
              <a:t>inteligente</a:t>
            </a:r>
            <a:r>
              <a:rPr lang="en-US" sz="2800" dirty="0" smtClean="0"/>
              <a:t> de </a:t>
            </a:r>
            <a:r>
              <a:rPr lang="en-US" sz="2800" dirty="0" err="1" smtClean="0"/>
              <a:t>aplicare</a:t>
            </a:r>
            <a:endParaRPr lang="en-US" sz="2800" dirty="0" smtClean="0"/>
          </a:p>
          <a:p>
            <a:r>
              <a:rPr lang="en-US" sz="2800" dirty="0" err="1" smtClean="0"/>
              <a:t>Stiati</a:t>
            </a:r>
            <a:r>
              <a:rPr lang="en-US" sz="2800" dirty="0" smtClean="0"/>
              <a:t> </a:t>
            </a:r>
            <a:r>
              <a:rPr lang="en-US" sz="2800" dirty="0" err="1" smtClean="0"/>
              <a:t>ca</a:t>
            </a:r>
            <a:r>
              <a:rPr lang="en-US" sz="2800" dirty="0" smtClean="0"/>
              <a:t> …? – </a:t>
            </a:r>
            <a:r>
              <a:rPr lang="en-US" sz="2800" dirty="0" err="1" smtClean="0"/>
              <a:t>cateva</a:t>
            </a:r>
            <a:r>
              <a:rPr lang="en-US" sz="2800" dirty="0" smtClean="0"/>
              <a:t> date </a:t>
            </a:r>
            <a:r>
              <a:rPr lang="en-US" sz="2800" dirty="0" err="1" smtClean="0"/>
              <a:t>statistice</a:t>
            </a:r>
            <a:r>
              <a:rPr lang="en-US" sz="2800" dirty="0" smtClean="0"/>
              <a:t> </a:t>
            </a:r>
            <a:r>
              <a:rPr lang="en-US" sz="2800" dirty="0" err="1" smtClean="0"/>
              <a:t>interesante</a:t>
            </a:r>
            <a:r>
              <a:rPr lang="en-US" sz="2800" dirty="0" smtClean="0"/>
              <a:t> </a:t>
            </a:r>
            <a:r>
              <a:rPr lang="en-US" sz="2800" dirty="0" err="1" smtClean="0"/>
              <a:t>despre</a:t>
            </a:r>
            <a:r>
              <a:rPr lang="en-US" sz="2800" dirty="0" smtClean="0"/>
              <a:t> </a:t>
            </a:r>
            <a:r>
              <a:rPr lang="en-US" sz="2800" dirty="0" err="1" smtClean="0"/>
              <a:t>subiect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97635" y="346364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Start: what it is about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End: your feedback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420" y="1368134"/>
            <a:ext cx="8450307" cy="4064627"/>
          </a:xfrm>
        </p:spPr>
        <p:txBody>
          <a:bodyPr>
            <a:normAutofit/>
          </a:bodyPr>
          <a:lstStyle/>
          <a:p>
            <a:r>
              <a:rPr lang="en-US" sz="7000" dirty="0" err="1" smtClean="0"/>
              <a:t>Ce</a:t>
            </a:r>
            <a:r>
              <a:rPr lang="en-US" sz="7000" dirty="0" smtClean="0"/>
              <a:t> </a:t>
            </a:r>
            <a:r>
              <a:rPr lang="en-US" sz="7000" dirty="0" err="1" smtClean="0"/>
              <a:t>este</a:t>
            </a:r>
            <a:r>
              <a:rPr lang="en-US" sz="7000" dirty="0" smtClean="0"/>
              <a:t> </a:t>
            </a:r>
            <a:br>
              <a:rPr lang="en-US" sz="7000" dirty="0" smtClean="0"/>
            </a:br>
            <a:r>
              <a:rPr lang="en-US" sz="7000" dirty="0" smtClean="0"/>
              <a:t>design-</a:t>
            </a:r>
            <a:r>
              <a:rPr lang="en-US" sz="7000" dirty="0" err="1" smtClean="0"/>
              <a:t>ul</a:t>
            </a:r>
            <a:r>
              <a:rPr lang="en-US" sz="7000" dirty="0" smtClean="0"/>
              <a:t> </a:t>
            </a:r>
            <a:br>
              <a:rPr lang="en-US" sz="7000" dirty="0" smtClean="0"/>
            </a:br>
            <a:r>
              <a:rPr lang="en-US" sz="7000" dirty="0" smtClean="0"/>
              <a:t>web responsive?</a:t>
            </a:r>
            <a:endParaRPr lang="en-US" sz="7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CONCEPT GENERAL</a:t>
            </a:r>
            <a:endParaRPr lang="en-US" dirty="0"/>
          </a:p>
        </p:txBody>
      </p:sp>
      <p:pic>
        <p:nvPicPr>
          <p:cNvPr id="1026" name="Picture 2" descr="Image result for code responsiv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20" y="218208"/>
            <a:ext cx="2533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rwd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YOUTUBE.COM/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prezentarii</a:t>
            </a:r>
            <a:r>
              <a:rPr lang="en-US" dirty="0" smtClean="0"/>
              <a:t> ne </a:t>
            </a:r>
            <a:r>
              <a:rPr lang="en-US" dirty="0" err="1" smtClean="0"/>
              <a:t>intoarcem</a:t>
            </a:r>
            <a:r>
              <a:rPr lang="en-US" dirty="0" smtClean="0"/>
              <a:t> la </a:t>
            </a:r>
            <a:r>
              <a:rPr lang="en-US" dirty="0" err="1" smtClean="0"/>
              <a:t>conceptul</a:t>
            </a:r>
            <a:r>
              <a:rPr lang="en-US" dirty="0" smtClean="0"/>
              <a:t> de website responsive din </a:t>
            </a:r>
            <a:r>
              <a:rPr lang="en-US" dirty="0" err="1" smtClean="0"/>
              <a:t>laboratoarele</a:t>
            </a:r>
            <a:r>
              <a:rPr lang="en-US" dirty="0" smtClean="0"/>
              <a:t> </a:t>
            </a:r>
            <a:r>
              <a:rPr lang="en-US" dirty="0" err="1" smtClean="0"/>
              <a:t>anterioare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primului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, nu </a:t>
            </a:r>
            <a:r>
              <a:rPr lang="en-US" dirty="0" err="1" smtClean="0"/>
              <a:t>vom</a:t>
            </a:r>
            <a:r>
              <a:rPr lang="en-US" dirty="0" smtClean="0"/>
              <a:t> intra in </a:t>
            </a:r>
            <a:r>
              <a:rPr lang="en-US" dirty="0" err="1" smtClean="0"/>
              <a:t>detalii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amintim</a:t>
            </a:r>
            <a:r>
              <a:rPr lang="en-US" dirty="0" smtClean="0"/>
              <a:t> la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refera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concept </a:t>
            </a:r>
            <a:r>
              <a:rPr lang="en-US" dirty="0" err="1" smtClean="0"/>
              <a:t>indispensabil</a:t>
            </a:r>
            <a:r>
              <a:rPr lang="en-US" dirty="0" smtClean="0"/>
              <a:t> </a:t>
            </a:r>
            <a:r>
              <a:rPr lang="en-US" dirty="0" err="1" smtClean="0"/>
              <a:t>activitatii</a:t>
            </a:r>
            <a:r>
              <a:rPr lang="en-US" dirty="0" smtClean="0"/>
              <a:t> de web-design.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RESURSE extra-lab PENTRU </a:t>
            </a:r>
            <a:br>
              <a:rPr lang="en-US" dirty="0" smtClean="0"/>
            </a:br>
            <a:r>
              <a:rPr lang="en-US" dirty="0" smtClean="0">
                <a:solidFill>
                  <a:srgbClr val="FF9900"/>
                </a:solidFill>
              </a:rPr>
              <a:t>RESPONSIVE WEB DESIGNING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w3schools.com</a:t>
            </a:r>
            <a:r>
              <a:rPr lang="en-US" dirty="0" smtClean="0">
                <a:hlinkClick r:id="rId3"/>
              </a:rPr>
              <a:t>;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SlideShare.net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Tutoriale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youtube.com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udemy.com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Colegul</a:t>
            </a:r>
            <a:r>
              <a:rPr lang="en-US" dirty="0" smtClean="0"/>
              <a:t> cu </a:t>
            </a:r>
            <a:r>
              <a:rPr lang="en-US" dirty="0" err="1" smtClean="0"/>
              <a:t>experienta</a:t>
            </a:r>
            <a:r>
              <a:rPr lang="en-US" dirty="0" smtClean="0"/>
              <a:t> in </a:t>
            </a:r>
            <a:r>
              <a:rPr lang="en-US" dirty="0" err="1" smtClean="0"/>
              <a:t>domeniu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165" y="367306"/>
            <a:ext cx="8187071" cy="4064627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rgbClr val="FFC000"/>
                </a:solidFill>
              </a:rPr>
              <a:t>Trucuri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coda</a:t>
            </a:r>
            <a:br>
              <a:rPr lang="en-US" dirty="0" smtClean="0"/>
            </a:br>
            <a:r>
              <a:rPr lang="en-US" dirty="0" smtClean="0"/>
              <a:t>responsively</a:t>
            </a:r>
            <a:endParaRPr lang="en-US" dirty="0"/>
          </a:p>
        </p:txBody>
      </p:sp>
      <p:pic>
        <p:nvPicPr>
          <p:cNvPr id="2050" name="Picture 2" descr="Image result for smart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57" y="3951143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i="1" dirty="0" smtClean="0"/>
              <a:t>“Designing </a:t>
            </a:r>
            <a:r>
              <a:rPr lang="en-US" sz="3000" i="1" dirty="0"/>
              <a:t>for multiple devices requires an obsessive focus on details, clear information architecture, </a:t>
            </a:r>
            <a:r>
              <a:rPr lang="en-US" sz="3000" i="1" dirty="0" smtClean="0"/>
              <a:t>and </a:t>
            </a:r>
            <a:r>
              <a:rPr lang="en-US" sz="3000" i="1" dirty="0"/>
              <a:t>new layout methods</a:t>
            </a:r>
            <a:r>
              <a:rPr lang="en-US" sz="3000" i="1" dirty="0" smtClean="0"/>
              <a:t>.”</a:t>
            </a:r>
            <a:endParaRPr 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Acordati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 maxima </a:t>
            </a:r>
            <a:r>
              <a:rPr lang="en-US" dirty="0" err="1" smtClean="0"/>
              <a:t>navigarii</a:t>
            </a:r>
            <a:r>
              <a:rPr lang="en-US" dirty="0" smtClean="0"/>
              <a:t> 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website;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Asigurati-va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butoanele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identificat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actionat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LESS IS MORE;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Lucrati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cuprinzatoare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Gasiti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de a </a:t>
            </a:r>
            <a:r>
              <a:rPr lang="en-US" dirty="0" err="1" smtClean="0"/>
              <a:t>implementa</a:t>
            </a:r>
            <a:r>
              <a:rPr lang="en-US" dirty="0" smtClean="0"/>
              <a:t> responsiveness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a.i</a:t>
            </a:r>
            <a:r>
              <a:rPr lang="en-US" dirty="0" smtClean="0"/>
              <a:t>.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incarce</a:t>
            </a:r>
            <a:r>
              <a:rPr lang="en-US" dirty="0" smtClean="0"/>
              <a:t> rapid de </a:t>
            </a:r>
            <a:r>
              <a:rPr lang="en-US" dirty="0" err="1" smtClean="0"/>
              <a:t>pe</a:t>
            </a:r>
            <a:r>
              <a:rPr lang="en-US" dirty="0" smtClean="0"/>
              <a:t> un device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altul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Alegeti-va</a:t>
            </a:r>
            <a:r>
              <a:rPr lang="en-US" dirty="0" smtClean="0"/>
              <a:t> un mod de a face layout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avantajeze</a:t>
            </a:r>
            <a:r>
              <a:rPr lang="en-US" dirty="0"/>
              <a:t> </a:t>
            </a:r>
            <a:r>
              <a:rPr lang="en-US" dirty="0" smtClean="0"/>
              <a:t>(ex.: float, </a:t>
            </a:r>
            <a:r>
              <a:rPr lang="en-US" dirty="0" err="1" smtClean="0"/>
              <a:t>flexbox</a:t>
            </a:r>
            <a:r>
              <a:rPr lang="en-US" dirty="0" smtClean="0"/>
              <a:t>, CSS Grid);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Intocmiti</a:t>
            </a:r>
            <a:r>
              <a:rPr lang="en-US" dirty="0" smtClean="0"/>
              <a:t> un plan al </a:t>
            </a:r>
            <a:r>
              <a:rPr lang="en-US" dirty="0" err="1" smtClean="0"/>
              <a:t>organizarii</a:t>
            </a:r>
            <a:r>
              <a:rPr lang="en-US" dirty="0" smtClean="0"/>
              <a:t> </a:t>
            </a:r>
            <a:r>
              <a:rPr lang="en-US" dirty="0" err="1" smtClean="0"/>
              <a:t>continutului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treceti</a:t>
            </a:r>
            <a:r>
              <a:rPr lang="en-US" dirty="0" smtClean="0"/>
              <a:t> la design…DAR: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 </a:t>
            </a:r>
            <a:r>
              <a:rPr lang="en-US" dirty="0" err="1" smtClean="0"/>
              <a:t>construiti</a:t>
            </a:r>
            <a:r>
              <a:rPr lang="en-US" dirty="0" smtClean="0"/>
              <a:t> 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intreg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luati</a:t>
            </a:r>
            <a:r>
              <a:rPr lang="en-US" dirty="0" smtClean="0"/>
              <a:t> in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aspectele</a:t>
            </a:r>
            <a:r>
              <a:rPr lang="en-US" dirty="0" smtClean="0"/>
              <a:t> de  design/responsive(</a:t>
            </a: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proprie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statistice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de impact legate de </a:t>
            </a:r>
            <a:r>
              <a:rPr lang="en-US" dirty="0" smtClean="0">
                <a:solidFill>
                  <a:srgbClr val="FFC000"/>
                </a:solidFill>
              </a:rPr>
              <a:t>responsive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conteaza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informat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intampla</a:t>
            </a:r>
            <a:r>
              <a:rPr lang="en-US" dirty="0" smtClean="0"/>
              <a:t> in </a:t>
            </a:r>
            <a:r>
              <a:rPr lang="en-US" dirty="0" err="1" smtClean="0"/>
              <a:t>domeniu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4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Mobile traffic as a share of total global online traffic in 2017 is </a:t>
            </a:r>
            <a:r>
              <a:rPr lang="en-US" b="1" dirty="0">
                <a:hlinkClick r:id="rId2"/>
              </a:rPr>
              <a:t>52.64</a:t>
            </a:r>
            <a:r>
              <a:rPr lang="en-US" b="1" dirty="0" smtClean="0">
                <a:hlinkClick r:id="rId2"/>
              </a:rPr>
              <a:t>%</a:t>
            </a:r>
            <a:endParaRPr lang="en-US" b="1" dirty="0" smtClean="0"/>
          </a:p>
          <a:p>
            <a:r>
              <a:rPr lang="en-US" b="1" dirty="0"/>
              <a:t>Mobile devices are projected to reach </a:t>
            </a:r>
            <a:r>
              <a:rPr lang="en-US" b="1" dirty="0">
                <a:hlinkClick r:id="rId3"/>
              </a:rPr>
              <a:t>79%</a:t>
            </a:r>
            <a:r>
              <a:rPr lang="en-US" b="1" dirty="0"/>
              <a:t> of global internet use by the end of 2018</a:t>
            </a:r>
          </a:p>
          <a:p>
            <a:r>
              <a:rPr lang="en-US" b="1" dirty="0">
                <a:hlinkClick r:id="rId4"/>
              </a:rPr>
              <a:t>57%</a:t>
            </a:r>
            <a:r>
              <a:rPr lang="en-US" b="1" dirty="0"/>
              <a:t> of internet users say they won’t recommend a business with a poorly designed website on mobile</a:t>
            </a:r>
          </a:p>
          <a:p>
            <a:r>
              <a:rPr lang="en-US" b="1" dirty="0"/>
              <a:t>Nearly </a:t>
            </a:r>
            <a:r>
              <a:rPr lang="en-US" b="1" dirty="0">
                <a:hlinkClick r:id="rId5"/>
              </a:rPr>
              <a:t>8 in 10</a:t>
            </a:r>
            <a:r>
              <a:rPr lang="en-US" b="1" dirty="0"/>
              <a:t> customers would stop engaging with content that doesn’t display well on their device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1013" y="2632356"/>
            <a:ext cx="3092115" cy="4031679"/>
          </a:xfrm>
        </p:spPr>
        <p:txBody>
          <a:bodyPr/>
          <a:lstStyle/>
          <a:p>
            <a:r>
              <a:rPr lang="en-US" sz="2000" dirty="0" smtClean="0"/>
              <a:t>CUM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fim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Cine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publicul-tinta</a:t>
            </a:r>
            <a:r>
              <a:rPr lang="en-US" sz="2000" dirty="0" smtClean="0"/>
              <a:t> al </a:t>
            </a:r>
            <a:r>
              <a:rPr lang="en-US" sz="2000" dirty="0" err="1" smtClean="0"/>
              <a:t>statisticilor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Avantaje</a:t>
            </a:r>
            <a:r>
              <a:rPr lang="en-US" sz="2000" dirty="0"/>
              <a:t> </a:t>
            </a:r>
            <a:r>
              <a:rPr lang="en-US" sz="2000" dirty="0" smtClean="0"/>
              <a:t>ale </a:t>
            </a:r>
            <a:r>
              <a:rPr lang="en-US" sz="2000" dirty="0" err="1" smtClean="0"/>
              <a:t>informarii</a:t>
            </a:r>
            <a:r>
              <a:rPr lang="en-US" sz="2000" dirty="0" smtClean="0"/>
              <a:t> </a:t>
            </a:r>
            <a:r>
              <a:rPr lang="en-US" sz="2000" dirty="0" err="1" smtClean="0"/>
              <a:t>personale</a:t>
            </a:r>
            <a:r>
              <a:rPr lang="en-US" sz="2000" dirty="0" smtClean="0"/>
              <a:t>. </a:t>
            </a:r>
            <a:r>
              <a:rPr lang="en-US" sz="2000" dirty="0" err="1" smtClean="0"/>
              <a:t>Pareri</a:t>
            </a:r>
            <a:r>
              <a:rPr lang="en-US" sz="2000" dirty="0" smtClean="0"/>
              <a:t> + Feedback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Sursa</a:t>
            </a:r>
            <a:r>
              <a:rPr lang="en-US" dirty="0" smtClean="0"/>
              <a:t> date </a:t>
            </a:r>
            <a:r>
              <a:rPr lang="en-US" dirty="0" err="1" smtClean="0"/>
              <a:t>statistice</a:t>
            </a:r>
            <a:r>
              <a:rPr lang="en-US" dirty="0" smtClean="0"/>
              <a:t>:  [</a:t>
            </a:r>
            <a:r>
              <a:rPr lang="en-US" dirty="0" smtClean="0">
                <a:hlinkClick r:id="rId6"/>
              </a:rPr>
              <a:t>link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30" y="249382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845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88</TotalTime>
  <Words>376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responsive web design</vt:lpstr>
      <vt:lpstr>CUPRINS</vt:lpstr>
      <vt:lpstr>Ce este  design-ul  web responsive?</vt:lpstr>
      <vt:lpstr>Ce este rwd?</vt:lpstr>
      <vt:lpstr>RESURSE extra-lab PENTRU  RESPONSIVE WEB DESIGNING</vt:lpstr>
      <vt:lpstr>Trucuri pentru a coda responsively</vt:lpstr>
      <vt:lpstr>“Designing for multiple devices requires an obsessive focus on details, clear information architecture, and new layout methods.”</vt:lpstr>
      <vt:lpstr>Cateva date statistice de impact legate de responsive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 of interest for the now</dc:title>
  <dc:creator>Moraru</dc:creator>
  <cp:lastModifiedBy>moraru</cp:lastModifiedBy>
  <cp:revision>18</cp:revision>
  <dcterms:created xsi:type="dcterms:W3CDTF">2016-08-31T17:23:16Z</dcterms:created>
  <dcterms:modified xsi:type="dcterms:W3CDTF">2017-12-13T12:57:28Z</dcterms:modified>
</cp:coreProperties>
</file>