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0" r:id="rId5"/>
    <p:sldId id="265" r:id="rId6"/>
    <p:sldId id="266" r:id="rId7"/>
    <p:sldId id="259" r:id="rId8"/>
    <p:sldId id="268" r:id="rId9"/>
    <p:sldId id="269" r:id="rId10"/>
    <p:sldId id="262" r:id="rId11"/>
    <p:sldId id="267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81" d="100"/>
          <a:sy n="81" d="100"/>
        </p:scale>
        <p:origin x="754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25-Aug-24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25-Aug-24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25-Aug-24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25-Aug-24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25-Aug-24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25-Aug-24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25-Aug-24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25-Aug-24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25-Aug-24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25-Aug-24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79" y="914400"/>
            <a:ext cx="5334000" cy="1295400"/>
          </a:xfrm>
        </p:spPr>
        <p:txBody>
          <a:bodyPr>
            <a:norm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Medical Insurance premium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8A14B-10D6-F4F4-6FBC-2072218D3BB9}"/>
              </a:ext>
            </a:extLst>
          </p:cNvPr>
          <p:cNvSpPr txBox="1"/>
          <p:nvPr/>
        </p:nvSpPr>
        <p:spPr>
          <a:xfrm>
            <a:off x="140224" y="2293203"/>
            <a:ext cx="480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 the impact of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lifestyle and medical factors in determining insurance premiums.</a:t>
            </a:r>
            <a:endParaRPr lang="en-US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A7635-D845-C6F4-A6B2-315135FCBD1F}"/>
              </a:ext>
            </a:extLst>
          </p:cNvPr>
          <p:cNvSpPr txBox="1"/>
          <p:nvPr/>
        </p:nvSpPr>
        <p:spPr>
          <a:xfrm>
            <a:off x="140224" y="449580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: ALIN ANAND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: 10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</a:t>
            </a:r>
            <a:r>
              <a:rPr lang="en-US" sz="16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30/08/2024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Deploying the ML Model using Flask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772BB2-76E8-C8C1-CF5C-92B5674F67EF}"/>
              </a:ext>
            </a:extLst>
          </p:cNvPr>
          <p:cNvSpPr txBox="1"/>
          <p:nvPr/>
        </p:nvSpPr>
        <p:spPr>
          <a:xfrm>
            <a:off x="221354" y="2438400"/>
            <a:ext cx="5105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web application that serves predictions based on your trained model.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 the customer data from the user and make prediction based on data received.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1B2607-1955-1C90-EC76-74524B733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951" y="1775549"/>
            <a:ext cx="66240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A93B-BE82-E530-6AEA-6306B1D8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Deploying the ML Model using Flask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0AF7BC-3A1B-B993-07FB-9413C63E7C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4" y="1905001"/>
            <a:ext cx="5599700" cy="449579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D394A4-14D5-C5F8-60AD-E4D09DDE5E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905001"/>
            <a:ext cx="6096000" cy="4428226"/>
          </a:xfrm>
        </p:spPr>
      </p:pic>
    </p:spTree>
    <p:extLst>
      <p:ext uri="{BB962C8B-B14F-4D97-AF65-F5344CB8AC3E}">
        <p14:creationId xmlns:p14="http://schemas.microsoft.com/office/powerpoint/2010/main" val="197380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5E25F-3743-C17C-B3EA-F5BD07555F02}"/>
              </a:ext>
            </a:extLst>
          </p:cNvPr>
          <p:cNvSpPr txBox="1"/>
          <p:nvPr/>
        </p:nvSpPr>
        <p:spPr>
          <a:xfrm>
            <a:off x="838200" y="2362200"/>
            <a:ext cx="1028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he models provide policyholders with a transparent understanding of how their health and lifestyle choices impact their insurance costs.</a:t>
            </a:r>
          </a:p>
          <a:p>
            <a:endParaRPr lang="en-US" sz="1800" dirty="0">
              <a:solidFill>
                <a:schemeClr val="bg2">
                  <a:lumMod val="2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Insures can provide customers precise and personalized premium calculations based on customer data and thereby enhancing customer satisfaction.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C8DC-38B3-FA6D-375B-ACE172EEC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28800"/>
            <a:ext cx="9448800" cy="3177380"/>
          </a:xfrm>
        </p:spPr>
        <p:txBody>
          <a:bodyPr>
            <a:normAutofit/>
          </a:bodyPr>
          <a:lstStyle/>
          <a:p>
            <a:pPr algn="r"/>
            <a:r>
              <a:rPr lang="en-US" sz="6600" dirty="0"/>
              <a:t>Thank you 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1C33D-EE32-562C-689D-63DA5D642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5" y="-304800"/>
            <a:ext cx="6019495" cy="601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514600"/>
            <a:ext cx="9144000" cy="3886200"/>
          </a:xfrm>
        </p:spPr>
        <p:txBody>
          <a:bodyPr/>
          <a:lstStyle/>
          <a:p>
            <a:r>
              <a:rPr lang="en-US" sz="18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 the rapidly evolving landscape of healthcare insurance, accurately predicting medical insurance premiums is crucial for insurers. </a:t>
            </a:r>
          </a:p>
          <a:p>
            <a:r>
              <a:rPr lang="en-US" sz="18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findings of this study highlight the significance of lifestyle and medical factors in determining insurance premiums.</a:t>
            </a:r>
          </a:p>
          <a:p>
            <a:r>
              <a:rPr lang="en-US" sz="18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This study explores the application of machine learning techniques to predict medical insurance premiums based on given dataset.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0709D-5C89-BE8B-0956-C34C55D2B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514600"/>
            <a:ext cx="9144000" cy="38862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20000 entries with 24 diverse features.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dataset encompasses a wide array of variables such as age, gender, and income, as well as lifestyle factors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medical history elements such as pre-existing conditions, average glucose levels, and body mass index are incorporated to enhance the predictive power of the models.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preprocessing steps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2362200"/>
            <a:ext cx="3810000" cy="403859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cleaning.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 Engineering.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encoding.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Scaling – Min-Max Scaler.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8C2053-30B1-F03A-2E07-7FC69C7F1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00199"/>
            <a:ext cx="8153400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F0B1-BC9C-8205-8F1D-96DECBB8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Identifying Co-related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2CC2-1B5C-95F4-4D80-FF2E326AF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799"/>
            <a:ext cx="11125200" cy="4572001"/>
          </a:xfrm>
        </p:spPr>
        <p:txBody>
          <a:bodyPr>
            <a:normAutofit/>
          </a:bodyPr>
          <a:lstStyle/>
          <a:p>
            <a:pPr lvl="4"/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3040" lvl="6" indent="-228600">
              <a:buFont typeface="+mj-lt"/>
              <a:buAutoNum type="arabicPeriod"/>
            </a:pP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FCF0D-897B-9C09-686E-85F34C855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200"/>
            <a:ext cx="9305192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3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01E8-F135-0F08-6AB1-C4BCE65C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C27D8-5B20-D54E-5BA0-B9B5041E2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209800"/>
            <a:ext cx="4572000" cy="4191000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Methods used:</a:t>
            </a:r>
          </a:p>
          <a:p>
            <a:pPr lvl="4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Linear Regression -78%</a:t>
            </a:r>
          </a:p>
          <a:p>
            <a:pPr lvl="4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Random forest – 77%</a:t>
            </a:r>
          </a:p>
          <a:p>
            <a:pPr lvl="4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Support Vector Mechanism- 77%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 used :  Linear Regression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Accuracy :  78%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C058F-D707-B3A3-EC8A-9C042CC90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482" y="1905000"/>
            <a:ext cx="738082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76401"/>
            <a:ext cx="5562600" cy="990600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plot of the actual and predicted values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5CF755-A170-ADB9-27A9-1F9FD6A7D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67001"/>
            <a:ext cx="8229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027E-CCB5-F08E-B22B-2461B7176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09A04-59F5-51BB-8345-BC29E54D5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8799"/>
            <a:ext cx="10439400" cy="68580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Scatter plot of the actual and predicted values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334AAD-0B1C-4DF7-96CA-242F6EED1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63137"/>
            <a:ext cx="6172200" cy="448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0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F7AC-6A31-2ECD-292C-E6B53E6A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for over fitting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748CB5-E741-F337-6E1B-4C3BD000F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627366"/>
            <a:ext cx="7744429" cy="41227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CEFC81-28B8-A13D-41F5-FC4FE5248EED}"/>
              </a:ext>
            </a:extLst>
          </p:cNvPr>
          <p:cNvSpPr txBox="1"/>
          <p:nvPr/>
        </p:nvSpPr>
        <p:spPr>
          <a:xfrm>
            <a:off x="838200" y="1981200"/>
            <a:ext cx="1031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accuracy is not much higher than the validation or test accuracy, the model is not overfitted</a:t>
            </a:r>
          </a:p>
        </p:txBody>
      </p:sp>
    </p:spTree>
    <p:extLst>
      <p:ext uri="{BB962C8B-B14F-4D97-AF65-F5344CB8AC3E}">
        <p14:creationId xmlns:p14="http://schemas.microsoft.com/office/powerpoint/2010/main" val="378781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7362</TotalTime>
  <Words>317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Franklin Gothic Medium</vt:lpstr>
      <vt:lpstr>Medical Design 16x9</vt:lpstr>
      <vt:lpstr>Medical Insurance premium prediction</vt:lpstr>
      <vt:lpstr>Introduction</vt:lpstr>
      <vt:lpstr>Dataset</vt:lpstr>
      <vt:lpstr>Data preprocessing steps done</vt:lpstr>
      <vt:lpstr>Identifying Co-related columns</vt:lpstr>
      <vt:lpstr>PowerPoint Presentation</vt:lpstr>
      <vt:lpstr>Modeling Techniques</vt:lpstr>
      <vt:lpstr>Modeling</vt:lpstr>
      <vt:lpstr>Testing for over fitting model</vt:lpstr>
      <vt:lpstr>Deploying the ML Model using Flask</vt:lpstr>
      <vt:lpstr>Deploying the ML Model using Flask</vt:lpstr>
      <vt:lpstr>Conclusion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3</cp:revision>
  <dcterms:created xsi:type="dcterms:W3CDTF">2024-08-25T03:58:31Z</dcterms:created>
  <dcterms:modified xsi:type="dcterms:W3CDTF">2024-08-30T06:40:36Z</dcterms:modified>
</cp:coreProperties>
</file>