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70" r:id="rId4"/>
    <p:sldId id="271" r:id="rId5"/>
    <p:sldId id="261" r:id="rId6"/>
    <p:sldId id="272" r:id="rId7"/>
    <p:sldId id="273" r:id="rId8"/>
    <p:sldId id="276" r:id="rId9"/>
    <p:sldId id="277" r:id="rId10"/>
    <p:sldId id="274" r:id="rId11"/>
    <p:sldId id="275" r:id="rId12"/>
    <p:sldId id="264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E020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>
        <p:scale>
          <a:sx n="76" d="100"/>
          <a:sy n="76" d="100"/>
        </p:scale>
        <p:origin x="-1498" y="-3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F236A2D-CBEB-4C7C-B236-F769D181A84C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0B7D979-2D46-401C-A21A-1569521B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6A2D-CBEB-4C7C-B236-F769D181A84C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D979-2D46-401C-A21A-1569521B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6A2D-CBEB-4C7C-B236-F769D181A84C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D979-2D46-401C-A21A-1569521B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6A2D-CBEB-4C7C-B236-F769D181A84C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D979-2D46-401C-A21A-1569521B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6A2D-CBEB-4C7C-B236-F769D181A84C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D979-2D46-401C-A21A-1569521B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6A2D-CBEB-4C7C-B236-F769D181A84C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D979-2D46-401C-A21A-1569521B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F236A2D-CBEB-4C7C-B236-F769D181A84C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0B7D979-2D46-401C-A21A-1569521B28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F236A2D-CBEB-4C7C-B236-F769D181A84C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0B7D979-2D46-401C-A21A-1569521B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6A2D-CBEB-4C7C-B236-F769D181A84C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D979-2D46-401C-A21A-1569521B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6A2D-CBEB-4C7C-B236-F769D181A84C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D979-2D46-401C-A21A-1569521B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6A2D-CBEB-4C7C-B236-F769D181A84C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D979-2D46-401C-A21A-1569521B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F236A2D-CBEB-4C7C-B236-F769D181A84C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0B7D979-2D46-401C-A21A-1569521B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428604"/>
            <a:ext cx="8643998" cy="1357322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 smtClean="0"/>
              <a:t>MULTILEVEL INVERTER BASED ON SWITCHED-CAPACITANCE STRUCTURE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4643446"/>
            <a:ext cx="32993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Guided By,</a:t>
            </a:r>
          </a:p>
          <a:p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Prof. Sanish Kumar T G</a:t>
            </a:r>
          </a:p>
          <a:p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Department of EEE</a:t>
            </a:r>
          </a:p>
          <a:p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GEC </a:t>
            </a:r>
            <a:r>
              <a:rPr lang="en-IN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Thrissur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29190" y="4572008"/>
            <a:ext cx="4000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Presented By,</a:t>
            </a:r>
          </a:p>
          <a:p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</a:t>
            </a:r>
            <a:r>
              <a:rPr lang="en-IN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Abhilash</a:t>
            </a:r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M </a:t>
            </a:r>
            <a:r>
              <a:rPr lang="en-IN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(2) </a:t>
            </a:r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S8 </a:t>
            </a:r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EEE A     </a:t>
            </a:r>
          </a:p>
          <a:p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</a:t>
            </a:r>
            <a:r>
              <a:rPr lang="en-IN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Alin</a:t>
            </a:r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Anto(16) </a:t>
            </a:r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S8 </a:t>
            </a:r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EEE A </a:t>
            </a:r>
          </a:p>
          <a:p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</a:t>
            </a:r>
            <a:r>
              <a:rPr lang="en-IN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Devika</a:t>
            </a:r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Sajeev</a:t>
            </a:r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(40) </a:t>
            </a:r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S8 </a:t>
            </a:r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EEE A     </a:t>
            </a:r>
          </a:p>
          <a:p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Don Dev(44</a:t>
            </a:r>
            <a:r>
              <a:rPr lang="en-IN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r>
              <a:rPr lang="en-IN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S8 </a:t>
            </a:r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EEE A</a:t>
            </a:r>
          </a:p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7158" y="642918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Simulation-Output</a:t>
            </a:r>
            <a:endParaRPr lang="en-US" sz="36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 descr="SIMULINK wavefor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714488"/>
            <a:ext cx="7719729" cy="47629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158" y="642918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Simulation-Result</a:t>
            </a:r>
            <a:endParaRPr lang="en-US" sz="36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 descr="SIMULINK ANALYS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70" y="857232"/>
            <a:ext cx="3208298" cy="57917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282" y="2000240"/>
            <a:ext cx="5429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THD in current is only 0.3358%.</a:t>
            </a:r>
          </a:p>
          <a:p>
            <a:pPr>
              <a:buFont typeface="Wingdings" pitchFamily="2" charset="2"/>
              <a:buChar char="Ø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efficiency of the inverter is 95.27%</a:t>
            </a:r>
          </a:p>
          <a:p>
            <a:pPr>
              <a:buFont typeface="Wingdings" pitchFamily="2" charset="2"/>
              <a:buChar char="Ø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>
                <a:latin typeface="Times New Roman" pitchFamily="18" charset="0"/>
                <a:cs typeface="Times New Roman" pitchFamily="18" charset="0"/>
              </a:rPr>
              <a:t>REFERENCE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[1]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Bac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-Bien Ngo, Minh-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Nguyen , Jae-Hong Kim2 and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Firuz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Zare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“Single-phase multilevel inverter based on switched-capacitor structure”, 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IET Power Electron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June 2018, ISSN 1755-4535</a:t>
            </a:r>
          </a:p>
          <a:p>
            <a:pPr>
              <a:buNone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[2]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Barry W Williams, “Principles and Elements of Power Electronics Devices, Drivers, Applications, and Passive Components”, 2006, ISBN 978-0-9553384-0-3</a:t>
            </a:r>
          </a:p>
          <a:p>
            <a:pPr>
              <a:buNone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[3]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Yuanmao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Ye, K. W. E. Cheng,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Junfeng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Liu and Kai Ding, “A Step-Up Switched-Capacitor Multilevel Inverter With Self-Voltage Balancing”, 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IEEE Trans. Ind. Electron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Vol. 61, No. 12, December 2014</a:t>
            </a:r>
          </a:p>
          <a:p>
            <a:pPr>
              <a:buNone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[4]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Bhagyalakshmi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 S,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Beena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M Varghese and Dr.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Bos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Mathew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Jos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“Switched Capacitor Multilevel Inverter With Different Modulation Techniques”, 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International Conference on Innovations in information Embedded and Communication Systems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2017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284984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1855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642918"/>
            <a:ext cx="8229600" cy="1066800"/>
          </a:xfrm>
        </p:spPr>
        <p:txBody>
          <a:bodyPr>
            <a:normAutofit/>
          </a:bodyPr>
          <a:lstStyle/>
          <a:p>
            <a:r>
              <a:rPr lang="en-IN" sz="3600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3600" u="sng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2400" dirty="0" smtClean="0">
                <a:cs typeface="Times New Roman" pitchFamily="18" charset="0"/>
              </a:rPr>
              <a:t>Methodology</a:t>
            </a:r>
            <a:endParaRPr lang="en-US" sz="2400" dirty="0" smtClean="0">
              <a:cs typeface="Times New Roman" pitchFamily="18" charset="0"/>
            </a:endParaRPr>
          </a:p>
          <a:p>
            <a:pPr lvl="0"/>
            <a:r>
              <a:rPr lang="en-IN" sz="2400" dirty="0" smtClean="0">
                <a:cs typeface="Times New Roman" pitchFamily="18" charset="0"/>
              </a:rPr>
              <a:t>Modes Of Operation</a:t>
            </a:r>
            <a:endParaRPr lang="en-US" sz="2400" dirty="0" smtClean="0">
              <a:cs typeface="Times New Roman" pitchFamily="18" charset="0"/>
            </a:endParaRPr>
          </a:p>
          <a:p>
            <a:pPr lvl="0"/>
            <a:r>
              <a:rPr lang="en-IN" sz="2400" dirty="0" smtClean="0">
                <a:cs typeface="Times New Roman" pitchFamily="18" charset="0"/>
              </a:rPr>
              <a:t>Simulation</a:t>
            </a:r>
            <a:endParaRPr lang="en-US" sz="2400" dirty="0" smtClean="0">
              <a:cs typeface="Times New Roman" pitchFamily="18" charset="0"/>
            </a:endParaRPr>
          </a:p>
          <a:p>
            <a:pPr lvl="0"/>
            <a:r>
              <a:rPr lang="en-IN" sz="2400" dirty="0" smtClean="0">
                <a:cs typeface="Times New Roman" pitchFamily="18" charset="0"/>
              </a:rPr>
              <a:t>Simulation-Output </a:t>
            </a:r>
          </a:p>
          <a:p>
            <a:pPr lvl="0"/>
            <a:r>
              <a:rPr lang="en-IN" sz="2400" dirty="0" smtClean="0">
                <a:cs typeface="Times New Roman" pitchFamily="18" charset="0"/>
              </a:rPr>
              <a:t>Simulation-Results</a:t>
            </a:r>
          </a:p>
          <a:p>
            <a:pPr lvl="0"/>
            <a:r>
              <a:rPr lang="en-IN" sz="2400" dirty="0" smtClean="0">
                <a:cs typeface="Times New Roman" pitchFamily="18" charset="0"/>
              </a:rPr>
              <a:t>References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7158" y="642918"/>
            <a:ext cx="8229600" cy="1066800"/>
          </a:xfrm>
        </p:spPr>
        <p:txBody>
          <a:bodyPr>
            <a:normAutofit/>
          </a:bodyPr>
          <a:lstStyle/>
          <a:p>
            <a:r>
              <a:rPr lang="en-IN" sz="3600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sz="36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214950"/>
            <a:ext cx="8229600" cy="135958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/>
              <a:t>	</a:t>
            </a:r>
            <a:endParaRPr lang="en-US" sz="2400" dirty="0"/>
          </a:p>
        </p:txBody>
      </p:sp>
      <p:pic>
        <p:nvPicPr>
          <p:cNvPr id="8" name="Picture 7" descr="Main_Circu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428736"/>
            <a:ext cx="7786742" cy="34346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0034" y="4929198"/>
            <a:ext cx="82153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Switched-capacitor (SC) structure is added to the H-bridge inverter.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SC structures creates a multilevel DC voltage at the DC bus of the H-bridge circuit.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H-bridge circuit inverts the multilevel DC voltage to AC voltage.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7158" y="642918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Modes</a:t>
            </a:r>
            <a:r>
              <a:rPr lang="en-US" sz="3600" u="sng" dirty="0" smtClean="0">
                <a:solidFill>
                  <a:schemeClr val="accent2">
                    <a:lumMod val="75000"/>
                  </a:schemeClr>
                </a:solidFill>
              </a:rPr>
              <a:t> of operation</a:t>
            </a:r>
            <a:endParaRPr lang="en-US" sz="36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214950"/>
            <a:ext cx="8229600" cy="135958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/>
              <a:t>	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71612"/>
            <a:ext cx="6298809" cy="3768223"/>
          </a:xfrm>
          <a:prstGeom prst="rect">
            <a:avLst/>
          </a:prstGeom>
        </p:spPr>
      </p:pic>
      <p:pic>
        <p:nvPicPr>
          <p:cNvPr id="8" name="Picture 7" descr="Switching stat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329" y="5357826"/>
            <a:ext cx="6729819" cy="1266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7158" y="642918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Modes</a:t>
            </a:r>
            <a:r>
              <a:rPr lang="en-US" sz="3600" u="sng" dirty="0" smtClean="0">
                <a:solidFill>
                  <a:schemeClr val="accent2">
                    <a:lumMod val="75000"/>
                  </a:schemeClr>
                </a:solidFill>
              </a:rPr>
              <a:t> of operation</a:t>
            </a:r>
            <a:endParaRPr lang="en-US" sz="36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2976" y="5371943"/>
            <a:ext cx="8501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dirty="0" smtClean="0"/>
              <a:t>1V</a:t>
            </a:r>
            <a:r>
              <a:rPr lang="en-US" baseline="-25000" dirty="0" smtClean="0"/>
              <a:t>in</a:t>
            </a:r>
            <a:r>
              <a:rPr lang="en-US" dirty="0" smtClean="0"/>
              <a:t> – Source and C</a:t>
            </a:r>
            <a:r>
              <a:rPr lang="en-US" baseline="-25000" dirty="0" smtClean="0"/>
              <a:t>1 </a:t>
            </a:r>
            <a:r>
              <a:rPr lang="en-US" dirty="0" smtClean="0"/>
              <a:t>in parallel.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2V</a:t>
            </a:r>
            <a:r>
              <a:rPr lang="en-US" baseline="-25000" dirty="0" smtClean="0"/>
              <a:t>in </a:t>
            </a:r>
            <a:r>
              <a:rPr lang="en-US" dirty="0" smtClean="0"/>
              <a:t>– Source and C</a:t>
            </a:r>
            <a:r>
              <a:rPr lang="en-US" baseline="-25000" dirty="0" smtClean="0"/>
              <a:t>1</a:t>
            </a:r>
            <a:r>
              <a:rPr lang="en-US" dirty="0" smtClean="0"/>
              <a:t> in series which is then parallel with C</a:t>
            </a:r>
            <a:r>
              <a:rPr lang="en-US" baseline="-25000" dirty="0" smtClean="0"/>
              <a:t>2.</a:t>
            </a:r>
            <a:endParaRPr lang="en-US" dirty="0" smtClean="0"/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3V</a:t>
            </a:r>
            <a:r>
              <a:rPr lang="en-US" baseline="-25000" dirty="0" smtClean="0"/>
              <a:t>in </a:t>
            </a:r>
            <a:r>
              <a:rPr lang="en-US" dirty="0" smtClean="0"/>
              <a:t>– Source and C</a:t>
            </a:r>
            <a:r>
              <a:rPr lang="en-US" baseline="-25000" dirty="0" smtClean="0"/>
              <a:t>1 </a:t>
            </a:r>
            <a:r>
              <a:rPr lang="en-US" dirty="0" smtClean="0"/>
              <a:t>in parallel which is then series with C</a:t>
            </a:r>
            <a:r>
              <a:rPr lang="en-US" baseline="-25000" dirty="0" smtClean="0"/>
              <a:t>2.</a:t>
            </a:r>
            <a:endParaRPr lang="en-US" dirty="0" smtClean="0"/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4V</a:t>
            </a:r>
            <a:r>
              <a:rPr lang="en-US" baseline="-25000" dirty="0" smtClean="0"/>
              <a:t>in</a:t>
            </a:r>
            <a:r>
              <a:rPr lang="en-US" dirty="0" smtClean="0"/>
              <a:t> – Source, C</a:t>
            </a:r>
            <a:r>
              <a:rPr lang="en-US" baseline="-25000" dirty="0" smtClean="0"/>
              <a:t>1 </a:t>
            </a:r>
            <a:r>
              <a:rPr lang="en-US" dirty="0" smtClean="0"/>
              <a:t>and C</a:t>
            </a:r>
            <a:r>
              <a:rPr lang="en-US" baseline="-25000" dirty="0" smtClean="0"/>
              <a:t>2</a:t>
            </a:r>
            <a:r>
              <a:rPr lang="en-US" dirty="0" smtClean="0"/>
              <a:t> all in series.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71612"/>
            <a:ext cx="6298809" cy="37682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158" y="642918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Simulation</a:t>
            </a:r>
            <a:endParaRPr lang="en-US" sz="36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 descr="SIMULINK CIRCU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5343"/>
            <a:ext cx="9144000" cy="414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158" y="647688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Simulation</a:t>
            </a:r>
            <a:endParaRPr lang="en-US" sz="36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 descr="Design valu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1714488"/>
            <a:ext cx="6473592" cy="42789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158" y="647688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Phase Disposition PWM</a:t>
            </a:r>
            <a:endParaRPr lang="en-US" sz="36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 descr="sine triang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928802"/>
            <a:ext cx="7643866" cy="29859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7158" y="647688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Phase Disposition PWM</a:t>
            </a:r>
            <a:endParaRPr lang="en-US" sz="36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 descr="PD-PW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4" y="142852"/>
            <a:ext cx="9006310" cy="650085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369</TotalTime>
  <Words>188</Words>
  <Application>Microsoft Office PowerPoint</Application>
  <PresentationFormat>On-screen Show (4:3)</PresentationFormat>
  <Paragraphs>48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</vt:lpstr>
      <vt:lpstr>MULTILEVEL INVERTER BASED ON SWITCHED-CAPACITANCE STRUCTURE</vt:lpstr>
      <vt:lpstr>Contents</vt:lpstr>
      <vt:lpstr>Methodology</vt:lpstr>
      <vt:lpstr>Modes of operation</vt:lpstr>
      <vt:lpstr>Modes of operation</vt:lpstr>
      <vt:lpstr>Simulation</vt:lpstr>
      <vt:lpstr>Simulation</vt:lpstr>
      <vt:lpstr>Phase Disposition PWM</vt:lpstr>
      <vt:lpstr>Phase Disposition PWM</vt:lpstr>
      <vt:lpstr>Simulation-Output</vt:lpstr>
      <vt:lpstr>Simulation-Result</vt:lpstr>
      <vt:lpstr>REFERENCE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MULTILEVEL INVERTER BASED ON SWITCHED-CAPACITANCE STRUCTURE</dc:title>
  <dc:creator>Alin anto</dc:creator>
  <cp:lastModifiedBy>Alin anto</cp:lastModifiedBy>
  <cp:revision>94</cp:revision>
  <dcterms:created xsi:type="dcterms:W3CDTF">2018-11-12T11:05:06Z</dcterms:created>
  <dcterms:modified xsi:type="dcterms:W3CDTF">2019-02-12T16:11:36Z</dcterms:modified>
</cp:coreProperties>
</file>