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72" r:id="rId8"/>
    <p:sldId id="261" r:id="rId9"/>
    <p:sldId id="273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EF13-D7DC-4C3D-AE4B-F2AC6B3F8FD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8772-203B-45FC-A450-E86AE332E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IMPEDANCE-BASED BATTERY MANAGEMENT SYSTEM FOR SAFETY MONITORING OF LITHIUM-ION BATTERIES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4958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Anto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S7 EEE-A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No: 16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cell voltage monitor in BMS is not always capable of identifying mismatched and  over discharged cells and will miss bad cells discharging far below their limit, which might cause a battery fire.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Monitoring of surface temperature do not indicate damage to the interior of the cell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SoH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ELECTROLYTIC RESISTANCE MONITORING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RESIST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5428241" cy="4267200"/>
          </a:xfrm>
        </p:spPr>
      </p:pic>
      <p:sp>
        <p:nvSpPr>
          <p:cNvPr id="5" name="TextBox 4"/>
          <p:cNvSpPr txBox="1"/>
          <p:nvPr/>
        </p:nvSpPr>
        <p:spPr>
          <a:xfrm>
            <a:off x="5257800" y="1502688"/>
            <a:ext cx="365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Electrolyte resistance depends on:-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Temperature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Li+ concentration in electrolyte.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Aging &amp; FOD.</a:t>
            </a:r>
          </a:p>
          <a:p>
            <a:endParaRPr lang="en-US" u="sng" dirty="0" smtClean="0"/>
          </a:p>
          <a:p>
            <a:r>
              <a:rPr lang="en-US" u="sng" dirty="0" smtClean="0"/>
              <a:t>Functions:-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estimate aging.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estimate internal temperature.</a:t>
            </a:r>
          </a:p>
          <a:p>
            <a:endParaRPr lang="en-US" u="sng" dirty="0" smtClean="0"/>
          </a:p>
          <a:p>
            <a:r>
              <a:rPr lang="en-US" u="sng" dirty="0" smtClean="0"/>
              <a:t>Limitations:-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Result valid only when cell is resting.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Otherwise the Li+ concentration varies and affects resistance of electrolyte.</a:t>
            </a:r>
          </a:p>
          <a:p>
            <a:pPr>
              <a:buFont typeface="Arial" pitchFamily="34" charset="0"/>
              <a:buChar char="•"/>
            </a:pP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PRINCIPLE OF IMPEDANCE BASED BMS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 ion cell is a multi-component system consisting of anode, cathode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electroyte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SEI is most sensitive to temperature and least sensitive to current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Multi-frequency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impedence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measurement (phase and amplitude) can separate the effects of each component in Li-ion cell system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PROPOSED SYSTEM-BLOCK DIAGRAM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blockd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62000"/>
            <a:ext cx="7864103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BITS-BMS OUTPUT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10Hz-Cathode Temperature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70Hz- Anode Temperature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400-1000Hz-Electrolyte resistance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2Hz or DC-  Terminal Voltage(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Measurement Technique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Small amplitude ac current (I) of fixed magnitude (typically 25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passed through battery at required frequency.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Response Voltage(V) of Each cell is measured.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V/I gives magnitude of impedance.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Phase shift between V and I gives impedance angle.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Monitoring internal Temperature(preventing Thermal runaway.)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Existing and Emerging mismatches.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Independent operation of state of battery(charging , discharging or idle.)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(Over-charged or Over-discharged)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Calibration is required.</a:t>
            </a:r>
          </a:p>
          <a:p>
            <a:pPr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Conventional BMS monitors only 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surf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(some models measure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single frequency)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BITS-BMS can measure anode, cathode and electrolyte impedance(amplitude and phase) separately.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also indirectly measure internal temperature.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Only disadvantage is the need to calibrate.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Bliss G.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Carkhuff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Demirev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Rengaswamy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Srinivasan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“Impedance-Based Battery Management System for Safety Monitoring of Lithium-Ion Batteries.”,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IEEE Trans. Ind. Electron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, vol. 65, no. 8, August 2018.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INTRODUCTION: NEED FOR BMS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Controlling charge and discharge cycle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Preventing overheating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Maintaining cell matching for multi-cell battery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Terminal voltage match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match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 sharing profile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Detecting faulty cells in battery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CONVENTIONAL BMS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Monitoring terminal voltage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Monitoring surface temperature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charge and discharging cycle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 the most sophisticated BMS now available only has a single frequency impedance meter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181009-WA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191000"/>
            <a:ext cx="4623610" cy="229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TEST OF HYPOTHESIS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Hypothesis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 In multi-cell Li-Ion battery, monitoring of  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surf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&amp; 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alone is not sufficient to identify cell mismatch”</a:t>
            </a:r>
          </a:p>
          <a:p>
            <a:pPr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Factors affecting mismatch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Cycle life aging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Calendar aging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 discharge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 charge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TEST SETUP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cells 5.3 Ah (swing 5300 model, Boston power, MA, USA)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Cycled twice (2.7V to 4.2 @ C/4 rate)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Brought to 50%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Stored at room temperature overnight.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cell battery is formed with is tested immediately.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cell battery is formed which is stored for 6 months to simulate calendar aging.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individual cells are reserved for overcharging and discharging tests.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CELL EMF MONITORING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cell depends on:-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Activation at anode.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Diffusion at cathode.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Resistive drop across electrolyte.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least depends on FOD.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Foreign object debris is formed in the electrolyte via permanent chemical changes brought by over discharging, cycle life aging, calendar aging.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time graph(charge discharge cycle)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emf monitor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5079168" cy="5276691"/>
          </a:xfrm>
        </p:spPr>
      </p:pic>
      <p:sp>
        <p:nvSpPr>
          <p:cNvPr id="5" name="TextBox 4"/>
          <p:cNvSpPr txBox="1"/>
          <p:nvPr/>
        </p:nvSpPr>
        <p:spPr>
          <a:xfrm>
            <a:off x="5181600" y="1524000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 discharge limit-2.7V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Battery discharge limit-16.2V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Battery made of 5 normal and 1 over discharged cell.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deviation for Bad cell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30%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SURFACE TEMPERATURE MONITORING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Tsur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5697016" cy="4525963"/>
          </a:xfrm>
        </p:spPr>
      </p:pic>
      <p:sp>
        <p:nvSpPr>
          <p:cNvPr id="7" name="TextBox 6"/>
          <p:cNvSpPr txBox="1"/>
          <p:nvPr/>
        </p:nvSpPr>
        <p:spPr>
          <a:xfrm>
            <a:off x="533400" y="57150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Battery made of 5 normal and 1 over discharged cell.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7526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Even when fully drained the deviation is not more than 1 degree.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actual over discharge condition can only be indicated by internal temperature of cell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SURFACE TEMPERATURE MONITORING</a:t>
            </a:r>
            <a:endParaRPr lang="en-US" sz="3200" dirty="0"/>
          </a:p>
        </p:txBody>
      </p:sp>
      <p:pic>
        <p:nvPicPr>
          <p:cNvPr id="4" name="Content Placeholder 3" descr="T_surf_vs intern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43000"/>
            <a:ext cx="5757409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2000" y="5715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exists only  weak relation between internal and surface temperature.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654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IMPEDANCE-BASED BATTERY MANAGEMENT SYSTEM FOR SAFETY MONITORING OF LITHIUM-ION BATTERIES</vt:lpstr>
      <vt:lpstr>INTRODUCTION: NEED FOR BMS</vt:lpstr>
      <vt:lpstr>CONVENTIONAL BMS</vt:lpstr>
      <vt:lpstr>TEST OF HYPOTHESIS</vt:lpstr>
      <vt:lpstr>TEST SETUP</vt:lpstr>
      <vt:lpstr>CELL EMF MONITORING</vt:lpstr>
      <vt:lpstr>Voltage vs time graph(charge discharge cycle)</vt:lpstr>
      <vt:lpstr>SURFACE TEMPERATURE MONITORING</vt:lpstr>
      <vt:lpstr>SURFACE TEMPERATURE MONITORING</vt:lpstr>
      <vt:lpstr>OBSERVATIONS</vt:lpstr>
      <vt:lpstr>ELECTROLYTIC RESISTANCE MONITORING</vt:lpstr>
      <vt:lpstr>PRINCIPLE OF IMPEDANCE BASED BMS</vt:lpstr>
      <vt:lpstr>PROPOSED SYSTEM-BLOCK DIAGRAM</vt:lpstr>
      <vt:lpstr>BITS-BMS OUTPUT</vt:lpstr>
      <vt:lpstr>Slide 15</vt:lpstr>
      <vt:lpstr>CONCLUSIONS</vt:lpstr>
      <vt:lpstr>THANK YOU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IMPEDANCE-BASED BATTERY MANAGEMENT SYSTEM FOR SAFETY MONITORING OF LITHIUM-ION BATTERIES</dc:title>
  <dc:creator>Divyasree</dc:creator>
  <cp:lastModifiedBy>Divyasree</cp:lastModifiedBy>
  <cp:revision>56</cp:revision>
  <dcterms:created xsi:type="dcterms:W3CDTF">2018-10-09T01:11:26Z</dcterms:created>
  <dcterms:modified xsi:type="dcterms:W3CDTF">2018-10-10T07:15:35Z</dcterms:modified>
</cp:coreProperties>
</file>