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8" r:id="rId8"/>
    <p:sldId id="269" r:id="rId9"/>
    <p:sldId id="270" r:id="rId10"/>
    <p:sldId id="271" r:id="rId11"/>
    <p:sldId id="26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C6F8-A4E2-43C8-9985-F65926458220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959F4-705E-4DC6-B823-9927E9E42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959F4-705E-4DC6-B823-9927E9E420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4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959F4-705E-4DC6-B823-9927E9E420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959F4-705E-4DC6-B823-9927E9E420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8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959F4-705E-4DC6-B823-9927E9E420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86F6-CE51-423A-B500-9EA06C9B2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676FE-DF46-494A-8A9A-16B6C3081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7A90-9E6E-40C3-B024-D28B55D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8226-4F9B-4906-902F-099FD669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B064-DA6E-46EB-BB9B-5293F03A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8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6379-7FAB-44F3-B1B0-9D8A2A66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8FAA8-A135-42AD-99E8-046269D15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D3D7-7441-4023-93E1-A822764F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2D95-5F95-43D0-8E69-0A922CE0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6797-CC84-4BC2-BF90-FB839A7D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5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340E0-4FC0-4747-AE57-6BE5216A5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9D26-4F5D-4BC3-910F-FAA4426E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BAC5-1532-4F87-A223-70429FEE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3489-82E0-4EF0-90DF-C617FC2B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9793-BD78-44AA-9B51-8C87E6DC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93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A58C-3100-43EA-A827-6548A4DE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270B-E992-459C-87BD-F5C1AB61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B6B7-E2D8-4A69-9706-456ECA33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98465-EA8B-4B3E-BB92-334BCCED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32DB-AB01-49E0-96ED-B7D3B02E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599B-7CDD-43E9-B074-B64C6AEF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C1A3F-D167-462C-A44A-D3E1BB39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2794-B541-4C6E-A2DD-02B64650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CB86-1681-4B76-9BD2-97ECCB2E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3E08-D9E4-4D82-BAAC-1C5DD0AC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A219-86D4-4C61-8B14-FD5F15EE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823F-DDB7-4246-9579-98F06DE5C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6F919-50C4-45AC-9DFB-D6CF688E2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A9FA6-E1DB-49A3-BF88-DC233DD6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7428-C665-4A03-8EE9-D028A23A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781FC-42F5-499B-B80B-EB97FAB4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9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FD62-F0D7-43A1-9CE1-1A26CD30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61878-1AED-4D6B-9FA5-3AFCD8E5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63922-3508-46AA-A7D7-1DD5B827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FD480-E9A8-4FD4-9260-FABFED7CB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D6934-D78D-4A91-9142-AF3C23E37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E6D92-2E29-4352-A6AB-45394664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DD7F6-3375-4FF1-AAAB-7A8187D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F3E80-2AA0-4A73-9B71-7E1B53FC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7C28-E30D-4282-A57E-7EC70CD5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4E761-929B-4D68-8646-D05CBD38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55746-2BE9-4A77-918F-DCDAAC83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3A9F0-7CDF-49D7-9D2E-D5E06C8D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6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3E5EB-1B01-4DCB-AD65-37B2154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7B239-E4FD-4D6C-B288-6E65BC9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D948F-25FE-4D2E-94E7-47B51E29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6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67E2-B3BD-4A08-BA0D-65B6A5BB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CA34-1847-451D-92AB-44D5362D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928DA-7428-4909-9E5D-E77989426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7C454-DFC9-4064-9791-552B6AA2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37600-0CF1-4B30-9585-45DD3BAE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B8AD-65C0-475B-9658-8A53DE41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A191-7319-48BE-A18C-2EC033A7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FB909-9CEB-4FFF-9164-30D2735A7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077D1-6169-4C3A-AF06-118C20B83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29F9B-49B2-4773-B1D5-5B6C1688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B4A9-5943-4080-BD20-CB7CE80F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64209-04B7-45C0-8BF2-463DC1C7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5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88683-5690-43DE-B18D-6021DD98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8F6D-0F0E-4E1F-A0E5-0F112F27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E4E6-18D2-4842-A779-B222B2EE5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C995-2C52-4116-A11D-E315A785F42C}" type="datetimeFigureOut">
              <a:rPr lang="en-US" smtClean="0"/>
              <a:t>2/8/2019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BC2E-5EB7-471F-9763-3136B7C4F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FF8D-FD6C-4EF2-AF4D-130B4CA31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74BD3-8464-41F1-9BA6-7D12D7E6AD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2A7A-8A01-422B-8259-98D12825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34" y="2252023"/>
            <a:ext cx="11068929" cy="90033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ția de alegere a profesorului de licență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76F5B-5453-4285-9C69-3DC6D7DA0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4801" y="4361694"/>
            <a:ext cx="9144000" cy="688608"/>
          </a:xfrm>
        </p:spPr>
        <p:txBody>
          <a:bodyPr>
            <a:normAutofit/>
          </a:bodyPr>
          <a:lstStyle/>
          <a:p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Propusă de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Apetrei Alin Cosmin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9F911-1A2B-4712-9532-8D0A40E9AAB2}"/>
              </a:ext>
            </a:extLst>
          </p:cNvPr>
          <p:cNvSpPr txBox="1"/>
          <p:nvPr/>
        </p:nvSpPr>
        <p:spPr>
          <a:xfrm>
            <a:off x="2002300" y="5289454"/>
            <a:ext cx="8187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</a:t>
            </a:r>
            <a:r>
              <a:rPr lang="ro-RO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științific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Colab. Dr. Olariu Florin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B7DD1-32F9-4BF9-86C1-781AA4ABC2BD}"/>
              </a:ext>
            </a:extLst>
          </p:cNvPr>
          <p:cNvSpPr txBox="1"/>
          <p:nvPr/>
        </p:nvSpPr>
        <p:spPr>
          <a:xfrm flipH="1">
            <a:off x="3522490" y="151918"/>
            <a:ext cx="514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„Alexandru Ioan Cuza” din Iași </a:t>
            </a:r>
          </a:p>
          <a:p>
            <a:pPr algn="ctr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nformatic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464B-AC45-44B4-855E-148C68B7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4"/>
            <a:ext cx="10515600" cy="14462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Care este reprezentat de paginile HTML cu</a:t>
            </a:r>
            <a:r>
              <a:rPr lang="ro-RO" dirty="0"/>
              <a:t> date trimise de pe server</a:t>
            </a:r>
          </a:p>
          <a:p>
            <a:r>
              <a:rPr lang="ro-RO" dirty="0"/>
              <a:t>CSS, JavaScript</a:t>
            </a:r>
          </a:p>
          <a:p>
            <a:r>
              <a:rPr lang="ro-RO" dirty="0"/>
              <a:t>Exemplu din proiect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5414CE-2B99-4732-8B53-C4844F90B716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( Front-end )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30FEA-92B3-4D9F-A2C9-28401C6D6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5" y="2939354"/>
            <a:ext cx="11737910" cy="3760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34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2829-262B-45E8-9935-BBB7A964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1322365"/>
          </a:xfrm>
        </p:spPr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 algn="ctr">
              <a:buNone/>
            </a:pPr>
            <a:r>
              <a:rPr lang="ro-RO" dirty="0"/>
              <a:t>Aplicați</a:t>
            </a:r>
            <a:r>
              <a:rPr lang="en-US" dirty="0"/>
              <a:t>a</a:t>
            </a:r>
            <a:r>
              <a:rPr lang="ro-RO" dirty="0"/>
              <a:t> este împărțită în trei</a:t>
            </a:r>
            <a:r>
              <a:rPr lang="en-US" dirty="0"/>
              <a:t> </a:t>
            </a:r>
            <a:r>
              <a:rPr lang="ro-RO" dirty="0"/>
              <a:t>module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57604-1BFC-4610-92B8-A1150D1F32ED}"/>
              </a:ext>
            </a:extLst>
          </p:cNvPr>
          <p:cNvSpPr txBox="1"/>
          <p:nvPr/>
        </p:nvSpPr>
        <p:spPr>
          <a:xfrm>
            <a:off x="1856936" y="3061008"/>
            <a:ext cx="194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6D1AB-0313-4757-9745-9917402C74C5}"/>
              </a:ext>
            </a:extLst>
          </p:cNvPr>
          <p:cNvSpPr txBox="1"/>
          <p:nvPr/>
        </p:nvSpPr>
        <p:spPr>
          <a:xfrm>
            <a:off x="5164134" y="3066758"/>
            <a:ext cx="194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Profesori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EA80B5-83DE-4A9F-8EC7-210BED62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34" y="3479335"/>
            <a:ext cx="2393927" cy="2393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05F1FB-2269-4CA7-987A-24807BA8C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65" y="3623924"/>
            <a:ext cx="2187280" cy="23380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5EC24F-44DB-47D8-9C9C-5F0FC5FF4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50" y="3575728"/>
            <a:ext cx="2393927" cy="24344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CB8F7F-4284-4C22-8934-69485DBBFEEF}"/>
              </a:ext>
            </a:extLst>
          </p:cNvPr>
          <p:cNvSpPr txBox="1"/>
          <p:nvPr/>
        </p:nvSpPr>
        <p:spPr>
          <a:xfrm>
            <a:off x="8443406" y="3061008"/>
            <a:ext cx="199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Administratori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F4F5AFD-4C55-4C35-9DAD-B94745957158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aplicației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244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573B-2F8B-4BD2-B558-B05AA80C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7" y="2954215"/>
            <a:ext cx="11394831" cy="3193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DD7B31-6D68-4997-8017-8BBC0C4D3882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Modulul studenți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08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B2B151-B04E-4B67-B5DF-C96C257416BA}"/>
              </a:ext>
            </a:extLst>
          </p:cNvPr>
          <p:cNvSpPr txBox="1">
            <a:spLocks/>
          </p:cNvSpPr>
          <p:nvPr/>
        </p:nvSpPr>
        <p:spPr>
          <a:xfrm>
            <a:off x="436097" y="2954215"/>
            <a:ext cx="11394831" cy="319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o-RO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8F8EFC-144D-4BD4-B11B-4CFC9EA9B998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Modulul profesori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535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FC6F15-A902-4C03-9DD5-E9BC1DA4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90040"/>
          </a:xfrm>
        </p:spPr>
        <p:txBody>
          <a:bodyPr>
            <a:normAutofit/>
          </a:bodyPr>
          <a:lstStyle/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Modulul administratori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A041F3-2607-44C0-B71A-FD64834DD74A}"/>
              </a:ext>
            </a:extLst>
          </p:cNvPr>
          <p:cNvSpPr txBox="1">
            <a:spLocks/>
          </p:cNvSpPr>
          <p:nvPr/>
        </p:nvSpPr>
        <p:spPr>
          <a:xfrm>
            <a:off x="436097" y="2954215"/>
            <a:ext cx="11394831" cy="3193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o-RO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2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7DD9E2-7D8E-47D2-AC14-1489B6B99276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Direcții de viitor</a:t>
            </a:r>
            <a:endParaRPr lang="en-US" sz="3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7EC02F-4424-4BF0-B78A-E419F4B6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8"/>
            <a:ext cx="10795782" cy="50323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o-RO" dirty="0"/>
              <a:t>Aplicația să țină evidența întâlnirilor și a discuțiilor dintre cadrul coordonator și studenți</a:t>
            </a:r>
          </a:p>
          <a:p>
            <a:pPr>
              <a:lnSpc>
                <a:spcPct val="150000"/>
              </a:lnSpc>
            </a:pPr>
            <a:r>
              <a:rPr lang="ro-RO" dirty="0"/>
              <a:t>Un nou mecanism de notificare să fie introdus, atunci când versiuni ale lucrării de licență scrise sunt încărcate în sistem sau când lucrarea a fost citită de către profesor</a:t>
            </a:r>
          </a:p>
          <a:p>
            <a:pPr>
              <a:lnSpc>
                <a:spcPct val="150000"/>
              </a:lnSpc>
            </a:pPr>
            <a:r>
              <a:rPr lang="ro-RO" dirty="0"/>
              <a:t>Folosind business intelligence platformă va putea extrage statistici legate de: framework-uri, categorii, tehnologiile utilizate de către studenți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D48543-8A03-47BB-8811-C0261FD5D271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EE4234-796A-42D5-AEE2-66CE5BE8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8"/>
            <a:ext cx="10795782" cy="5032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o-RO" dirty="0"/>
              <a:t>Aplicația se dorește a fi o platformă matură și scalabilă</a:t>
            </a:r>
          </a:p>
          <a:p>
            <a:pPr>
              <a:lnSpc>
                <a:spcPct val="150000"/>
              </a:lnSpc>
            </a:pPr>
            <a:r>
              <a:rPr lang="ro-RO" dirty="0"/>
              <a:t>Profesorii se pot ocupa de managementul lucrărilor de licență</a:t>
            </a:r>
          </a:p>
          <a:p>
            <a:pPr>
              <a:lnSpc>
                <a:spcPct val="150000"/>
              </a:lnSpc>
            </a:pPr>
            <a:r>
              <a:rPr lang="ro-RO" dirty="0"/>
              <a:t>Studenții pot alege una din temele postate de către profesori, să le fie generată o temă în funcție de interesele lor sau să propună la rândul lor o temă de licență</a:t>
            </a:r>
          </a:p>
          <a:p>
            <a:pPr>
              <a:lnSpc>
                <a:spcPct val="150000"/>
              </a:lnSpc>
            </a:pPr>
            <a:r>
              <a:rPr lang="ro-RO" dirty="0"/>
              <a:t>Administratorii ajută la ținerea aplicației în parametrii normali având o contribuție importantă în organizarea datelor</a:t>
            </a:r>
          </a:p>
        </p:txBody>
      </p:sp>
    </p:spTree>
    <p:extLst>
      <p:ext uri="{BB962C8B-B14F-4D97-AF65-F5344CB8AC3E}">
        <p14:creationId xmlns:p14="http://schemas.microsoft.com/office/powerpoint/2010/main" val="14766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EE27-38FD-45B7-9A5C-AFF7D8F3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6"/>
            <a:ext cx="10515600" cy="4935196"/>
          </a:xfrm>
        </p:spPr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Situația actuală</a:t>
            </a:r>
          </a:p>
          <a:p>
            <a:pPr lvl="1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Soluția propusă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aplica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 aplica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ției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Modulul studen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</a:t>
            </a:r>
          </a:p>
          <a:p>
            <a:pPr lvl="1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Modulul profesori</a:t>
            </a:r>
          </a:p>
          <a:p>
            <a:pPr lvl="1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Modulul administratori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Direcții de viitor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47C9D7-24CD-41C8-AC70-54D8B9D8F019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FA68-9BBA-4CF3-A3E5-1447028A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8"/>
            <a:ext cx="10795782" cy="503237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o-RO" dirty="0"/>
              <a:t>Aplicația facilitează procesul de alegere al cadrului didactic coordonator pentru lucrarea de licență</a:t>
            </a:r>
          </a:p>
          <a:p>
            <a:pPr>
              <a:lnSpc>
                <a:spcPct val="150000"/>
              </a:lnSpc>
            </a:pPr>
            <a:r>
              <a:rPr lang="ro-RO" dirty="0"/>
              <a:t>Studenții pot să propună o temă în cazul în care nu găsesc una potrivită pentru interesele lor</a:t>
            </a:r>
          </a:p>
          <a:p>
            <a:pPr>
              <a:lnSpc>
                <a:spcPct val="150000"/>
              </a:lnSpc>
            </a:pPr>
            <a:r>
              <a:rPr lang="ro-RO" dirty="0"/>
              <a:t>Profesorii pot să vadă statistici cu privire la propria activitate</a:t>
            </a:r>
          </a:p>
          <a:p>
            <a:pPr>
              <a:lnSpc>
                <a:spcPct val="150000"/>
              </a:lnSpc>
            </a:pPr>
            <a:r>
              <a:rPr lang="ro-RO" dirty="0"/>
              <a:t>Stimularea comunicării dintre studenți și profesori</a:t>
            </a:r>
          </a:p>
          <a:p>
            <a:pPr>
              <a:lnSpc>
                <a:spcPct val="150000"/>
              </a:lnSpc>
            </a:pPr>
            <a:r>
              <a:rPr lang="ro-RO" dirty="0"/>
              <a:t>Mediu online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338312-CE6D-4C9F-8B80-3AF74DBA4B7C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C8C12BB-302F-433C-996A-25FC7CA9DCEA}"/>
              </a:ext>
            </a:extLst>
          </p:cNvPr>
          <p:cNvSpPr/>
          <p:nvPr/>
        </p:nvSpPr>
        <p:spPr>
          <a:xfrm>
            <a:off x="5111260" y="5570807"/>
            <a:ext cx="1969477" cy="661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Studenți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DFDAC3-4824-48E0-94C6-25B984B2C8E2}"/>
              </a:ext>
            </a:extLst>
          </p:cNvPr>
          <p:cNvSpPr/>
          <p:nvPr/>
        </p:nvSpPr>
        <p:spPr>
          <a:xfrm>
            <a:off x="5111260" y="1390357"/>
            <a:ext cx="1969477" cy="661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1B29F2-7293-4807-AFAD-5CEE93277731}"/>
              </a:ext>
            </a:extLst>
          </p:cNvPr>
          <p:cNvSpPr/>
          <p:nvPr/>
        </p:nvSpPr>
        <p:spPr>
          <a:xfrm>
            <a:off x="855199" y="3508130"/>
            <a:ext cx="1525172" cy="664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Cabinet didactic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3F3759-DEAA-47E3-8E96-1682A362EEFD}"/>
              </a:ext>
            </a:extLst>
          </p:cNvPr>
          <p:cNvCxnSpPr>
            <a:endCxn id="24" idx="0"/>
          </p:cNvCxnSpPr>
          <p:nvPr/>
        </p:nvCxnSpPr>
        <p:spPr>
          <a:xfrm>
            <a:off x="1617785" y="2504049"/>
            <a:ext cx="0" cy="100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B289CF-60E6-4897-A862-3E7F851AF7A2}"/>
              </a:ext>
            </a:extLst>
          </p:cNvPr>
          <p:cNvCxnSpPr>
            <a:endCxn id="24" idx="2"/>
          </p:cNvCxnSpPr>
          <p:nvPr/>
        </p:nvCxnSpPr>
        <p:spPr>
          <a:xfrm flipV="1">
            <a:off x="1617785" y="4172828"/>
            <a:ext cx="0" cy="100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0304EC2-DF47-4ADD-B140-CD6656ED3AC6}"/>
              </a:ext>
            </a:extLst>
          </p:cNvPr>
          <p:cNvSpPr/>
          <p:nvPr/>
        </p:nvSpPr>
        <p:spPr>
          <a:xfrm>
            <a:off x="3584184" y="3508130"/>
            <a:ext cx="1525172" cy="664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Seminarii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AE4A84-7395-44A2-A4EF-6D818C1FE5F2}"/>
              </a:ext>
            </a:extLst>
          </p:cNvPr>
          <p:cNvSpPr/>
          <p:nvPr/>
        </p:nvSpPr>
        <p:spPr>
          <a:xfrm>
            <a:off x="7080737" y="3536266"/>
            <a:ext cx="1525172" cy="664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Cursuri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5AF7-59DC-4EA6-9B34-DE99CFE6BCC4}"/>
              </a:ext>
            </a:extLst>
          </p:cNvPr>
          <p:cNvSpPr/>
          <p:nvPr/>
        </p:nvSpPr>
        <p:spPr>
          <a:xfrm>
            <a:off x="9638423" y="3536266"/>
            <a:ext cx="1525172" cy="6646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3523EE-606C-46A8-BA2B-8829F930B0FA}"/>
              </a:ext>
            </a:extLst>
          </p:cNvPr>
          <p:cNvCxnSpPr>
            <a:stCxn id="5" idx="1"/>
          </p:cNvCxnSpPr>
          <p:nvPr/>
        </p:nvCxnSpPr>
        <p:spPr>
          <a:xfrm rot="16200000" flipV="1">
            <a:off x="3263372" y="3531324"/>
            <a:ext cx="490725" cy="3781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90746C-0397-4514-A967-3EDACA0D63D9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4876726" y="4351533"/>
            <a:ext cx="689318" cy="1749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CD2D44-B5FA-4406-8F1D-2EFEFFCEC771}"/>
              </a:ext>
            </a:extLst>
          </p:cNvPr>
          <p:cNvCxnSpPr>
            <a:endCxn id="29" idx="2"/>
          </p:cNvCxnSpPr>
          <p:nvPr/>
        </p:nvCxnSpPr>
        <p:spPr>
          <a:xfrm flipV="1">
            <a:off x="4346770" y="4172828"/>
            <a:ext cx="0" cy="70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476D55-718A-4752-8C21-E4802DCE438B}"/>
              </a:ext>
            </a:extLst>
          </p:cNvPr>
          <p:cNvCxnSpPr>
            <a:stCxn id="6" idx="3"/>
          </p:cNvCxnSpPr>
          <p:nvPr/>
        </p:nvCxnSpPr>
        <p:spPr>
          <a:xfrm rot="5400000">
            <a:off x="3234065" y="338430"/>
            <a:ext cx="549339" cy="37818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10CD6FA-C51F-4819-A181-84DE83E2A543}"/>
              </a:ext>
            </a:extLst>
          </p:cNvPr>
          <p:cNvCxnSpPr>
            <a:stCxn id="6" idx="4"/>
          </p:cNvCxnSpPr>
          <p:nvPr/>
        </p:nvCxnSpPr>
        <p:spPr>
          <a:xfrm rot="5400000">
            <a:off x="4826317" y="1571992"/>
            <a:ext cx="790136" cy="17492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36D20B-A60E-4CD9-94D4-E77EF70831B0}"/>
              </a:ext>
            </a:extLst>
          </p:cNvPr>
          <p:cNvCxnSpPr>
            <a:endCxn id="29" idx="0"/>
          </p:cNvCxnSpPr>
          <p:nvPr/>
        </p:nvCxnSpPr>
        <p:spPr>
          <a:xfrm>
            <a:off x="4346770" y="2838629"/>
            <a:ext cx="0" cy="66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33490D3-AA7C-4CAD-A881-10F3C479809F}"/>
              </a:ext>
            </a:extLst>
          </p:cNvPr>
          <p:cNvCxnSpPr>
            <a:stCxn id="6" idx="4"/>
          </p:cNvCxnSpPr>
          <p:nvPr/>
        </p:nvCxnSpPr>
        <p:spPr>
          <a:xfrm rot="16200000" flipH="1">
            <a:off x="6576116" y="1571421"/>
            <a:ext cx="787091" cy="17473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2B566AD-1F7B-4074-9B00-D008573FEF8F}"/>
              </a:ext>
            </a:extLst>
          </p:cNvPr>
          <p:cNvCxnSpPr>
            <a:stCxn id="6" idx="5"/>
          </p:cNvCxnSpPr>
          <p:nvPr/>
        </p:nvCxnSpPr>
        <p:spPr>
          <a:xfrm rot="16200000" flipH="1">
            <a:off x="8307163" y="439860"/>
            <a:ext cx="578996" cy="36086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B3362E-E759-4777-BCCE-BC857F317E96}"/>
              </a:ext>
            </a:extLst>
          </p:cNvPr>
          <p:cNvCxnSpPr>
            <a:endCxn id="30" idx="0"/>
          </p:cNvCxnSpPr>
          <p:nvPr/>
        </p:nvCxnSpPr>
        <p:spPr>
          <a:xfrm>
            <a:off x="7843323" y="2838629"/>
            <a:ext cx="0" cy="69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3F2235-3B2F-4C4F-9C03-0DBB9C1BFF2C}"/>
              </a:ext>
            </a:extLst>
          </p:cNvPr>
          <p:cNvCxnSpPr>
            <a:endCxn id="31" idx="0"/>
          </p:cNvCxnSpPr>
          <p:nvPr/>
        </p:nvCxnSpPr>
        <p:spPr>
          <a:xfrm>
            <a:off x="10401009" y="2533706"/>
            <a:ext cx="0" cy="100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5BB9A-1C9E-46E7-ADB9-339BC9C41E8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632021" y="4362581"/>
            <a:ext cx="672204" cy="17442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F34936-8251-4F4A-8D6E-E1FAF38CFCB0}"/>
              </a:ext>
            </a:extLst>
          </p:cNvPr>
          <p:cNvCxnSpPr>
            <a:endCxn id="30" idx="2"/>
          </p:cNvCxnSpPr>
          <p:nvPr/>
        </p:nvCxnSpPr>
        <p:spPr>
          <a:xfrm flipV="1">
            <a:off x="7843323" y="4200964"/>
            <a:ext cx="0" cy="6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E5270B6-97B3-41D5-B088-4A8A2204459F}"/>
              </a:ext>
            </a:extLst>
          </p:cNvPr>
          <p:cNvCxnSpPr>
            <a:stCxn id="5" idx="7"/>
          </p:cNvCxnSpPr>
          <p:nvPr/>
        </p:nvCxnSpPr>
        <p:spPr>
          <a:xfrm rot="5400000" flipH="1" flipV="1">
            <a:off x="8351299" y="3617926"/>
            <a:ext cx="490725" cy="36086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542E820-C1F0-4255-A3FD-93CED5AC94F7}"/>
              </a:ext>
            </a:extLst>
          </p:cNvPr>
          <p:cNvCxnSpPr>
            <a:endCxn id="31" idx="2"/>
          </p:cNvCxnSpPr>
          <p:nvPr/>
        </p:nvCxnSpPr>
        <p:spPr>
          <a:xfrm flipV="1">
            <a:off x="10401009" y="4200964"/>
            <a:ext cx="0" cy="100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9735858C-407F-4858-A55A-0A209DD9F643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Situația actuală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5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75A2CC9-371F-4D9E-AE70-5D82E4CCE977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Soluția propusă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3660C-3A7C-45BA-8713-CA040A3ED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0" y="1026368"/>
            <a:ext cx="11989060" cy="57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7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C85BAC-CB36-4FCB-9CC4-21AC77DC9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57" y="2543069"/>
            <a:ext cx="2137638" cy="836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3DF3E-C5B9-4593-A6E0-4B507DB5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36" y="1315424"/>
            <a:ext cx="2320281" cy="2200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4C463D-7069-4876-A154-AC3846B8A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09" y="2470460"/>
            <a:ext cx="3003947" cy="836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D9E4C0-7114-4FC2-9A84-98C3D5AAA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2" y="2724138"/>
            <a:ext cx="1714286" cy="1714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4B5FD-9FA0-4BDC-9186-62564DC55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356" y="2200640"/>
            <a:ext cx="1715654" cy="2077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9E8C51-6914-43FC-9438-0C550D2015D6}"/>
              </a:ext>
            </a:extLst>
          </p:cNvPr>
          <p:cNvSpPr txBox="1"/>
          <p:nvPr/>
        </p:nvSpPr>
        <p:spPr>
          <a:xfrm>
            <a:off x="523635" y="1315424"/>
            <a:ext cx="1114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D6108-169F-49EA-B575-42AA9ACD4A7E}"/>
              </a:ext>
            </a:extLst>
          </p:cNvPr>
          <p:cNvSpPr txBox="1"/>
          <p:nvPr/>
        </p:nvSpPr>
        <p:spPr>
          <a:xfrm>
            <a:off x="523635" y="3877842"/>
            <a:ext cx="1114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C6E096-8944-4B30-9F66-6337744F2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67" y="4572162"/>
            <a:ext cx="1514266" cy="1506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70EB73-E2BA-40D1-98A6-3D7FE283E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27" y="4972998"/>
            <a:ext cx="1110640" cy="15665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D3C3B-B3B8-4740-B8BF-0D677B1823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33" y="5033454"/>
            <a:ext cx="1138343" cy="1566558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4C5B03F-AB9A-441F-BF87-73D178B1B8D6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63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219DF2-3208-474D-BEAE-78984AEC5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313"/>
            <a:ext cx="10515600" cy="427196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0360DC-A7C1-478E-9A36-19ABA7663FCC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aplica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ției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62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B4FF-1B3D-46AA-B383-AD1E1FD0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3"/>
            <a:ext cx="10515600" cy="202007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Este reprezentat de o mulțime de clase ce definesc</a:t>
            </a:r>
            <a:r>
              <a:rPr lang="en-US" dirty="0"/>
              <a:t>:</a:t>
            </a:r>
          </a:p>
          <a:p>
            <a:r>
              <a:rPr lang="en-US" dirty="0"/>
              <a:t>Entit</a:t>
            </a:r>
            <a:r>
              <a:rPr lang="ro-RO" dirty="0"/>
              <a:t>ăți</a:t>
            </a:r>
          </a:p>
          <a:p>
            <a:r>
              <a:rPr lang="ro-RO" dirty="0"/>
              <a:t>Logica aplicației</a:t>
            </a:r>
          </a:p>
          <a:p>
            <a:r>
              <a:rPr lang="ro-RO" dirty="0"/>
              <a:t>Un mic exemplu din proiect</a:t>
            </a:r>
            <a:r>
              <a:rPr lang="en-US" dirty="0"/>
              <a:t>:</a:t>
            </a:r>
            <a:endParaRPr lang="ro-RO" dirty="0"/>
          </a:p>
          <a:p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D3E6CD-A131-4B6B-B33B-C38C94C6F366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( Back-end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FE384-4760-4E54-B7A0-83856F125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4" y="3787960"/>
            <a:ext cx="7971211" cy="1287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1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CFB4-2670-466D-8D0C-D1729C95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03674"/>
            <a:ext cx="10515600" cy="1066865"/>
          </a:xfrm>
        </p:spPr>
        <p:txBody>
          <a:bodyPr/>
          <a:lstStyle/>
          <a:p>
            <a:r>
              <a:rPr lang="ro-RO" dirty="0"/>
              <a:t>Reprezintă punctul de legătură dintre cereri și răspunsuri.</a:t>
            </a:r>
          </a:p>
          <a:p>
            <a:r>
              <a:rPr lang="ro-RO" dirty="0"/>
              <a:t>Un exemplu din proiect</a:t>
            </a:r>
            <a:r>
              <a:rPr lang="en-US" dirty="0"/>
              <a:t>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7BF7-092E-41B8-9EE2-B37A3AB17545}"/>
              </a:ext>
            </a:extLst>
          </p:cNvPr>
          <p:cNvSpPr txBox="1">
            <a:spLocks/>
          </p:cNvSpPr>
          <p:nvPr/>
        </p:nvSpPr>
        <p:spPr>
          <a:xfrm>
            <a:off x="838200" y="18256"/>
            <a:ext cx="10515600" cy="129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</a:t>
            </a: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592B-66CE-47EB-9B37-2CFE69BE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27" y="2817845"/>
            <a:ext cx="7651143" cy="34902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25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352</Words>
  <Application>Microsoft Office PowerPoint</Application>
  <PresentationFormat>Widescreen</PresentationFormat>
  <Paragraphs>72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Aplicația de alegere a profesorului de licență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Modulul administratori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Aplicația de alegere a profesorului de licență </dc:title>
  <dc:creator>Alin Cosmin</dc:creator>
  <cp:lastModifiedBy>Apetrei Alin</cp:lastModifiedBy>
  <cp:revision>25</cp:revision>
  <dcterms:created xsi:type="dcterms:W3CDTF">2019-02-06T18:13:43Z</dcterms:created>
  <dcterms:modified xsi:type="dcterms:W3CDTF">2019-02-08T10:40:20Z</dcterms:modified>
</cp:coreProperties>
</file>