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7DB2D-CEA5-9A5B-3700-8430F1D92072}" v="1148" dt="2024-06-28T02:45:51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ина Пасечникова" userId="b77c15e044af3458" providerId="Windows Live" clId="Web-{7957DB2D-CEA5-9A5B-3700-8430F1D92072}"/>
    <pc:docChg chg="addSld delSld modSld addMainMaster delMainMaster">
      <pc:chgData name="Алина Пасечникова" userId="b77c15e044af3458" providerId="Windows Live" clId="Web-{7957DB2D-CEA5-9A5B-3700-8430F1D92072}" dt="2024-06-28T02:45:51.575" v="1072" actId="20577"/>
      <pc:docMkLst>
        <pc:docMk/>
      </pc:docMkLst>
      <pc:sldChg chg="addSp delSp modSp mod setBg modClrScheme delDesignElem chgLayout">
        <pc:chgData name="Алина Пасечникова" userId="b77c15e044af3458" providerId="Windows Live" clId="Web-{7957DB2D-CEA5-9A5B-3700-8430F1D92072}" dt="2024-06-28T02:08:52.559" v="103" actId="1076"/>
        <pc:sldMkLst>
          <pc:docMk/>
          <pc:sldMk cId="1351651579" sldId="256"/>
        </pc:sldMkLst>
        <pc:spChg chg="mod ord">
          <ac:chgData name="Алина Пасечникова" userId="b77c15e044af3458" providerId="Windows Live" clId="Web-{7957DB2D-CEA5-9A5B-3700-8430F1D92072}" dt="2024-06-28T02:07:35.667" v="62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Алина Пасечникова" userId="b77c15e044af3458" providerId="Windows Live" clId="Web-{7957DB2D-CEA5-9A5B-3700-8430F1D92072}" dt="2024-06-28T02:08:16.589" v="98" actId="20577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Алина Пасечникова" userId="b77c15e044af3458" providerId="Windows Live" clId="Web-{7957DB2D-CEA5-9A5B-3700-8430F1D92072}" dt="2024-06-28T02:08:37.965" v="101" actId="1076"/>
          <ac:spMkLst>
            <pc:docMk/>
            <pc:sldMk cId="1351651579" sldId="256"/>
            <ac:spMk id="6" creationId="{3454925C-C7A7-194D-EFE0-73A4DE7B6E4B}"/>
          </ac:spMkLst>
        </pc:spChg>
        <pc:spChg chg="add del">
          <ac:chgData name="Алина Пасечникова" userId="b77c15e044af3458" providerId="Windows Live" clId="Web-{7957DB2D-CEA5-9A5B-3700-8430F1D92072}" dt="2024-06-28T02:04:08.164" v="6"/>
          <ac:spMkLst>
            <pc:docMk/>
            <pc:sldMk cId="1351651579" sldId="256"/>
            <ac:spMk id="9" creationId="{9C51935E-4A08-4AE4-8E13-F40CD3C4F1C4}"/>
          </ac:spMkLst>
        </pc:spChg>
        <pc:spChg chg="add del">
          <ac:chgData name="Алина Пасечникова" userId="b77c15e044af3458" providerId="Windows Live" clId="Web-{7957DB2D-CEA5-9A5B-3700-8430F1D92072}" dt="2024-06-28T02:04:12.727" v="8"/>
          <ac:spMkLst>
            <pc:docMk/>
            <pc:sldMk cId="1351651579" sldId="256"/>
            <ac:spMk id="10" creationId="{8C37C960-91F5-4F61-B2CD-8A037920720B}"/>
          </ac:spMkLst>
        </pc:spChg>
        <pc:spChg chg="add del">
          <ac:chgData name="Алина Пасечникова" userId="b77c15e044af3458" providerId="Windows Live" clId="Web-{7957DB2D-CEA5-9A5B-3700-8430F1D92072}" dt="2024-06-28T02:04:32.446" v="11"/>
          <ac:spMkLst>
            <pc:docMk/>
            <pc:sldMk cId="1351651579" sldId="256"/>
            <ac:spMk id="18" creationId="{9B7AD9F6-8CE7-4299-8FC6-328F4DCD3FF9}"/>
          </ac:spMkLst>
        </pc:spChg>
        <pc:spChg chg="add del">
          <ac:chgData name="Алина Пасечникова" userId="b77c15e044af3458" providerId="Windows Live" clId="Web-{7957DB2D-CEA5-9A5B-3700-8430F1D92072}" dt="2024-06-28T02:04:32.446" v="11"/>
          <ac:spMkLst>
            <pc:docMk/>
            <pc:sldMk cId="1351651579" sldId="256"/>
            <ac:spMk id="19" creationId="{F49775AF-8896-43EE-92C6-83497D6DC56F}"/>
          </ac:spMkLst>
        </pc:spChg>
        <pc:spChg chg="add">
          <ac:chgData name="Алина Пасечникова" userId="b77c15e044af3458" providerId="Windows Live" clId="Web-{7957DB2D-CEA5-9A5B-3700-8430F1D92072}" dt="2024-06-28T02:04:48.477" v="13"/>
          <ac:spMkLst>
            <pc:docMk/>
            <pc:sldMk cId="1351651579" sldId="256"/>
            <ac:spMk id="25" creationId="{9705199F-B36C-414E-A6BB-FABF4D3072AE}"/>
          </ac:spMkLst>
        </pc:spChg>
        <pc:spChg chg="add">
          <ac:chgData name="Алина Пасечникова" userId="b77c15e044af3458" providerId="Windows Live" clId="Web-{7957DB2D-CEA5-9A5B-3700-8430F1D92072}" dt="2024-06-28T02:04:48.477" v="13"/>
          <ac:spMkLst>
            <pc:docMk/>
            <pc:sldMk cId="1351651579" sldId="256"/>
            <ac:spMk id="27" creationId="{84627786-4F60-4021-9795-758641BA148C}"/>
          </ac:spMkLst>
        </pc:spChg>
        <pc:spChg chg="add">
          <ac:chgData name="Алина Пасечникова" userId="b77c15e044af3458" providerId="Windows Live" clId="Web-{7957DB2D-CEA5-9A5B-3700-8430F1D92072}" dt="2024-06-28T02:04:48.477" v="13"/>
          <ac:spMkLst>
            <pc:docMk/>
            <pc:sldMk cId="1351651579" sldId="256"/>
            <ac:spMk id="29" creationId="{D90F9405-C7F1-4A15-9D6E-029E64BDB66A}"/>
          </ac:spMkLst>
        </pc:spChg>
        <pc:spChg chg="add">
          <ac:chgData name="Алина Пасечникова" userId="b77c15e044af3458" providerId="Windows Live" clId="Web-{7957DB2D-CEA5-9A5B-3700-8430F1D92072}" dt="2024-06-28T02:04:48.477" v="13"/>
          <ac:spMkLst>
            <pc:docMk/>
            <pc:sldMk cId="1351651579" sldId="256"/>
            <ac:spMk id="31" creationId="{3A3CBFE3-B3CA-4294-B713-02ED8C9F11D7}"/>
          </ac:spMkLst>
        </pc:spChg>
        <pc:grpChg chg="add del">
          <ac:chgData name="Алина Пасечникова" userId="b77c15e044af3458" providerId="Windows Live" clId="Web-{7957DB2D-CEA5-9A5B-3700-8430F1D92072}" dt="2024-06-28T02:04:08.164" v="6"/>
          <ac:grpSpMkLst>
            <pc:docMk/>
            <pc:sldMk cId="1351651579" sldId="256"/>
            <ac:grpSpMk id="11" creationId="{A7014575-F0CE-4EAB-917E-3325411BA231}"/>
          </ac:grpSpMkLst>
        </pc:grpChg>
        <pc:picChg chg="add del">
          <ac:chgData name="Алина Пасечникова" userId="b77c15e044af3458" providerId="Windows Live" clId="Web-{7957DB2D-CEA5-9A5B-3700-8430F1D92072}" dt="2024-06-28T02:04:08.164" v="6"/>
          <ac:picMkLst>
            <pc:docMk/>
            <pc:sldMk cId="1351651579" sldId="256"/>
            <ac:picMk id="4" creationId="{50F7DD93-BC4C-BE75-3E05-5904E930267F}"/>
          </ac:picMkLst>
        </pc:picChg>
        <pc:picChg chg="add del">
          <ac:chgData name="Алина Пасечникова" userId="b77c15e044af3458" providerId="Windows Live" clId="Web-{7957DB2D-CEA5-9A5B-3700-8430F1D92072}" dt="2024-06-28T02:04:12.727" v="8"/>
          <ac:picMkLst>
            <pc:docMk/>
            <pc:sldMk cId="1351651579" sldId="256"/>
            <ac:picMk id="5" creationId="{BBF1F3E7-D804-638D-89AD-F42E13DD6E1C}"/>
          </ac:picMkLst>
        </pc:picChg>
        <pc:picChg chg="add del">
          <ac:chgData name="Алина Пасечникова" userId="b77c15e044af3458" providerId="Windows Live" clId="Web-{7957DB2D-CEA5-9A5B-3700-8430F1D92072}" dt="2024-06-28T02:04:12.727" v="8"/>
          <ac:picMkLst>
            <pc:docMk/>
            <pc:sldMk cId="1351651579" sldId="256"/>
            <ac:picMk id="16" creationId="{16226564-683A-12B1-7307-69A97665D64D}"/>
          </ac:picMkLst>
        </pc:picChg>
        <pc:picChg chg="add mod ord">
          <ac:chgData name="Алина Пасечникова" userId="b77c15e044af3458" providerId="Windows Live" clId="Web-{7957DB2D-CEA5-9A5B-3700-8430F1D92072}" dt="2024-06-28T02:08:52.559" v="103" actId="1076"/>
          <ac:picMkLst>
            <pc:docMk/>
            <pc:sldMk cId="1351651579" sldId="256"/>
            <ac:picMk id="20" creationId="{ACF92F7C-5176-F8EA-36F3-16078E867396}"/>
          </ac:picMkLst>
        </pc:picChg>
        <pc:cxnChg chg="add">
          <ac:chgData name="Алина Пасечникова" userId="b77c15e044af3458" providerId="Windows Live" clId="Web-{7957DB2D-CEA5-9A5B-3700-8430F1D92072}" dt="2024-06-28T02:04:48.477" v="13"/>
          <ac:cxnSpMkLst>
            <pc:docMk/>
            <pc:sldMk cId="1351651579" sldId="256"/>
            <ac:cxnSpMk id="33" creationId="{280576F0-D548-4154-ABCA-AF48FBF5E54F}"/>
          </ac:cxnSpMkLst>
        </pc:cxnChg>
        <pc:cxnChg chg="add">
          <ac:chgData name="Алина Пасечникова" userId="b77c15e044af3458" providerId="Windows Live" clId="Web-{7957DB2D-CEA5-9A5B-3700-8430F1D92072}" dt="2024-06-28T02:04:48.477" v="13"/>
          <ac:cxnSpMkLst>
            <pc:docMk/>
            <pc:sldMk cId="1351651579" sldId="256"/>
            <ac:cxnSpMk id="35" creationId="{E1ACCC95-7D84-4C2E-9BDB-E109CB84E705}"/>
          </ac:cxnSpMkLst>
        </pc:cxnChg>
        <pc:cxnChg chg="add">
          <ac:chgData name="Алина Пасечникова" userId="b77c15e044af3458" providerId="Windows Live" clId="Web-{7957DB2D-CEA5-9A5B-3700-8430F1D92072}" dt="2024-06-28T02:04:48.477" v="13"/>
          <ac:cxnSpMkLst>
            <pc:docMk/>
            <pc:sldMk cId="1351651579" sldId="256"/>
            <ac:cxnSpMk id="37" creationId="{AA5FF440-1D03-4653-99A9-E2AD11BB6351}"/>
          </ac:cxnSpMkLst>
        </pc:cxnChg>
      </pc:sldChg>
      <pc:sldChg chg="modSp new mod modClrScheme chgLayout">
        <pc:chgData name="Алина Пасечникова" userId="b77c15e044af3458" providerId="Windows Live" clId="Web-{7957DB2D-CEA5-9A5B-3700-8430F1D92072}" dt="2024-06-28T02:29:43.531" v="418" actId="20577"/>
        <pc:sldMkLst>
          <pc:docMk/>
          <pc:sldMk cId="851005523" sldId="257"/>
        </pc:sldMkLst>
        <pc:spChg chg="mod ord">
          <ac:chgData name="Алина Пасечникова" userId="b77c15e044af3458" providerId="Windows Live" clId="Web-{7957DB2D-CEA5-9A5B-3700-8430F1D92072}" dt="2024-06-28T02:09:40.465" v="125" actId="20577"/>
          <ac:spMkLst>
            <pc:docMk/>
            <pc:sldMk cId="851005523" sldId="257"/>
            <ac:spMk id="2" creationId="{5B0EECD3-D1FD-199B-0647-7BFC9D842073}"/>
          </ac:spMkLst>
        </pc:spChg>
        <pc:spChg chg="mod ord">
          <ac:chgData name="Алина Пасечникова" userId="b77c15e044af3458" providerId="Windows Live" clId="Web-{7957DB2D-CEA5-9A5B-3700-8430F1D92072}" dt="2024-06-28T02:29:43.531" v="418" actId="20577"/>
          <ac:spMkLst>
            <pc:docMk/>
            <pc:sldMk cId="851005523" sldId="257"/>
            <ac:spMk id="3" creationId="{FD5903F7-819D-8FE4-8235-5F7CCB0D6266}"/>
          </ac:spMkLst>
        </pc:spChg>
      </pc:sldChg>
      <pc:sldChg chg="addSp delSp modSp new mod modClrScheme chgLayout">
        <pc:chgData name="Алина Пасечникова" userId="b77c15e044af3458" providerId="Windows Live" clId="Web-{7957DB2D-CEA5-9A5B-3700-8430F1D92072}" dt="2024-06-28T02:33:10.471" v="515" actId="1076"/>
        <pc:sldMkLst>
          <pc:docMk/>
          <pc:sldMk cId="1547600259" sldId="258"/>
        </pc:sldMkLst>
        <pc:spChg chg="del mod ord">
          <ac:chgData name="Алина Пасечникова" userId="b77c15e044af3458" providerId="Windows Live" clId="Web-{7957DB2D-CEA5-9A5B-3700-8430F1D92072}" dt="2024-06-28T02:21:14.384" v="407"/>
          <ac:spMkLst>
            <pc:docMk/>
            <pc:sldMk cId="1547600259" sldId="258"/>
            <ac:spMk id="2" creationId="{F547FE59-F84F-C229-6807-DCCD714570BE}"/>
          </ac:spMkLst>
        </pc:spChg>
        <pc:spChg chg="del mod ord">
          <ac:chgData name="Алина Пасечникова" userId="b77c15e044af3458" providerId="Windows Live" clId="Web-{7957DB2D-CEA5-9A5B-3700-8430F1D92072}" dt="2024-06-28T02:21:14.384" v="407"/>
          <ac:spMkLst>
            <pc:docMk/>
            <pc:sldMk cId="1547600259" sldId="258"/>
            <ac:spMk id="3" creationId="{A0C1EA72-3888-F275-8FD2-91809C525491}"/>
          </ac:spMkLst>
        </pc:spChg>
        <pc:spChg chg="add del mod ord">
          <ac:chgData name="Алина Пасечникова" userId="b77c15e044af3458" providerId="Windows Live" clId="Web-{7957DB2D-CEA5-9A5B-3700-8430F1D92072}" dt="2024-06-28T02:21:14.384" v="407"/>
          <ac:spMkLst>
            <pc:docMk/>
            <pc:sldMk cId="1547600259" sldId="258"/>
            <ac:spMk id="4" creationId="{64D50E8F-1A6E-9261-B343-DA27EAFBF6E0}"/>
          </ac:spMkLst>
        </pc:spChg>
        <pc:spChg chg="add del mod">
          <ac:chgData name="Алина Пасечникова" userId="b77c15e044af3458" providerId="Windows Live" clId="Web-{7957DB2D-CEA5-9A5B-3700-8430F1D92072}" dt="2024-06-28T02:29:37.562" v="417"/>
          <ac:spMkLst>
            <pc:docMk/>
            <pc:sldMk cId="1547600259" sldId="258"/>
            <ac:spMk id="6" creationId="{55138D34-0DF7-CDC4-320A-9E0E2A2671CF}"/>
          </ac:spMkLst>
        </pc:spChg>
        <pc:spChg chg="add mod">
          <ac:chgData name="Алина Пасечникова" userId="b77c15e044af3458" providerId="Windows Live" clId="Web-{7957DB2D-CEA5-9A5B-3700-8430F1D92072}" dt="2024-06-28T02:31:15.579" v="501" actId="20577"/>
          <ac:spMkLst>
            <pc:docMk/>
            <pc:sldMk cId="1547600259" sldId="258"/>
            <ac:spMk id="7" creationId="{5568647A-637E-8329-9444-75C6D18A91A0}"/>
          </ac:spMkLst>
        </pc:spChg>
        <pc:picChg chg="add mod">
          <ac:chgData name="Алина Пасечникова" userId="b77c15e044af3458" providerId="Windows Live" clId="Web-{7957DB2D-CEA5-9A5B-3700-8430F1D92072}" dt="2024-06-28T02:29:13.515" v="412" actId="1076"/>
          <ac:picMkLst>
            <pc:docMk/>
            <pc:sldMk cId="1547600259" sldId="258"/>
            <ac:picMk id="5" creationId="{0131353D-693E-6338-FD8C-7B9DF74BE5EC}"/>
          </ac:picMkLst>
        </pc:picChg>
        <pc:picChg chg="add del mod">
          <ac:chgData name="Алина Пасечникова" userId="b77c15e044af3458" providerId="Windows Live" clId="Web-{7957DB2D-CEA5-9A5B-3700-8430F1D92072}" dt="2024-06-28T02:31:55.236" v="507"/>
          <ac:picMkLst>
            <pc:docMk/>
            <pc:sldMk cId="1547600259" sldId="258"/>
            <ac:picMk id="8" creationId="{7919F208-DA14-98C8-C4AD-48B57BAA273E}"/>
          </ac:picMkLst>
        </pc:picChg>
        <pc:picChg chg="add mod">
          <ac:chgData name="Алина Пасечникова" userId="b77c15e044af3458" providerId="Windows Live" clId="Web-{7957DB2D-CEA5-9A5B-3700-8430F1D92072}" dt="2024-06-28T02:33:10.471" v="515" actId="1076"/>
          <ac:picMkLst>
            <pc:docMk/>
            <pc:sldMk cId="1547600259" sldId="258"/>
            <ac:picMk id="9" creationId="{0619A4CF-8E88-2266-DC7D-E2954BBE4528}"/>
          </ac:picMkLst>
        </pc:picChg>
      </pc:sldChg>
      <pc:sldChg chg="modSp new del mod chgLayout">
        <pc:chgData name="Алина Пасечникова" userId="b77c15e044af3458" providerId="Windows Live" clId="Web-{7957DB2D-CEA5-9A5B-3700-8430F1D92072}" dt="2024-06-28T02:20:18.430" v="368"/>
        <pc:sldMkLst>
          <pc:docMk/>
          <pc:sldMk cId="3457458473" sldId="258"/>
        </pc:sldMkLst>
        <pc:spChg chg="mod ord">
          <ac:chgData name="Алина Пасечникова" userId="b77c15e044af3458" providerId="Windows Live" clId="Web-{7957DB2D-CEA5-9A5B-3700-8430F1D92072}" dt="2024-06-28T02:20:14.992" v="367"/>
          <ac:spMkLst>
            <pc:docMk/>
            <pc:sldMk cId="3457458473" sldId="258"/>
            <ac:spMk id="2" creationId="{2BAFD3C1-9C31-9133-01C6-43658612FC29}"/>
          </ac:spMkLst>
        </pc:spChg>
        <pc:spChg chg="mod ord">
          <ac:chgData name="Алина Пасечникова" userId="b77c15e044af3458" providerId="Windows Live" clId="Web-{7957DB2D-CEA5-9A5B-3700-8430F1D92072}" dt="2024-06-28T02:20:14.992" v="367"/>
          <ac:spMkLst>
            <pc:docMk/>
            <pc:sldMk cId="3457458473" sldId="258"/>
            <ac:spMk id="3" creationId="{F1143B31-84FB-5FA0-C357-B217DEA81476}"/>
          </ac:spMkLst>
        </pc:spChg>
      </pc:sldChg>
      <pc:sldChg chg="addSp modSp new mod modClrScheme chgLayout">
        <pc:chgData name="Алина Пасечникова" userId="b77c15e044af3458" providerId="Windows Live" clId="Web-{7957DB2D-CEA5-9A5B-3700-8430F1D92072}" dt="2024-06-28T02:40:29.414" v="854" actId="20577"/>
        <pc:sldMkLst>
          <pc:docMk/>
          <pc:sldMk cId="1604806040" sldId="259"/>
        </pc:sldMkLst>
        <pc:spChg chg="add mod">
          <ac:chgData name="Алина Пасечникова" userId="b77c15e044af3458" providerId="Windows Live" clId="Web-{7957DB2D-CEA5-9A5B-3700-8430F1D92072}" dt="2024-06-28T02:35:09.801" v="543" actId="20577"/>
          <ac:spMkLst>
            <pc:docMk/>
            <pc:sldMk cId="1604806040" sldId="259"/>
            <ac:spMk id="2" creationId="{C1538C96-0311-81EF-79B6-94DD0973932C}"/>
          </ac:spMkLst>
        </pc:spChg>
        <pc:spChg chg="add mod">
          <ac:chgData name="Алина Пасечникова" userId="b77c15e044af3458" providerId="Windows Live" clId="Web-{7957DB2D-CEA5-9A5B-3700-8430F1D92072}" dt="2024-06-28T02:40:29.414" v="854" actId="20577"/>
          <ac:spMkLst>
            <pc:docMk/>
            <pc:sldMk cId="1604806040" sldId="259"/>
            <ac:spMk id="3" creationId="{533DE35F-4A8D-2871-B5C4-03B6897B26A2}"/>
          </ac:spMkLst>
        </pc:spChg>
      </pc:sldChg>
      <pc:sldChg chg="modSp new">
        <pc:chgData name="Алина Пасечникова" userId="b77c15e044af3458" providerId="Windows Live" clId="Web-{7957DB2D-CEA5-9A5B-3700-8430F1D92072}" dt="2024-06-28T02:45:51.575" v="1072" actId="20577"/>
        <pc:sldMkLst>
          <pc:docMk/>
          <pc:sldMk cId="2269052037" sldId="260"/>
        </pc:sldMkLst>
        <pc:spChg chg="mod">
          <ac:chgData name="Алина Пасечникова" userId="b77c15e044af3458" providerId="Windows Live" clId="Web-{7957DB2D-CEA5-9A5B-3700-8430F1D92072}" dt="2024-06-28T02:40:21.539" v="853" actId="20577"/>
          <ac:spMkLst>
            <pc:docMk/>
            <pc:sldMk cId="2269052037" sldId="260"/>
            <ac:spMk id="2" creationId="{A38B3859-DD99-1D88-8BCE-648BDC3A68D1}"/>
          </ac:spMkLst>
        </pc:spChg>
        <pc:spChg chg="mod">
          <ac:chgData name="Алина Пасечникова" userId="b77c15e044af3458" providerId="Windows Live" clId="Web-{7957DB2D-CEA5-9A5B-3700-8430F1D92072}" dt="2024-06-28T02:45:51.575" v="1072" actId="20577"/>
          <ac:spMkLst>
            <pc:docMk/>
            <pc:sldMk cId="2269052037" sldId="260"/>
            <ac:spMk id="3" creationId="{4F98F10C-22FB-8A92-2DDF-E5F8C49E5B2B}"/>
          </ac:spMkLst>
        </pc:spChg>
      </pc:sldChg>
      <pc:sldMasterChg chg="del delSldLayout">
        <pc:chgData name="Алина Пасечникова" userId="b77c15e044af3458" providerId="Windows Live" clId="Web-{7957DB2D-CEA5-9A5B-3700-8430F1D92072}" dt="2024-06-28T02:03:46.164" v="0"/>
        <pc:sldMasterMkLst>
          <pc:docMk/>
          <pc:sldMasterMk cId="3154979492" sldId="2147483648"/>
        </pc:sldMasterMkLst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Алина Пасечникова" userId="b77c15e044af3458" providerId="Windows Live" clId="Web-{7957DB2D-CEA5-9A5B-3700-8430F1D92072}" dt="2024-06-28T02:03:46.164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Алина Пасечникова" userId="b77c15e044af3458" providerId="Windows Live" clId="Web-{7957DB2D-CEA5-9A5B-3700-8430F1D92072}" dt="2024-06-28T02:03:47.351" v="1"/>
        <pc:sldMasterMkLst>
          <pc:docMk/>
          <pc:sldMasterMk cId="2333229906" sldId="2147483660"/>
        </pc:sldMasterMkLst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3314638071" sldId="2147483661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862442620" sldId="2147483662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2994884516" sldId="2147483663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4001885334" sldId="2147483664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374862960" sldId="2147483665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1185639806" sldId="2147483666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358224676" sldId="2147483667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3076959244" sldId="2147483668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2435205952" sldId="2147483669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3009701172" sldId="2147483670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7.351" v="1"/>
          <pc:sldLayoutMkLst>
            <pc:docMk/>
            <pc:sldMasterMk cId="2333229906" sldId="2147483660"/>
            <pc:sldLayoutMk cId="823986574" sldId="2147483671"/>
          </pc:sldLayoutMkLst>
        </pc:sldLayoutChg>
      </pc:sldMasterChg>
      <pc:sldMasterChg chg="add del addSldLayout delSldLayout modSldLayout">
        <pc:chgData name="Алина Пасечникова" userId="b77c15e044af3458" providerId="Windows Live" clId="Web-{7957DB2D-CEA5-9A5B-3700-8430F1D92072}" dt="2024-06-28T02:03:49.023" v="2"/>
        <pc:sldMasterMkLst>
          <pc:docMk/>
          <pc:sldMasterMk cId="4116376136" sldId="2147483672"/>
        </pc:sldMasterMkLst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1813566979" sldId="2147483673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3260242659" sldId="2147483674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2709388290" sldId="2147483675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682692378" sldId="2147483676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2370587268" sldId="2147483677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3085829802" sldId="2147483678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1190305158" sldId="2147483679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4245733540" sldId="2147483680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3329050998" sldId="2147483681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2859517654" sldId="2147483682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49.023" v="2"/>
          <pc:sldLayoutMkLst>
            <pc:docMk/>
            <pc:sldMasterMk cId="4116376136" sldId="2147483672"/>
            <pc:sldLayoutMk cId="3122779321" sldId="2147483683"/>
          </pc:sldLayoutMkLst>
        </pc:sldLayoutChg>
      </pc:sldMasterChg>
      <pc:sldMasterChg chg="add del addSldLayout delSldLayout modSldLayout">
        <pc:chgData name="Алина Пасечникова" userId="b77c15e044af3458" providerId="Windows Live" clId="Web-{7957DB2D-CEA5-9A5B-3700-8430F1D92072}" dt="2024-06-28T02:03:53.570" v="3"/>
        <pc:sldMasterMkLst>
          <pc:docMk/>
          <pc:sldMasterMk cId="1614287615" sldId="2147483684"/>
        </pc:sldMasterMkLst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3826569780" sldId="2147483685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3866469409" sldId="2147483686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2534072192" sldId="2147483687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3448289542" sldId="2147483688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1075246084" sldId="2147483689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1996622620" sldId="2147483690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781023500" sldId="2147483691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2392612861" sldId="2147483692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1185070565" sldId="2147483693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2791652734" sldId="2147483694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3.570" v="3"/>
          <pc:sldLayoutMkLst>
            <pc:docMk/>
            <pc:sldMasterMk cId="1614287615" sldId="2147483684"/>
            <pc:sldLayoutMk cId="3499049451" sldId="2147483695"/>
          </pc:sldLayoutMkLst>
        </pc:sldLayoutChg>
      </pc:sldMasterChg>
      <pc:sldMasterChg chg="add del addSldLayout delSldLayout modSldLayout">
        <pc:chgData name="Алина Пасечникова" userId="b77c15e044af3458" providerId="Windows Live" clId="Web-{7957DB2D-CEA5-9A5B-3700-8430F1D92072}" dt="2024-06-28T02:03:57.461" v="4"/>
        <pc:sldMasterMkLst>
          <pc:docMk/>
          <pc:sldMasterMk cId="2357049512" sldId="2147483696"/>
        </pc:sldMasterMkLst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3934792686" sldId="2147483697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1750382684" sldId="2147483698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2862585313" sldId="2147483699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1740932426" sldId="2147483700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3156246792" sldId="2147483701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1707521565" sldId="2147483702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4243903279" sldId="2147483703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2969178935" sldId="2147483704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3990788687" sldId="2147483705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3222082830" sldId="2147483706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3:57.461" v="4"/>
          <pc:sldLayoutMkLst>
            <pc:docMk/>
            <pc:sldMasterMk cId="2357049512" sldId="2147483696"/>
            <pc:sldLayoutMk cId="2103886696" sldId="2147483707"/>
          </pc:sldLayoutMkLst>
        </pc:sldLayoutChg>
      </pc:sldMasterChg>
      <pc:sldMasterChg chg="add del addSldLayout delSldLayout modSldLayout">
        <pc:chgData name="Алина Пасечникова" userId="b77c15e044af3458" providerId="Windows Live" clId="Web-{7957DB2D-CEA5-9A5B-3700-8430F1D92072}" dt="2024-06-28T02:04:12.883" v="9"/>
        <pc:sldMasterMkLst>
          <pc:docMk/>
          <pc:sldMasterMk cId="308198505" sldId="2147483708"/>
        </pc:sldMasterMkLst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2982796733" sldId="2147483709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2493274185" sldId="2147483710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3243441334" sldId="2147483711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2853162235" sldId="2147483712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3436593581" sldId="2147483713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3864989350" sldId="2147483714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3511744389" sldId="2147483715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3154214033" sldId="2147483716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2057677019" sldId="2147483717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2209550757" sldId="2147483718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12.883" v="9"/>
          <pc:sldLayoutMkLst>
            <pc:docMk/>
            <pc:sldMasterMk cId="308198505" sldId="2147483708"/>
            <pc:sldLayoutMk cId="1787221591" sldId="2147483719"/>
          </pc:sldLayoutMkLst>
        </pc:sldLayoutChg>
      </pc:sldMasterChg>
      <pc:sldMasterChg chg="add del addSldLayout delSldLayout">
        <pc:chgData name="Алина Пасечникова" userId="b77c15e044af3458" providerId="Windows Live" clId="Web-{7957DB2D-CEA5-9A5B-3700-8430F1D92072}" dt="2024-06-28T02:04:08.164" v="6"/>
        <pc:sldMasterMkLst>
          <pc:docMk/>
          <pc:sldMasterMk cId="2039705640" sldId="2147483733"/>
        </pc:sldMasterMkLst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4168180625" sldId="2147483722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2992172820" sldId="2147483723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4251109891" sldId="2147483724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2025583775" sldId="2147483725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2210451025" sldId="2147483726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3561892406" sldId="2147483727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2380981713" sldId="2147483728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139753298" sldId="2147483729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2534658432" sldId="2147483730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3227458861" sldId="2147483731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08.164" v="6"/>
          <pc:sldLayoutMkLst>
            <pc:docMk/>
            <pc:sldMasterMk cId="2039705640" sldId="2147483733"/>
            <pc:sldLayoutMk cId="2954003710" sldId="2147483732"/>
          </pc:sldLayoutMkLst>
        </pc:sldLayoutChg>
      </pc:sldMasterChg>
      <pc:sldMasterChg chg="add del addSldLayout delSldLayout">
        <pc:chgData name="Алина Пасечникова" userId="b77c15e044af3458" providerId="Windows Live" clId="Web-{7957DB2D-CEA5-9A5B-3700-8430F1D92072}" dt="2024-06-28T02:04:12.727" v="8"/>
        <pc:sldMasterMkLst>
          <pc:docMk/>
          <pc:sldMasterMk cId="2454879532" sldId="2147483746"/>
        </pc:sldMasterMkLst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467231400" sldId="2147483735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2270631561" sldId="2147483736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2126679346" sldId="2147483737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3162119388" sldId="2147483738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4173700749" sldId="2147483739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3198580079" sldId="2147483740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225728517" sldId="2147483741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4247486362" sldId="2147483742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4010867139" sldId="2147483743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702740031" sldId="2147483744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12.727" v="8"/>
          <pc:sldLayoutMkLst>
            <pc:docMk/>
            <pc:sldMasterMk cId="2454879532" sldId="2147483746"/>
            <pc:sldLayoutMk cId="3733395324" sldId="2147483745"/>
          </pc:sldLayoutMkLst>
        </pc:sldLayoutChg>
      </pc:sldMasterChg>
      <pc:sldMasterChg chg="add del addSldLayout delSldLayout">
        <pc:chgData name="Алина Пасечникова" userId="b77c15e044af3458" providerId="Windows Live" clId="Web-{7957DB2D-CEA5-9A5B-3700-8430F1D92072}" dt="2024-06-28T02:04:32.446" v="11"/>
        <pc:sldMasterMkLst>
          <pc:docMk/>
          <pc:sldMasterMk cId="4112779473" sldId="2147483785"/>
        </pc:sldMasterMkLst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258315949" sldId="2147483774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2712450148" sldId="2147483775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983548654" sldId="2147483776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2785633442" sldId="2147483777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93657063" sldId="2147483778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196489644" sldId="2147483779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1944765355" sldId="2147483780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3993215507" sldId="2147483781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4100089282" sldId="2147483782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2125743192" sldId="2147483783"/>
          </pc:sldLayoutMkLst>
        </pc:sldLayoutChg>
        <pc:sldLayoutChg chg="add del">
          <pc:chgData name="Алина Пасечникова" userId="b77c15e044af3458" providerId="Windows Live" clId="Web-{7957DB2D-CEA5-9A5B-3700-8430F1D92072}" dt="2024-06-28T02:04:32.446" v="11"/>
          <pc:sldLayoutMkLst>
            <pc:docMk/>
            <pc:sldMasterMk cId="4112779473" sldId="2147483785"/>
            <pc:sldLayoutMk cId="2705215175" sldId="2147483784"/>
          </pc:sldLayoutMkLst>
        </pc:sldLayoutChg>
      </pc:sldMasterChg>
      <pc:sldMasterChg chg="add del addSldLayout delSldLayout modSldLayout">
        <pc:chgData name="Алина Пасечникова" userId="b77c15e044af3458" providerId="Windows Live" clId="Web-{7957DB2D-CEA5-9A5B-3700-8430F1D92072}" dt="2024-06-28T02:04:37.602" v="12"/>
        <pc:sldMasterMkLst>
          <pc:docMk/>
          <pc:sldMasterMk cId="4255107698" sldId="2147483786"/>
        </pc:sldMasterMkLst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3298439958" sldId="2147483787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3249920187" sldId="2147483788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1366449580" sldId="2147483789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4204038835" sldId="2147483790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76136906" sldId="2147483791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2486459208" sldId="2147483792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3158514639" sldId="2147483793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4059200406" sldId="2147483794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2963863090" sldId="2147483795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1237257565" sldId="2147483796"/>
          </pc:sldLayoutMkLst>
        </pc:sldLayoutChg>
        <pc:sldLayoutChg chg="add del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4255107698" sldId="2147483786"/>
            <pc:sldLayoutMk cId="914734352" sldId="2147483797"/>
          </pc:sldLayoutMkLst>
        </pc:sldLayoutChg>
      </pc:sldMasterChg>
      <pc:sldMasterChg chg="add addSldLayout modSldLayout">
        <pc:chgData name="Алина Пасечникова" userId="b77c15e044af3458" providerId="Windows Live" clId="Web-{7957DB2D-CEA5-9A5B-3700-8430F1D92072}" dt="2024-06-28T02:04:37.602" v="12"/>
        <pc:sldMasterMkLst>
          <pc:docMk/>
          <pc:sldMasterMk cId="2576543339" sldId="2147483798"/>
        </pc:sldMasterMkLst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989335583" sldId="2147483799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2312451528" sldId="2147483800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3070596890" sldId="2147483801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198132269" sldId="2147483802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2930546963" sldId="2147483803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2304029230" sldId="2147483804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3273183928" sldId="2147483805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3323204105" sldId="2147483806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1343004479" sldId="2147483807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1933276663" sldId="2147483808"/>
          </pc:sldLayoutMkLst>
        </pc:sldLayoutChg>
        <pc:sldLayoutChg chg="add mod replId">
          <pc:chgData name="Алина Пасечникова" userId="b77c15e044af3458" providerId="Windows Live" clId="Web-{7957DB2D-CEA5-9A5B-3700-8430F1D92072}" dt="2024-06-28T02:04:37.602" v="12"/>
          <pc:sldLayoutMkLst>
            <pc:docMk/>
            <pc:sldMasterMk cId="2576543339" sldId="2147483798"/>
            <pc:sldLayoutMk cId="1263065871" sldId="21474838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7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6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5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9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4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2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32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30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4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05199F-B36C-414E-A6BB-FABF4D307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3" descr="Облачно, нефтяной Paint Art">
            <a:extLst>
              <a:ext uri="{FF2B5EF4-FFF2-40B4-BE49-F238E27FC236}">
                <a16:creationId xmlns:a16="http://schemas.microsoft.com/office/drawing/2014/main" id="{ACF92F7C-5176-F8EA-36F3-16078E867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 t="7865" b="786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4627786-4F60-4021-9795-758641BA1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0F9405-C7F1-4A15-9D6E-029E64BD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ru-RU" sz="3200">
                <a:latin typeface="Times New Roman"/>
                <a:cs typeface="Times New Roman"/>
              </a:rPr>
              <a:t>Создание печатной формы </a:t>
            </a:r>
            <a:br>
              <a:rPr lang="ru-RU" sz="3200">
                <a:latin typeface="Times New Roman"/>
                <a:cs typeface="Times New Roman"/>
              </a:rPr>
            </a:br>
            <a:r>
              <a:rPr lang="ru-RU" sz="3200">
                <a:latin typeface="Times New Roman"/>
                <a:cs typeface="Times New Roman"/>
              </a:rPr>
              <a:t>1с:бухгалтерия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Выполнила студентка группы ПР-33 </a:t>
            </a:r>
            <a:r>
              <a:rPr lang="ru-RU" dirty="0" err="1"/>
              <a:t>Пасечникова</a:t>
            </a:r>
            <a:r>
              <a:rPr lang="ru-RU" dirty="0"/>
              <a:t> А.Ф.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3CBFE3-B3CA-4294-B713-02ED8C9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0576F0-D548-4154-ABCA-AF48FBF5E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ACCC95-7D84-4C2E-9BDB-E109CB84E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5FF440-1D03-4653-99A9-E2AD11BB6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454925C-C7A7-194D-EFE0-73A4DE7B6E4B}"/>
              </a:ext>
            </a:extLst>
          </p:cNvPr>
          <p:cNvSpPr>
            <a:spLocks noGrp="1"/>
          </p:cNvSpPr>
          <p:nvPr/>
        </p:nvSpPr>
        <p:spPr>
          <a:xfrm>
            <a:off x="1306285" y="133048"/>
            <a:ext cx="9579430" cy="96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b="1" dirty="0">
                <a:latin typeface="Times New Roman"/>
                <a:cs typeface="Times New Roman"/>
              </a:rPr>
              <a:t>Министерство образования и молодежной политики Свердловской области ГАПОУ СО «ЕКАТЕРИНБУРГСКИЙ КОЛЛЕДЖ ТРАНСПОРТНОГО СТРОИТЕЛЬСТВА»</a:t>
            </a:r>
            <a:r>
              <a:rPr lang="ru-RU" sz="1800" b="1" dirty="0"/>
              <a:t> 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EECD3-D1FD-199B-0647-7BFC9D84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Прохождение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903F7-819D-8FE4-8235-5F7CCB0D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Я проходила практику в ООО "ИТ-Сервис". Познакомилась с программой 1С:Бухгалтерия. Задача состояла в изучении конфигурации программы и выполнение задания. Мне предоставили макет и техническое задание.</a:t>
            </a:r>
          </a:p>
          <a:p>
            <a:pPr>
              <a:buClr>
                <a:srgbClr val="262626"/>
              </a:buClr>
            </a:pPr>
            <a:r>
              <a:rPr lang="ru-RU" dirty="0">
                <a:latin typeface="Times New Roman"/>
                <a:cs typeface="Times New Roman"/>
              </a:rPr>
              <a:t>Было несколько этапов работы. Сначала я создала требуемый макет, затем заполнила его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85100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Параллельны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131353D-693E-6338-FD8C-7B9DF74B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414" y="701826"/>
            <a:ext cx="3835552" cy="5272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8647A-637E-8329-9444-75C6D18A91A0}"/>
              </a:ext>
            </a:extLst>
          </p:cNvPr>
          <p:cNvSpPr txBox="1"/>
          <p:nvPr/>
        </p:nvSpPr>
        <p:spPr>
          <a:xfrm>
            <a:off x="725713" y="701524"/>
            <a:ext cx="62532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Выполненный вывод макета с перечислением основной спецификации номенклатуры. Для вывода использовался запрос.</a:t>
            </a:r>
          </a:p>
        </p:txBody>
      </p:sp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619A4CF-8E88-2266-DC7D-E2954BBE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1" y="2299305"/>
            <a:ext cx="6468080" cy="20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0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38C96-0311-81EF-79B6-94DD0973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Исправление ошибок и конфиренции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DE35F-4A8D-2871-B5C4-03B6897B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Два раза в неделю у нас проходили конференции с руководителем практики, где он помогал с исправлением ошибок. Я показывала, что сделала или исправила с прошлой встречи.</a:t>
            </a:r>
          </a:p>
          <a:p>
            <a:pPr>
              <a:buClr>
                <a:srgbClr val="262626"/>
              </a:buClr>
            </a:pPr>
            <a:r>
              <a:rPr lang="ru-RU" dirty="0">
                <a:latin typeface="Times New Roman"/>
                <a:cs typeface="Times New Roman"/>
              </a:rPr>
              <a:t>С теми кто тоже проходил практику, мы обменивались советами и помогали друг другу.</a:t>
            </a:r>
          </a:p>
        </p:txBody>
      </p:sp>
    </p:spTree>
    <p:extLst>
      <p:ext uri="{BB962C8B-B14F-4D97-AF65-F5344CB8AC3E}">
        <p14:creationId xmlns:p14="http://schemas.microsoft.com/office/powerpoint/2010/main" val="160480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B3859-DD99-1D88-8BCE-648BDC3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>
                <a:latin typeface="Times New Roman"/>
                <a:cs typeface="Times New Roman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8F10C-22FB-8A92-2DDF-E5F8C49E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Конфигурация 1С:Бухгалтерия показалась мне достаточно сложной в освоении. В ходе работы возникало много ошибок. Для их исправления я изучала дополнительный материал. После практики я могу выполнить несложные </a:t>
            </a:r>
            <a:r>
              <a:rPr lang="ru-RU"/>
              <a:t>требуемые задачи в 1С:Бухгалтерия.</a:t>
            </a:r>
          </a:p>
        </p:txBody>
      </p:sp>
    </p:spTree>
    <p:extLst>
      <p:ext uri="{BB962C8B-B14F-4D97-AF65-F5344CB8AC3E}">
        <p14:creationId xmlns:p14="http://schemas.microsoft.com/office/powerpoint/2010/main" val="2269052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Savon</vt:lpstr>
      <vt:lpstr>Создание печатной формы  1с:бухгалтерия</vt:lpstr>
      <vt:lpstr>Прохождение практики</vt:lpstr>
      <vt:lpstr>Презентация PowerPoint</vt:lpstr>
      <vt:lpstr>Исправление ошибок и конфиренции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183</cp:revision>
  <dcterms:created xsi:type="dcterms:W3CDTF">2024-06-28T02:03:29Z</dcterms:created>
  <dcterms:modified xsi:type="dcterms:W3CDTF">2024-06-28T02:45:56Z</dcterms:modified>
</cp:coreProperties>
</file>